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146846964" r:id="rId2"/>
    <p:sldId id="2146846965" r:id="rId3"/>
    <p:sldId id="2146846966" r:id="rId4"/>
    <p:sldId id="2146846967" r:id="rId5"/>
    <p:sldId id="2146846968" r:id="rId6"/>
    <p:sldId id="275" r:id="rId7"/>
    <p:sldId id="2146846970" r:id="rId8"/>
    <p:sldId id="718" r:id="rId9"/>
    <p:sldId id="327" r:id="rId10"/>
  </p:sldIdLst>
  <p:sldSz cx="12192000" cy="6858000"/>
  <p:notesSz cx="6858000" cy="9144000"/>
  <p:embeddedFontLst>
    <p:embeddedFont>
      <p:font typeface="Arial Nova" panose="020B0504020202020204" pitchFamily="34" charset="0"/>
      <p:regular r:id="rId13"/>
      <p:bold r:id="rId14"/>
      <p:italic r:id="rId15"/>
      <p:boldItalic r:id="rId16"/>
    </p:embeddedFont>
    <p:embeddedFont>
      <p:font typeface="Arial Nova Cond" panose="020B0506020202020204" pitchFamily="34" charset="0"/>
      <p:regular r:id="rId17"/>
      <p:bold r:id="rId18"/>
      <p:italic r:id="rId19"/>
      <p:boldItalic r:id="rId20"/>
    </p:embeddedFont>
    <p:embeddedFont>
      <p:font typeface="Arial Nova Cond Light" panose="020B0306020202020204" pitchFamily="34" charset="0"/>
      <p:regular r:id="rId21"/>
      <p:italic r:id="rId22"/>
    </p:embeddedFont>
    <p:embeddedFont>
      <p:font typeface="Arial Nova Light" panose="020B030402020202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outte, Jeffrey A." initials="GJA" lastIdx="1" clrIdx="0">
    <p:extLst>
      <p:ext uri="{19B8F6BF-5375-455C-9EA6-DF929625EA0E}">
        <p15:presenceInfo xmlns:p15="http://schemas.microsoft.com/office/powerpoint/2012/main" userId="S::15310@fenetwork.com::b2f56c03-0683-4f98-ba18-193ca062e8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73F"/>
    <a:srgbClr val="FDFCFA"/>
    <a:srgbClr val="F2F2F2"/>
    <a:srgbClr val="4ED5D0"/>
    <a:srgbClr val="4ED2B3"/>
    <a:srgbClr val="4ED4BB"/>
    <a:srgbClr val="4FC4D8"/>
    <a:srgbClr val="4FB0D7"/>
    <a:srgbClr val="4C8FC8"/>
    <a:srgbClr val="4FB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81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3363" y="219075"/>
            <a:ext cx="63134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100" b="1"/>
            </a:lvl1pPr>
          </a:lstStyle>
          <a:p>
            <a:pPr>
              <a:defRPr/>
            </a:pP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33363" y="419100"/>
            <a:ext cx="63134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100"/>
            </a:lvl1pPr>
          </a:lstStyle>
          <a:p>
            <a:pPr>
              <a:defRPr/>
            </a:pP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81662" y="8673955"/>
            <a:ext cx="11763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100"/>
            </a:lvl1pPr>
          </a:lstStyle>
          <a:p>
            <a:pPr>
              <a:defRPr/>
            </a:pPr>
            <a:fld id="{0471954D-50D0-4F64-90DD-9BC4E2E17DF9}" type="slidenum">
              <a:rPr lang="en-US">
                <a:latin typeface="Arial Nova" panose="020B05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0" y="8666017"/>
            <a:ext cx="685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28600" y="8673955"/>
            <a:ext cx="64420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825" rIns="0" bIns="0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100"/>
            </a:lvl1pPr>
          </a:lstStyle>
          <a:p>
            <a:pPr>
              <a:defRPr/>
            </a:pPr>
            <a:r>
              <a:rPr lang="en-US" sz="900" dirty="0">
                <a:latin typeface="Arial Nova" panose="020B0504020202020204" pitchFamily="34" charset="0"/>
              </a:rPr>
              <a:t>Presentation Title – [Presenter]</a:t>
            </a:r>
          </a:p>
        </p:txBody>
      </p:sp>
    </p:spTree>
    <p:extLst>
      <p:ext uri="{BB962C8B-B14F-4D97-AF65-F5344CB8AC3E}">
        <p14:creationId xmlns:p14="http://schemas.microsoft.com/office/powerpoint/2010/main" val="55154744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33363" y="8863444"/>
            <a:ext cx="597217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31863" eaLnBrk="1" hangingPunct="1">
              <a:defRPr sz="1100"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3363" y="8690407"/>
            <a:ext cx="597217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100" b="1"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0" y="8634844"/>
            <a:ext cx="685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57913" y="8691994"/>
            <a:ext cx="7000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100"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fld id="{23FCF6C4-858D-4756-8D9A-C484079ACC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550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F6C4-858D-4756-8D9A-C484079ACCB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9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F6C4-858D-4756-8D9A-C484079ACCB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0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F6C4-858D-4756-8D9A-C484079ACC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F6C4-858D-4756-8D9A-C484079ACC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2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C7FB1-F899-45F2-8A65-482D77D6BC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Major Infrastructure Upgrades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Atlantic</a:t>
            </a:r>
            <a:r>
              <a:rPr lang="en-US" sz="1200" dirty="0">
                <a:solidFill>
                  <a:srgbClr val="000000"/>
                </a:solidFill>
              </a:rPr>
              <a:t>, Larrabee, Smithburg, &amp;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East Windsor Substation Expansions, East Windsor - Smithburg 500 kV Line, Larrabee Converter – Smithburg 500 kV Lines (2 circuits), &amp; Larrabee Converter – Atlantic 230 kV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C7FB1-F899-45F2-8A65-482D77D6BC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C7FB1-F899-45F2-8A65-482D77D6BC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C7FB1-F899-45F2-8A65-482D77D6BC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F6C4-858D-4756-8D9A-C484079ACC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unset, pylon, outdoor object, power line&#10;&#10;Description automatically generated">
            <a:extLst>
              <a:ext uri="{FF2B5EF4-FFF2-40B4-BE49-F238E27FC236}">
                <a16:creationId xmlns:a16="http://schemas.microsoft.com/office/drawing/2014/main" id="{4258C4BA-0BEF-4CDA-9FDE-A5B356A6F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153358"/>
          </a:xfrm>
          <a:prstGeom prst="rect">
            <a:avLst/>
          </a:prstGeom>
        </p:spPr>
      </p:pic>
      <p:pic>
        <p:nvPicPr>
          <p:cNvPr id="40" name="Picture 39" descr="HD-ShadowLong.png">
            <a:extLst>
              <a:ext uri="{FF2B5EF4-FFF2-40B4-BE49-F238E27FC236}">
                <a16:creationId xmlns:a16="http://schemas.microsoft.com/office/drawing/2014/main" id="{83342520-3FB9-4AAA-927D-94DBBDA589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4134364"/>
            <a:ext cx="12198927" cy="37535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30E6967-AB85-4F33-AA3E-1A79DC5BC679}"/>
              </a:ext>
            </a:extLst>
          </p:cNvPr>
          <p:cNvSpPr/>
          <p:nvPr userDrawn="1"/>
        </p:nvSpPr>
        <p:spPr bwMode="gray">
          <a:xfrm>
            <a:off x="0" y="0"/>
            <a:ext cx="12192002" cy="4153358"/>
          </a:xfrm>
          <a:prstGeom prst="rect">
            <a:avLst/>
          </a:prstGeom>
          <a:gradFill>
            <a:gsLst>
              <a:gs pos="0">
                <a:srgbClr val="17468F">
                  <a:alpha val="69000"/>
                </a:srgbClr>
              </a:gs>
              <a:gs pos="26000">
                <a:srgbClr val="307CBA">
                  <a:alpha val="82000"/>
                </a:srgbClr>
              </a:gs>
              <a:gs pos="84000">
                <a:schemeClr val="accent3"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66388F-063E-4C11-B4A0-5DBD7E90584E}"/>
              </a:ext>
            </a:extLst>
          </p:cNvPr>
          <p:cNvSpPr txBox="1"/>
          <p:nvPr userDrawn="1"/>
        </p:nvSpPr>
        <p:spPr>
          <a:xfrm>
            <a:off x="7081448" y="2850009"/>
            <a:ext cx="3949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alpha val="65000"/>
                  </a:schemeClr>
                </a:solidFill>
                <a:latin typeface="Arial Nova" panose="020B0504020202020204" pitchFamily="34" charset="0"/>
              </a:rPr>
              <a:t>Focused</a:t>
            </a:r>
            <a:r>
              <a:rPr lang="en-US" sz="3200" dirty="0">
                <a:solidFill>
                  <a:schemeClr val="bg1">
                    <a:alpha val="6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US" sz="3200" dirty="0">
                <a:solidFill>
                  <a:schemeClr val="bg1">
                    <a:alpha val="65000"/>
                  </a:schemeClr>
                </a:solidFill>
                <a:latin typeface="Arial Nova Cond Light" panose="020B0306020202020204" pitchFamily="34" charset="0"/>
              </a:rPr>
              <a:t>on Our Future</a:t>
            </a:r>
          </a:p>
        </p:txBody>
      </p:sp>
      <p:sp>
        <p:nvSpPr>
          <p:cNvPr id="25620" name="Title Placeholder 1"/>
          <p:cNvSpPr>
            <a:spLocks noGrp="1"/>
          </p:cNvSpPr>
          <p:nvPr>
            <p:ph type="ctrTitle"/>
          </p:nvPr>
        </p:nvSpPr>
        <p:spPr>
          <a:xfrm>
            <a:off x="725488" y="4528871"/>
            <a:ext cx="7361238" cy="937853"/>
          </a:xfrm>
        </p:spPr>
        <p:txBody>
          <a:bodyPr anchor="b" anchorCtr="0"/>
          <a:lstStyle>
            <a:lvl1pPr>
              <a:defRPr lang="en-US" sz="2800" dirty="0">
                <a:solidFill>
                  <a:schemeClr val="bg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621" name="Text Placeholder 2"/>
          <p:cNvSpPr>
            <a:spLocks noGrp="1"/>
          </p:cNvSpPr>
          <p:nvPr>
            <p:ph type="subTitle" idx="1"/>
          </p:nvPr>
        </p:nvSpPr>
        <p:spPr>
          <a:xfrm>
            <a:off x="725488" y="5683437"/>
            <a:ext cx="6062663" cy="632637"/>
          </a:xfrm>
        </p:spPr>
        <p:txBody>
          <a:bodyPr/>
          <a:lstStyle>
            <a:lvl1pPr marL="0" indent="0">
              <a:buNone/>
              <a:defRPr lang="en-US" sz="1900" dirty="0">
                <a:solidFill>
                  <a:schemeClr val="bg2"/>
                </a:solidFill>
                <a:latin typeface="Arial Nova" panose="020B0504020202020204" pitchFamily="34" charset="0"/>
              </a:defRPr>
            </a:lvl1pPr>
          </a:lstStyle>
          <a:p>
            <a:pPr marL="287338" lvl="0" indent="-287338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8328" y="6374169"/>
            <a:ext cx="1292547" cy="184666"/>
          </a:xfrm>
          <a:noFill/>
        </p:spPr>
        <p:txBody>
          <a:bodyPr wrap="square" rtlCol="0">
            <a:spAutoFit/>
          </a:bodyPr>
          <a:lstStyle>
            <a:lvl1pPr>
              <a:defRPr lang="en-US" sz="1200" smtClean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F1FFAC-E098-497A-971F-46CB1C946AB3}"/>
              </a:ext>
            </a:extLst>
          </p:cNvPr>
          <p:cNvGrpSpPr/>
          <p:nvPr userDrawn="1"/>
        </p:nvGrpSpPr>
        <p:grpSpPr>
          <a:xfrm>
            <a:off x="625118" y="1307379"/>
            <a:ext cx="5120074" cy="640089"/>
            <a:chOff x="725488" y="1307379"/>
            <a:chExt cx="5514013" cy="68933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A8F44B-AFE6-4D5A-852D-818039794A3A}"/>
                </a:ext>
              </a:extLst>
            </p:cNvPr>
            <p:cNvSpPr txBox="1"/>
            <p:nvPr userDrawn="1"/>
          </p:nvSpPr>
          <p:spPr>
            <a:xfrm>
              <a:off x="4187849" y="1424251"/>
              <a:ext cx="205165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spc="150" baseline="0" dirty="0">
                  <a:solidFill>
                    <a:schemeClr val="bg1"/>
                  </a:solidFill>
                </a:rPr>
                <a:t>Transmission</a:t>
              </a:r>
            </a:p>
          </p:txBody>
        </p:sp>
        <p:sp>
          <p:nvSpPr>
            <p:cNvPr id="44" name="Line 457">
              <a:extLst>
                <a:ext uri="{FF2B5EF4-FFF2-40B4-BE49-F238E27FC236}">
                  <a16:creationId xmlns:a16="http://schemas.microsoft.com/office/drawing/2014/main" id="{F140F003-49DE-4917-B893-166B592E282E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3936148" y="1322991"/>
              <a:ext cx="0" cy="658112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noAutofit/>
            </a:bodyPr>
            <a:lstStyle/>
            <a:p>
              <a:endParaRPr lang="en-US"/>
            </a:p>
          </p:txBody>
        </p:sp>
        <p:grpSp>
          <p:nvGrpSpPr>
            <p:cNvPr id="25" name="Group 299">
              <a:extLst>
                <a:ext uri="{FF2B5EF4-FFF2-40B4-BE49-F238E27FC236}">
                  <a16:creationId xmlns:a16="http://schemas.microsoft.com/office/drawing/2014/main" id="{1054325E-5274-449F-A26D-F4E98D5E8A4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25488" y="1307379"/>
              <a:ext cx="2932112" cy="689337"/>
              <a:chOff x="4380" y="405"/>
              <a:chExt cx="1215" cy="287"/>
            </a:xfrm>
            <a:solidFill>
              <a:srgbClr val="FFFFFF">
                <a:alpha val="89804"/>
              </a:srgbClr>
            </a:solidFill>
          </p:grpSpPr>
          <p:sp>
            <p:nvSpPr>
              <p:cNvPr id="45" name="Freeform 300">
                <a:extLst>
                  <a:ext uri="{FF2B5EF4-FFF2-40B4-BE49-F238E27FC236}">
                    <a16:creationId xmlns:a16="http://schemas.microsoft.com/office/drawing/2014/main" id="{336411A3-88B9-4674-B9D3-8951FC4ACB2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380" y="572"/>
                <a:ext cx="1074" cy="120"/>
              </a:xfrm>
              <a:custGeom>
                <a:avLst/>
                <a:gdLst>
                  <a:gd name="T0" fmla="*/ 0 w 2743"/>
                  <a:gd name="T1" fmla="*/ 3 h 308"/>
                  <a:gd name="T2" fmla="*/ 65 w 2743"/>
                  <a:gd name="T3" fmla="*/ 5 h 308"/>
                  <a:gd name="T4" fmla="*/ 64 w 2743"/>
                  <a:gd name="T5" fmla="*/ 7 h 308"/>
                  <a:gd name="T6" fmla="*/ 0 w 2743"/>
                  <a:gd name="T7" fmla="*/ 3 h 3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43" h="308">
                    <a:moveTo>
                      <a:pt x="0" y="131"/>
                    </a:moveTo>
                    <a:cubicBezTo>
                      <a:pt x="796" y="64"/>
                      <a:pt x="2257" y="0"/>
                      <a:pt x="2743" y="222"/>
                    </a:cubicBezTo>
                    <a:cubicBezTo>
                      <a:pt x="2728" y="308"/>
                      <a:pt x="2728" y="308"/>
                      <a:pt x="2728" y="308"/>
                    </a:cubicBezTo>
                    <a:cubicBezTo>
                      <a:pt x="2208" y="18"/>
                      <a:pt x="109" y="125"/>
                      <a:pt x="0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46" name="Freeform 301">
                <a:extLst>
                  <a:ext uri="{FF2B5EF4-FFF2-40B4-BE49-F238E27FC236}">
                    <a16:creationId xmlns:a16="http://schemas.microsoft.com/office/drawing/2014/main" id="{8E8EDBB3-B76A-48E2-98C7-3F1AFC41704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574" y="456"/>
                <a:ext cx="48" cy="124"/>
              </a:xfrm>
              <a:custGeom>
                <a:avLst/>
                <a:gdLst>
                  <a:gd name="T0" fmla="*/ 0 w 48"/>
                  <a:gd name="T1" fmla="*/ 124 h 124"/>
                  <a:gd name="T2" fmla="*/ 31 w 48"/>
                  <a:gd name="T3" fmla="*/ 124 h 124"/>
                  <a:gd name="T4" fmla="*/ 48 w 48"/>
                  <a:gd name="T5" fmla="*/ 0 h 124"/>
                  <a:gd name="T6" fmla="*/ 17 w 48"/>
                  <a:gd name="T7" fmla="*/ 0 h 124"/>
                  <a:gd name="T8" fmla="*/ 0 w 48"/>
                  <a:gd name="T9" fmla="*/ 124 h 124"/>
                  <a:gd name="T10" fmla="*/ 0 w 48"/>
                  <a:gd name="T11" fmla="*/ 124 h 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24">
                    <a:moveTo>
                      <a:pt x="0" y="124"/>
                    </a:moveTo>
                    <a:lnTo>
                      <a:pt x="31" y="124"/>
                    </a:lnTo>
                    <a:lnTo>
                      <a:pt x="48" y="0"/>
                    </a:lnTo>
                    <a:lnTo>
                      <a:pt x="17" y="0"/>
                    </a:lnTo>
                    <a:lnTo>
                      <a:pt x="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47" name="Freeform 302">
                <a:extLst>
                  <a:ext uri="{FF2B5EF4-FFF2-40B4-BE49-F238E27FC236}">
                    <a16:creationId xmlns:a16="http://schemas.microsoft.com/office/drawing/2014/main" id="{18E6553A-D302-4BDB-8BD3-4D60638D69E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616" y="453"/>
                <a:ext cx="90" cy="127"/>
              </a:xfrm>
              <a:custGeom>
                <a:avLst/>
                <a:gdLst>
                  <a:gd name="T0" fmla="*/ 0 w 229"/>
                  <a:gd name="T1" fmla="*/ 8 h 323"/>
                  <a:gd name="T2" fmla="*/ 2 w 229"/>
                  <a:gd name="T3" fmla="*/ 8 h 323"/>
                  <a:gd name="T4" fmla="*/ 2 w 229"/>
                  <a:gd name="T5" fmla="*/ 4 h 323"/>
                  <a:gd name="T6" fmla="*/ 5 w 229"/>
                  <a:gd name="T7" fmla="*/ 2 h 323"/>
                  <a:gd name="T8" fmla="*/ 6 w 229"/>
                  <a:gd name="T9" fmla="*/ 0 h 323"/>
                  <a:gd name="T10" fmla="*/ 3 w 229"/>
                  <a:gd name="T11" fmla="*/ 1 h 323"/>
                  <a:gd name="T12" fmla="*/ 3 w 229"/>
                  <a:gd name="T13" fmla="*/ 1 h 323"/>
                  <a:gd name="T14" fmla="*/ 3 w 229"/>
                  <a:gd name="T15" fmla="*/ 0 h 323"/>
                  <a:gd name="T16" fmla="*/ 1 w 229"/>
                  <a:gd name="T17" fmla="*/ 0 h 323"/>
                  <a:gd name="T18" fmla="*/ 0 w 229"/>
                  <a:gd name="T19" fmla="*/ 8 h 3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9" h="323">
                    <a:moveTo>
                      <a:pt x="0" y="323"/>
                    </a:moveTo>
                    <a:cubicBezTo>
                      <a:pt x="80" y="323"/>
                      <a:pt x="80" y="323"/>
                      <a:pt x="80" y="323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111" y="102"/>
                      <a:pt x="164" y="78"/>
                      <a:pt x="218" y="78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82" y="0"/>
                      <a:pt x="144" y="15"/>
                      <a:pt x="120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48" name="Freeform 303">
                <a:extLst>
                  <a:ext uri="{FF2B5EF4-FFF2-40B4-BE49-F238E27FC236}">
                    <a16:creationId xmlns:a16="http://schemas.microsoft.com/office/drawing/2014/main" id="{FD6E4215-3AF9-48E6-AACC-B467FDD6FD8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682" y="451"/>
                <a:ext cx="130" cy="129"/>
              </a:xfrm>
              <a:custGeom>
                <a:avLst/>
                <a:gdLst>
                  <a:gd name="T0" fmla="*/ 8 w 332"/>
                  <a:gd name="T1" fmla="*/ 2 h 331"/>
                  <a:gd name="T2" fmla="*/ 5 w 332"/>
                  <a:gd name="T3" fmla="*/ 0 h 331"/>
                  <a:gd name="T4" fmla="*/ 1 w 332"/>
                  <a:gd name="T5" fmla="*/ 2 h 331"/>
                  <a:gd name="T6" fmla="*/ 5 w 332"/>
                  <a:gd name="T7" fmla="*/ 5 h 331"/>
                  <a:gd name="T8" fmla="*/ 4 w 332"/>
                  <a:gd name="T9" fmla="*/ 6 h 331"/>
                  <a:gd name="T10" fmla="*/ 2 w 332"/>
                  <a:gd name="T11" fmla="*/ 5 h 331"/>
                  <a:gd name="T12" fmla="*/ 0 w 332"/>
                  <a:gd name="T13" fmla="*/ 6 h 331"/>
                  <a:gd name="T14" fmla="*/ 4 w 332"/>
                  <a:gd name="T15" fmla="*/ 7 h 331"/>
                  <a:gd name="T16" fmla="*/ 7 w 332"/>
                  <a:gd name="T17" fmla="*/ 5 h 331"/>
                  <a:gd name="T18" fmla="*/ 3 w 332"/>
                  <a:gd name="T19" fmla="*/ 2 h 331"/>
                  <a:gd name="T20" fmla="*/ 4 w 332"/>
                  <a:gd name="T21" fmla="*/ 2 h 331"/>
                  <a:gd name="T22" fmla="*/ 6 w 332"/>
                  <a:gd name="T23" fmla="*/ 2 h 331"/>
                  <a:gd name="T24" fmla="*/ 8 w 332"/>
                  <a:gd name="T25" fmla="*/ 2 h 3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2" h="331">
                    <a:moveTo>
                      <a:pt x="329" y="58"/>
                    </a:moveTo>
                    <a:cubicBezTo>
                      <a:pt x="315" y="39"/>
                      <a:pt x="279" y="0"/>
                      <a:pt x="200" y="0"/>
                    </a:cubicBezTo>
                    <a:cubicBezTo>
                      <a:pt x="118" y="0"/>
                      <a:pt x="49" y="32"/>
                      <a:pt x="39" y="103"/>
                    </a:cubicBezTo>
                    <a:cubicBezTo>
                      <a:pt x="22" y="222"/>
                      <a:pt x="233" y="178"/>
                      <a:pt x="226" y="232"/>
                    </a:cubicBezTo>
                    <a:cubicBezTo>
                      <a:pt x="223" y="248"/>
                      <a:pt x="194" y="268"/>
                      <a:pt x="156" y="268"/>
                    </a:cubicBezTo>
                    <a:cubicBezTo>
                      <a:pt x="114" y="268"/>
                      <a:pt x="81" y="255"/>
                      <a:pt x="66" y="229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25" y="305"/>
                      <a:pt x="74" y="331"/>
                      <a:pt x="152" y="331"/>
                    </a:cubicBezTo>
                    <a:cubicBezTo>
                      <a:pt x="228" y="331"/>
                      <a:pt x="304" y="296"/>
                      <a:pt x="315" y="220"/>
                    </a:cubicBezTo>
                    <a:cubicBezTo>
                      <a:pt x="332" y="101"/>
                      <a:pt x="116" y="148"/>
                      <a:pt x="124" y="93"/>
                    </a:cubicBezTo>
                    <a:cubicBezTo>
                      <a:pt x="127" y="75"/>
                      <a:pt x="152" y="62"/>
                      <a:pt x="189" y="63"/>
                    </a:cubicBezTo>
                    <a:cubicBezTo>
                      <a:pt x="236" y="63"/>
                      <a:pt x="259" y="87"/>
                      <a:pt x="266" y="108"/>
                    </a:cubicBezTo>
                    <a:cubicBezTo>
                      <a:pt x="329" y="58"/>
                      <a:pt x="329" y="58"/>
                      <a:pt x="32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49" name="Freeform 304">
                <a:extLst>
                  <a:ext uri="{FF2B5EF4-FFF2-40B4-BE49-F238E27FC236}">
                    <a16:creationId xmlns:a16="http://schemas.microsoft.com/office/drawing/2014/main" id="{42EFD7DD-89C1-4DE4-90B6-9421F82C16E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805" y="418"/>
                <a:ext cx="75" cy="162"/>
              </a:xfrm>
              <a:custGeom>
                <a:avLst/>
                <a:gdLst>
                  <a:gd name="T0" fmla="*/ 0 w 193"/>
                  <a:gd name="T1" fmla="*/ 8 h 413"/>
                  <a:gd name="T2" fmla="*/ 2 w 193"/>
                  <a:gd name="T3" fmla="*/ 10 h 413"/>
                  <a:gd name="T4" fmla="*/ 3 w 193"/>
                  <a:gd name="T5" fmla="*/ 9 h 413"/>
                  <a:gd name="T6" fmla="*/ 3 w 193"/>
                  <a:gd name="T7" fmla="*/ 8 h 413"/>
                  <a:gd name="T8" fmla="*/ 3 w 193"/>
                  <a:gd name="T9" fmla="*/ 8 h 413"/>
                  <a:gd name="T10" fmla="*/ 2 w 193"/>
                  <a:gd name="T11" fmla="*/ 7 h 413"/>
                  <a:gd name="T12" fmla="*/ 3 w 193"/>
                  <a:gd name="T13" fmla="*/ 4 h 413"/>
                  <a:gd name="T14" fmla="*/ 4 w 193"/>
                  <a:gd name="T15" fmla="*/ 4 h 413"/>
                  <a:gd name="T16" fmla="*/ 4 w 193"/>
                  <a:gd name="T17" fmla="*/ 2 h 413"/>
                  <a:gd name="T18" fmla="*/ 3 w 193"/>
                  <a:gd name="T19" fmla="*/ 2 h 413"/>
                  <a:gd name="T20" fmla="*/ 3 w 193"/>
                  <a:gd name="T21" fmla="*/ 0 h 413"/>
                  <a:gd name="T22" fmla="*/ 1 w 193"/>
                  <a:gd name="T23" fmla="*/ 0 h 413"/>
                  <a:gd name="T24" fmla="*/ 0 w 193"/>
                  <a:gd name="T25" fmla="*/ 8 h 4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3" h="413">
                    <a:moveTo>
                      <a:pt x="7" y="337"/>
                    </a:moveTo>
                    <a:cubicBezTo>
                      <a:pt x="0" y="384"/>
                      <a:pt x="19" y="413"/>
                      <a:pt x="84" y="413"/>
                    </a:cubicBezTo>
                    <a:cubicBezTo>
                      <a:pt x="109" y="413"/>
                      <a:pt x="129" y="409"/>
                      <a:pt x="149" y="405"/>
                    </a:cubicBezTo>
                    <a:cubicBezTo>
                      <a:pt x="157" y="343"/>
                      <a:pt x="157" y="343"/>
                      <a:pt x="157" y="343"/>
                    </a:cubicBezTo>
                    <a:cubicBezTo>
                      <a:pt x="146" y="344"/>
                      <a:pt x="133" y="346"/>
                      <a:pt x="122" y="346"/>
                    </a:cubicBezTo>
                    <a:cubicBezTo>
                      <a:pt x="91" y="346"/>
                      <a:pt x="88" y="333"/>
                      <a:pt x="91" y="308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85" y="148"/>
                      <a:pt x="185" y="148"/>
                      <a:pt x="185" y="148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7" y="337"/>
                      <a:pt x="7" y="337"/>
                      <a:pt x="7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50" name="Freeform 305">
                <a:extLst>
                  <a:ext uri="{FF2B5EF4-FFF2-40B4-BE49-F238E27FC236}">
                    <a16:creationId xmlns:a16="http://schemas.microsoft.com/office/drawing/2014/main" id="{1D2F6EE4-E954-4AD4-9FE8-177FA17A461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445" y="405"/>
                <a:ext cx="153" cy="175"/>
              </a:xfrm>
              <a:custGeom>
                <a:avLst/>
                <a:gdLst>
                  <a:gd name="T0" fmla="*/ 0 w 153"/>
                  <a:gd name="T1" fmla="*/ 175 h 175"/>
                  <a:gd name="T2" fmla="*/ 34 w 153"/>
                  <a:gd name="T3" fmla="*/ 175 h 175"/>
                  <a:gd name="T4" fmla="*/ 45 w 153"/>
                  <a:gd name="T5" fmla="*/ 99 h 175"/>
                  <a:gd name="T6" fmla="*/ 132 w 153"/>
                  <a:gd name="T7" fmla="*/ 99 h 175"/>
                  <a:gd name="T8" fmla="*/ 136 w 153"/>
                  <a:gd name="T9" fmla="*/ 70 h 175"/>
                  <a:gd name="T10" fmla="*/ 49 w 153"/>
                  <a:gd name="T11" fmla="*/ 70 h 175"/>
                  <a:gd name="T12" fmla="*/ 54 w 153"/>
                  <a:gd name="T13" fmla="*/ 31 h 175"/>
                  <a:gd name="T14" fmla="*/ 149 w 153"/>
                  <a:gd name="T15" fmla="*/ 31 h 175"/>
                  <a:gd name="T16" fmla="*/ 153 w 153"/>
                  <a:gd name="T17" fmla="*/ 0 h 175"/>
                  <a:gd name="T18" fmla="*/ 24 w 153"/>
                  <a:gd name="T19" fmla="*/ 0 h 175"/>
                  <a:gd name="T20" fmla="*/ 0 w 153"/>
                  <a:gd name="T21" fmla="*/ 175 h 175"/>
                  <a:gd name="T22" fmla="*/ 0 w 153"/>
                  <a:gd name="T23" fmla="*/ 175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3" h="175">
                    <a:moveTo>
                      <a:pt x="0" y="175"/>
                    </a:moveTo>
                    <a:lnTo>
                      <a:pt x="34" y="175"/>
                    </a:lnTo>
                    <a:lnTo>
                      <a:pt x="45" y="99"/>
                    </a:lnTo>
                    <a:lnTo>
                      <a:pt x="132" y="99"/>
                    </a:lnTo>
                    <a:lnTo>
                      <a:pt x="136" y="70"/>
                    </a:lnTo>
                    <a:lnTo>
                      <a:pt x="49" y="70"/>
                    </a:lnTo>
                    <a:lnTo>
                      <a:pt x="54" y="31"/>
                    </a:lnTo>
                    <a:lnTo>
                      <a:pt x="149" y="31"/>
                    </a:lnTo>
                    <a:lnTo>
                      <a:pt x="153" y="0"/>
                    </a:lnTo>
                    <a:lnTo>
                      <a:pt x="24" y="0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51" name="Freeform 306">
                <a:extLst>
                  <a:ext uri="{FF2B5EF4-FFF2-40B4-BE49-F238E27FC236}">
                    <a16:creationId xmlns:a16="http://schemas.microsoft.com/office/drawing/2014/main" id="{93D1BD73-F88B-4A6A-8ECE-76A113744455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871" y="406"/>
                <a:ext cx="153" cy="174"/>
              </a:xfrm>
              <a:custGeom>
                <a:avLst/>
                <a:gdLst>
                  <a:gd name="T0" fmla="*/ 0 w 153"/>
                  <a:gd name="T1" fmla="*/ 174 h 174"/>
                  <a:gd name="T2" fmla="*/ 136 w 153"/>
                  <a:gd name="T3" fmla="*/ 174 h 174"/>
                  <a:gd name="T4" fmla="*/ 140 w 153"/>
                  <a:gd name="T5" fmla="*/ 143 h 174"/>
                  <a:gd name="T6" fmla="*/ 39 w 153"/>
                  <a:gd name="T7" fmla="*/ 143 h 174"/>
                  <a:gd name="T8" fmla="*/ 45 w 153"/>
                  <a:gd name="T9" fmla="*/ 98 h 174"/>
                  <a:gd name="T10" fmla="*/ 132 w 153"/>
                  <a:gd name="T11" fmla="*/ 98 h 174"/>
                  <a:gd name="T12" fmla="*/ 136 w 153"/>
                  <a:gd name="T13" fmla="*/ 70 h 174"/>
                  <a:gd name="T14" fmla="*/ 49 w 153"/>
                  <a:gd name="T15" fmla="*/ 70 h 174"/>
                  <a:gd name="T16" fmla="*/ 54 w 153"/>
                  <a:gd name="T17" fmla="*/ 30 h 174"/>
                  <a:gd name="T18" fmla="*/ 150 w 153"/>
                  <a:gd name="T19" fmla="*/ 30 h 174"/>
                  <a:gd name="T20" fmla="*/ 153 w 153"/>
                  <a:gd name="T21" fmla="*/ 0 h 174"/>
                  <a:gd name="T22" fmla="*/ 25 w 153"/>
                  <a:gd name="T23" fmla="*/ 0 h 174"/>
                  <a:gd name="T24" fmla="*/ 0 w 153"/>
                  <a:gd name="T25" fmla="*/ 174 h 174"/>
                  <a:gd name="T26" fmla="*/ 0 w 153"/>
                  <a:gd name="T27" fmla="*/ 174 h 1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3" h="174">
                    <a:moveTo>
                      <a:pt x="0" y="174"/>
                    </a:moveTo>
                    <a:lnTo>
                      <a:pt x="136" y="174"/>
                    </a:lnTo>
                    <a:lnTo>
                      <a:pt x="140" y="143"/>
                    </a:lnTo>
                    <a:lnTo>
                      <a:pt x="39" y="143"/>
                    </a:lnTo>
                    <a:lnTo>
                      <a:pt x="45" y="98"/>
                    </a:lnTo>
                    <a:lnTo>
                      <a:pt x="132" y="98"/>
                    </a:lnTo>
                    <a:lnTo>
                      <a:pt x="136" y="70"/>
                    </a:lnTo>
                    <a:lnTo>
                      <a:pt x="49" y="70"/>
                    </a:lnTo>
                    <a:lnTo>
                      <a:pt x="54" y="30"/>
                    </a:lnTo>
                    <a:lnTo>
                      <a:pt x="150" y="30"/>
                    </a:lnTo>
                    <a:lnTo>
                      <a:pt x="153" y="0"/>
                    </a:lnTo>
                    <a:lnTo>
                      <a:pt x="25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52" name="Freeform 307">
                <a:extLst>
                  <a:ext uri="{FF2B5EF4-FFF2-40B4-BE49-F238E27FC236}">
                    <a16:creationId xmlns:a16="http://schemas.microsoft.com/office/drawing/2014/main" id="{89CFD160-ED19-49EC-9AE0-EFC16FCADEF8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014" y="453"/>
                <a:ext cx="127" cy="127"/>
              </a:xfrm>
              <a:custGeom>
                <a:avLst/>
                <a:gdLst>
                  <a:gd name="T0" fmla="*/ 0 w 325"/>
                  <a:gd name="T1" fmla="*/ 8 h 323"/>
                  <a:gd name="T2" fmla="*/ 2 w 325"/>
                  <a:gd name="T3" fmla="*/ 8 h 323"/>
                  <a:gd name="T4" fmla="*/ 2 w 325"/>
                  <a:gd name="T5" fmla="*/ 4 h 323"/>
                  <a:gd name="T6" fmla="*/ 4 w 325"/>
                  <a:gd name="T7" fmla="*/ 2 h 323"/>
                  <a:gd name="T8" fmla="*/ 5 w 325"/>
                  <a:gd name="T9" fmla="*/ 3 h 323"/>
                  <a:gd name="T10" fmla="*/ 5 w 325"/>
                  <a:gd name="T11" fmla="*/ 8 h 323"/>
                  <a:gd name="T12" fmla="*/ 7 w 325"/>
                  <a:gd name="T13" fmla="*/ 8 h 323"/>
                  <a:gd name="T14" fmla="*/ 7 w 325"/>
                  <a:gd name="T15" fmla="*/ 3 h 323"/>
                  <a:gd name="T16" fmla="*/ 5 w 325"/>
                  <a:gd name="T17" fmla="*/ 0 h 323"/>
                  <a:gd name="T18" fmla="*/ 3 w 325"/>
                  <a:gd name="T19" fmla="*/ 1 h 323"/>
                  <a:gd name="T20" fmla="*/ 3 w 325"/>
                  <a:gd name="T21" fmla="*/ 1 h 323"/>
                  <a:gd name="T22" fmla="*/ 3 w 325"/>
                  <a:gd name="T23" fmla="*/ 0 h 323"/>
                  <a:gd name="T24" fmla="*/ 1 w 325"/>
                  <a:gd name="T25" fmla="*/ 0 h 323"/>
                  <a:gd name="T26" fmla="*/ 0 w 325"/>
                  <a:gd name="T27" fmla="*/ 8 h 3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5" h="323">
                    <a:moveTo>
                      <a:pt x="0" y="323"/>
                    </a:moveTo>
                    <a:cubicBezTo>
                      <a:pt x="80" y="323"/>
                      <a:pt x="80" y="323"/>
                      <a:pt x="80" y="32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11" y="99"/>
                      <a:pt x="147" y="74"/>
                      <a:pt x="185" y="74"/>
                    </a:cubicBezTo>
                    <a:cubicBezTo>
                      <a:pt x="227" y="74"/>
                      <a:pt x="236" y="102"/>
                      <a:pt x="232" y="131"/>
                    </a:cubicBezTo>
                    <a:cubicBezTo>
                      <a:pt x="205" y="323"/>
                      <a:pt x="205" y="323"/>
                      <a:pt x="205" y="323"/>
                    </a:cubicBezTo>
                    <a:cubicBezTo>
                      <a:pt x="285" y="323"/>
                      <a:pt x="285" y="323"/>
                      <a:pt x="285" y="323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25" y="38"/>
                      <a:pt x="295" y="0"/>
                      <a:pt x="217" y="0"/>
                    </a:cubicBezTo>
                    <a:cubicBezTo>
                      <a:pt x="185" y="0"/>
                      <a:pt x="148" y="12"/>
                      <a:pt x="121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53" name="Freeform 308">
                <a:extLst>
                  <a:ext uri="{FF2B5EF4-FFF2-40B4-BE49-F238E27FC236}">
                    <a16:creationId xmlns:a16="http://schemas.microsoft.com/office/drawing/2014/main" id="{4F33163D-D65D-4C57-8F02-9B10B7894B75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134" y="451"/>
                <a:ext cx="139" cy="129"/>
              </a:xfrm>
              <a:custGeom>
                <a:avLst/>
                <a:gdLst>
                  <a:gd name="T0" fmla="*/ 8 w 355"/>
                  <a:gd name="T1" fmla="*/ 4 h 331"/>
                  <a:gd name="T2" fmla="*/ 5 w 355"/>
                  <a:gd name="T3" fmla="*/ 0 h 331"/>
                  <a:gd name="T4" fmla="*/ 0 w 355"/>
                  <a:gd name="T5" fmla="*/ 4 h 331"/>
                  <a:gd name="T6" fmla="*/ 4 w 355"/>
                  <a:gd name="T7" fmla="*/ 7 h 331"/>
                  <a:gd name="T8" fmla="*/ 8 w 355"/>
                  <a:gd name="T9" fmla="*/ 6 h 331"/>
                  <a:gd name="T10" fmla="*/ 6 w 355"/>
                  <a:gd name="T11" fmla="*/ 5 h 331"/>
                  <a:gd name="T12" fmla="*/ 4 w 355"/>
                  <a:gd name="T13" fmla="*/ 6 h 331"/>
                  <a:gd name="T14" fmla="*/ 2 w 355"/>
                  <a:gd name="T15" fmla="*/ 4 h 331"/>
                  <a:gd name="T16" fmla="*/ 8 w 355"/>
                  <a:gd name="T17" fmla="*/ 4 h 331"/>
                  <a:gd name="T18" fmla="*/ 2 w 355"/>
                  <a:gd name="T19" fmla="*/ 3 h 331"/>
                  <a:gd name="T20" fmla="*/ 5 w 355"/>
                  <a:gd name="T21" fmla="*/ 2 h 331"/>
                  <a:gd name="T22" fmla="*/ 6 w 355"/>
                  <a:gd name="T23" fmla="*/ 3 h 331"/>
                  <a:gd name="T24" fmla="*/ 2 w 355"/>
                  <a:gd name="T25" fmla="*/ 3 h 3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5" h="331">
                    <a:moveTo>
                      <a:pt x="339" y="184"/>
                    </a:moveTo>
                    <a:cubicBezTo>
                      <a:pt x="355" y="71"/>
                      <a:pt x="317" y="0"/>
                      <a:pt x="206" y="0"/>
                    </a:cubicBezTo>
                    <a:cubicBezTo>
                      <a:pt x="99" y="0"/>
                      <a:pt x="27" y="71"/>
                      <a:pt x="13" y="166"/>
                    </a:cubicBezTo>
                    <a:cubicBezTo>
                      <a:pt x="0" y="260"/>
                      <a:pt x="52" y="331"/>
                      <a:pt x="160" y="331"/>
                    </a:cubicBezTo>
                    <a:cubicBezTo>
                      <a:pt x="250" y="331"/>
                      <a:pt x="304" y="290"/>
                      <a:pt x="334" y="253"/>
                    </a:cubicBezTo>
                    <a:cubicBezTo>
                      <a:pt x="271" y="216"/>
                      <a:pt x="271" y="216"/>
                      <a:pt x="271" y="216"/>
                    </a:cubicBezTo>
                    <a:cubicBezTo>
                      <a:pt x="262" y="227"/>
                      <a:pt x="232" y="261"/>
                      <a:pt x="170" y="261"/>
                    </a:cubicBezTo>
                    <a:cubicBezTo>
                      <a:pt x="126" y="261"/>
                      <a:pt x="89" y="230"/>
                      <a:pt x="95" y="184"/>
                    </a:cubicBezTo>
                    <a:cubicBezTo>
                      <a:pt x="339" y="184"/>
                      <a:pt x="339" y="184"/>
                      <a:pt x="339" y="184"/>
                    </a:cubicBezTo>
                    <a:close/>
                    <a:moveTo>
                      <a:pt x="103" y="131"/>
                    </a:moveTo>
                    <a:cubicBezTo>
                      <a:pt x="116" y="97"/>
                      <a:pt x="151" y="69"/>
                      <a:pt x="197" y="69"/>
                    </a:cubicBezTo>
                    <a:cubicBezTo>
                      <a:pt x="251" y="69"/>
                      <a:pt x="266" y="114"/>
                      <a:pt x="264" y="131"/>
                    </a:cubicBezTo>
                    <a:cubicBezTo>
                      <a:pt x="103" y="131"/>
                      <a:pt x="103" y="131"/>
                      <a:pt x="10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54" name="Freeform 309">
                <a:extLst>
                  <a:ext uri="{FF2B5EF4-FFF2-40B4-BE49-F238E27FC236}">
                    <a16:creationId xmlns:a16="http://schemas.microsoft.com/office/drawing/2014/main" id="{0EB84E22-3FD1-48DB-B185-E28BBA334CC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266" y="453"/>
                <a:ext cx="89" cy="127"/>
              </a:xfrm>
              <a:custGeom>
                <a:avLst/>
                <a:gdLst>
                  <a:gd name="T0" fmla="*/ 0 w 228"/>
                  <a:gd name="T1" fmla="*/ 8 h 323"/>
                  <a:gd name="T2" fmla="*/ 2 w 228"/>
                  <a:gd name="T3" fmla="*/ 8 h 323"/>
                  <a:gd name="T4" fmla="*/ 2 w 228"/>
                  <a:gd name="T5" fmla="*/ 4 h 323"/>
                  <a:gd name="T6" fmla="*/ 5 w 228"/>
                  <a:gd name="T7" fmla="*/ 2 h 323"/>
                  <a:gd name="T8" fmla="*/ 5 w 228"/>
                  <a:gd name="T9" fmla="*/ 0 h 323"/>
                  <a:gd name="T10" fmla="*/ 3 w 228"/>
                  <a:gd name="T11" fmla="*/ 1 h 323"/>
                  <a:gd name="T12" fmla="*/ 3 w 228"/>
                  <a:gd name="T13" fmla="*/ 1 h 323"/>
                  <a:gd name="T14" fmla="*/ 3 w 228"/>
                  <a:gd name="T15" fmla="*/ 0 h 323"/>
                  <a:gd name="T16" fmla="*/ 1 w 228"/>
                  <a:gd name="T17" fmla="*/ 0 h 323"/>
                  <a:gd name="T18" fmla="*/ 0 w 228"/>
                  <a:gd name="T19" fmla="*/ 8 h 3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8" h="323">
                    <a:moveTo>
                      <a:pt x="0" y="323"/>
                    </a:moveTo>
                    <a:cubicBezTo>
                      <a:pt x="79" y="323"/>
                      <a:pt x="79" y="323"/>
                      <a:pt x="79" y="323"/>
                    </a:cubicBezTo>
                    <a:cubicBezTo>
                      <a:pt x="101" y="171"/>
                      <a:pt x="101" y="171"/>
                      <a:pt x="101" y="171"/>
                    </a:cubicBezTo>
                    <a:cubicBezTo>
                      <a:pt x="110" y="102"/>
                      <a:pt x="163" y="78"/>
                      <a:pt x="217" y="78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182" y="0"/>
                      <a:pt x="143" y="15"/>
                      <a:pt x="119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55" name="Freeform 310">
                <a:extLst>
                  <a:ext uri="{FF2B5EF4-FFF2-40B4-BE49-F238E27FC236}">
                    <a16:creationId xmlns:a16="http://schemas.microsoft.com/office/drawing/2014/main" id="{D467989A-CD21-4272-99FC-A6F8B77990B6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329" y="453"/>
                <a:ext cx="140" cy="168"/>
              </a:xfrm>
              <a:custGeom>
                <a:avLst/>
                <a:gdLst>
                  <a:gd name="T0" fmla="*/ 9 w 358"/>
                  <a:gd name="T1" fmla="*/ 0 h 428"/>
                  <a:gd name="T2" fmla="*/ 7 w 358"/>
                  <a:gd name="T3" fmla="*/ 0 h 428"/>
                  <a:gd name="T4" fmla="*/ 6 w 358"/>
                  <a:gd name="T5" fmla="*/ 1 h 428"/>
                  <a:gd name="T6" fmla="*/ 6 w 358"/>
                  <a:gd name="T7" fmla="*/ 1 h 428"/>
                  <a:gd name="T8" fmla="*/ 4 w 358"/>
                  <a:gd name="T9" fmla="*/ 0 h 428"/>
                  <a:gd name="T10" fmla="*/ 0 w 358"/>
                  <a:gd name="T11" fmla="*/ 4 h 428"/>
                  <a:gd name="T12" fmla="*/ 4 w 358"/>
                  <a:gd name="T13" fmla="*/ 7 h 428"/>
                  <a:gd name="T14" fmla="*/ 5 w 358"/>
                  <a:gd name="T15" fmla="*/ 6 h 428"/>
                  <a:gd name="T16" fmla="*/ 5 w 358"/>
                  <a:gd name="T17" fmla="*/ 7 h 428"/>
                  <a:gd name="T18" fmla="*/ 4 w 358"/>
                  <a:gd name="T19" fmla="*/ 9 h 428"/>
                  <a:gd name="T20" fmla="*/ 2 w 358"/>
                  <a:gd name="T21" fmla="*/ 8 h 428"/>
                  <a:gd name="T22" fmla="*/ 0 w 358"/>
                  <a:gd name="T23" fmla="*/ 8 h 428"/>
                  <a:gd name="T24" fmla="*/ 3 w 358"/>
                  <a:gd name="T25" fmla="*/ 10 h 428"/>
                  <a:gd name="T26" fmla="*/ 7 w 358"/>
                  <a:gd name="T27" fmla="*/ 7 h 428"/>
                  <a:gd name="T28" fmla="*/ 9 w 358"/>
                  <a:gd name="T29" fmla="*/ 0 h 428"/>
                  <a:gd name="T30" fmla="*/ 6 w 358"/>
                  <a:gd name="T31" fmla="*/ 4 h 428"/>
                  <a:gd name="T32" fmla="*/ 4 w 358"/>
                  <a:gd name="T33" fmla="*/ 6 h 428"/>
                  <a:gd name="T34" fmla="*/ 2 w 358"/>
                  <a:gd name="T35" fmla="*/ 4 h 428"/>
                  <a:gd name="T36" fmla="*/ 5 w 358"/>
                  <a:gd name="T37" fmla="*/ 2 h 428"/>
                  <a:gd name="T38" fmla="*/ 6 w 358"/>
                  <a:gd name="T39" fmla="*/ 4 h 4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58" h="428">
                    <a:moveTo>
                      <a:pt x="358" y="8"/>
                    </a:moveTo>
                    <a:cubicBezTo>
                      <a:pt x="278" y="8"/>
                      <a:pt x="278" y="8"/>
                      <a:pt x="278" y="8"/>
                    </a:cubicBezTo>
                    <a:cubicBezTo>
                      <a:pt x="274" y="38"/>
                      <a:pt x="274" y="38"/>
                      <a:pt x="274" y="38"/>
                    </a:cubicBezTo>
                    <a:cubicBezTo>
                      <a:pt x="273" y="38"/>
                      <a:pt x="273" y="38"/>
                      <a:pt x="273" y="38"/>
                    </a:cubicBezTo>
                    <a:cubicBezTo>
                      <a:pt x="256" y="16"/>
                      <a:pt x="233" y="0"/>
                      <a:pt x="185" y="0"/>
                    </a:cubicBezTo>
                    <a:cubicBezTo>
                      <a:pt x="103" y="0"/>
                      <a:pt x="33" y="59"/>
                      <a:pt x="20" y="154"/>
                    </a:cubicBezTo>
                    <a:cubicBezTo>
                      <a:pt x="6" y="248"/>
                      <a:pt x="60" y="307"/>
                      <a:pt x="142" y="307"/>
                    </a:cubicBezTo>
                    <a:cubicBezTo>
                      <a:pt x="171" y="307"/>
                      <a:pt x="212" y="298"/>
                      <a:pt x="241" y="272"/>
                    </a:cubicBezTo>
                    <a:cubicBezTo>
                      <a:pt x="236" y="306"/>
                      <a:pt x="236" y="306"/>
                      <a:pt x="236" y="306"/>
                    </a:cubicBezTo>
                    <a:cubicBezTo>
                      <a:pt x="231" y="344"/>
                      <a:pt x="204" y="369"/>
                      <a:pt x="152" y="369"/>
                    </a:cubicBezTo>
                    <a:cubicBezTo>
                      <a:pt x="112" y="369"/>
                      <a:pt x="92" y="352"/>
                      <a:pt x="90" y="330"/>
                    </a:cubicBezTo>
                    <a:cubicBezTo>
                      <a:pt x="6" y="330"/>
                      <a:pt x="6" y="330"/>
                      <a:pt x="6" y="330"/>
                    </a:cubicBezTo>
                    <a:cubicBezTo>
                      <a:pt x="0" y="369"/>
                      <a:pt x="22" y="428"/>
                      <a:pt x="127" y="428"/>
                    </a:cubicBezTo>
                    <a:cubicBezTo>
                      <a:pt x="228" y="428"/>
                      <a:pt x="302" y="406"/>
                      <a:pt x="315" y="316"/>
                    </a:cubicBezTo>
                    <a:cubicBezTo>
                      <a:pt x="358" y="8"/>
                      <a:pt x="358" y="8"/>
                      <a:pt x="358" y="8"/>
                    </a:cubicBezTo>
                    <a:close/>
                    <a:moveTo>
                      <a:pt x="260" y="154"/>
                    </a:moveTo>
                    <a:cubicBezTo>
                      <a:pt x="255" y="187"/>
                      <a:pt x="230" y="237"/>
                      <a:pt x="170" y="237"/>
                    </a:cubicBezTo>
                    <a:cubicBezTo>
                      <a:pt x="110" y="237"/>
                      <a:pt x="99" y="187"/>
                      <a:pt x="103" y="154"/>
                    </a:cubicBezTo>
                    <a:cubicBezTo>
                      <a:pt x="109" y="120"/>
                      <a:pt x="133" y="70"/>
                      <a:pt x="194" y="70"/>
                    </a:cubicBezTo>
                    <a:cubicBezTo>
                      <a:pt x="254" y="70"/>
                      <a:pt x="264" y="120"/>
                      <a:pt x="260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56" name="Freeform 311">
                <a:extLst>
                  <a:ext uri="{FF2B5EF4-FFF2-40B4-BE49-F238E27FC236}">
                    <a16:creationId xmlns:a16="http://schemas.microsoft.com/office/drawing/2014/main" id="{C5EAC88D-BA6D-4E15-8597-D01B46D476D8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459" y="456"/>
                <a:ext cx="125" cy="165"/>
              </a:xfrm>
              <a:custGeom>
                <a:avLst/>
                <a:gdLst>
                  <a:gd name="T0" fmla="*/ 7 w 319"/>
                  <a:gd name="T1" fmla="*/ 0 h 420"/>
                  <a:gd name="T2" fmla="*/ 5 w 319"/>
                  <a:gd name="T3" fmla="*/ 0 h 420"/>
                  <a:gd name="T4" fmla="*/ 4 w 319"/>
                  <a:gd name="T5" fmla="*/ 6 h 420"/>
                  <a:gd name="T6" fmla="*/ 4 w 319"/>
                  <a:gd name="T7" fmla="*/ 6 h 420"/>
                  <a:gd name="T8" fmla="*/ 2 w 319"/>
                  <a:gd name="T9" fmla="*/ 0 h 420"/>
                  <a:gd name="T10" fmla="*/ 0 w 319"/>
                  <a:gd name="T11" fmla="*/ 0 h 420"/>
                  <a:gd name="T12" fmla="*/ 2 w 319"/>
                  <a:gd name="T13" fmla="*/ 8 h 420"/>
                  <a:gd name="T14" fmla="*/ 1 w 319"/>
                  <a:gd name="T15" fmla="*/ 8 h 420"/>
                  <a:gd name="T16" fmla="*/ 0 w 319"/>
                  <a:gd name="T17" fmla="*/ 8 h 420"/>
                  <a:gd name="T18" fmla="*/ 0 w 319"/>
                  <a:gd name="T19" fmla="*/ 10 h 420"/>
                  <a:gd name="T20" fmla="*/ 1 w 319"/>
                  <a:gd name="T21" fmla="*/ 10 h 420"/>
                  <a:gd name="T22" fmla="*/ 4 w 319"/>
                  <a:gd name="T23" fmla="*/ 8 h 420"/>
                  <a:gd name="T24" fmla="*/ 7 w 319"/>
                  <a:gd name="T25" fmla="*/ 0 h 4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9" h="420">
                    <a:moveTo>
                      <a:pt x="319" y="0"/>
                    </a:moveTo>
                    <a:cubicBezTo>
                      <a:pt x="236" y="0"/>
                      <a:pt x="236" y="0"/>
                      <a:pt x="236" y="0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9" y="323"/>
                      <a:pt x="89" y="323"/>
                      <a:pt x="89" y="323"/>
                    </a:cubicBezTo>
                    <a:cubicBezTo>
                      <a:pt x="77" y="343"/>
                      <a:pt x="67" y="350"/>
                      <a:pt x="41" y="350"/>
                    </a:cubicBezTo>
                    <a:cubicBezTo>
                      <a:pt x="10" y="351"/>
                      <a:pt x="10" y="351"/>
                      <a:pt x="10" y="35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48" y="420"/>
                      <a:pt x="48" y="420"/>
                      <a:pt x="48" y="420"/>
                    </a:cubicBezTo>
                    <a:cubicBezTo>
                      <a:pt x="105" y="420"/>
                      <a:pt x="135" y="401"/>
                      <a:pt x="162" y="343"/>
                    </a:cubicBezTo>
                    <a:cubicBezTo>
                      <a:pt x="319" y="0"/>
                      <a:pt x="319" y="0"/>
                      <a:pt x="3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57" name="Freeform 312">
                <a:extLst>
                  <a:ext uri="{FF2B5EF4-FFF2-40B4-BE49-F238E27FC236}">
                    <a16:creationId xmlns:a16="http://schemas.microsoft.com/office/drawing/2014/main" id="{32069AE3-2911-4498-9712-7DFF6F12A932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551" y="580"/>
                <a:ext cx="44" cy="44"/>
              </a:xfrm>
              <a:custGeom>
                <a:avLst/>
                <a:gdLst>
                  <a:gd name="T0" fmla="*/ 2 w 111"/>
                  <a:gd name="T1" fmla="*/ 0 h 111"/>
                  <a:gd name="T2" fmla="*/ 2 w 111"/>
                  <a:gd name="T3" fmla="*/ 0 h 111"/>
                  <a:gd name="T4" fmla="*/ 2 w 111"/>
                  <a:gd name="T5" fmla="*/ 1 h 111"/>
                  <a:gd name="T6" fmla="*/ 3 w 111"/>
                  <a:gd name="T7" fmla="*/ 2 h 111"/>
                  <a:gd name="T8" fmla="*/ 2 w 111"/>
                  <a:gd name="T9" fmla="*/ 2 h 111"/>
                  <a:gd name="T10" fmla="*/ 2 w 111"/>
                  <a:gd name="T11" fmla="*/ 2 h 111"/>
                  <a:gd name="T12" fmla="*/ 2 w 111"/>
                  <a:gd name="T13" fmla="*/ 3 h 111"/>
                  <a:gd name="T14" fmla="*/ 1 w 111"/>
                  <a:gd name="T15" fmla="*/ 2 h 111"/>
                  <a:gd name="T16" fmla="*/ 0 w 111"/>
                  <a:gd name="T17" fmla="*/ 2 h 111"/>
                  <a:gd name="T18" fmla="*/ 0 w 111"/>
                  <a:gd name="T19" fmla="*/ 2 h 111"/>
                  <a:gd name="T20" fmla="*/ 0 w 111"/>
                  <a:gd name="T21" fmla="*/ 1 h 111"/>
                  <a:gd name="T22" fmla="*/ 1 w 111"/>
                  <a:gd name="T23" fmla="*/ 0 h 111"/>
                  <a:gd name="T24" fmla="*/ 2 w 111"/>
                  <a:gd name="T25" fmla="*/ 0 h 111"/>
                  <a:gd name="T26" fmla="*/ 2 w 111"/>
                  <a:gd name="T27" fmla="*/ 0 h 111"/>
                  <a:gd name="T28" fmla="*/ 1 w 111"/>
                  <a:gd name="T29" fmla="*/ 0 h 111"/>
                  <a:gd name="T30" fmla="*/ 0 w 111"/>
                  <a:gd name="T31" fmla="*/ 1 h 111"/>
                  <a:gd name="T32" fmla="*/ 0 w 111"/>
                  <a:gd name="T33" fmla="*/ 2 h 111"/>
                  <a:gd name="T34" fmla="*/ 0 w 111"/>
                  <a:gd name="T35" fmla="*/ 2 h 111"/>
                  <a:gd name="T36" fmla="*/ 1 w 111"/>
                  <a:gd name="T37" fmla="*/ 2 h 111"/>
                  <a:gd name="T38" fmla="*/ 2 w 111"/>
                  <a:gd name="T39" fmla="*/ 2 h 111"/>
                  <a:gd name="T40" fmla="*/ 2 w 111"/>
                  <a:gd name="T41" fmla="*/ 2 h 111"/>
                  <a:gd name="T42" fmla="*/ 2 w 111"/>
                  <a:gd name="T43" fmla="*/ 2 h 111"/>
                  <a:gd name="T44" fmla="*/ 2 w 111"/>
                  <a:gd name="T45" fmla="*/ 2 h 111"/>
                  <a:gd name="T46" fmla="*/ 2 w 111"/>
                  <a:gd name="T47" fmla="*/ 1 h 111"/>
                  <a:gd name="T48" fmla="*/ 2 w 111"/>
                  <a:gd name="T49" fmla="*/ 0 h 111"/>
                  <a:gd name="T50" fmla="*/ 2 w 111"/>
                  <a:gd name="T51" fmla="*/ 0 h 111"/>
                  <a:gd name="T52" fmla="*/ 1 w 111"/>
                  <a:gd name="T53" fmla="*/ 2 h 111"/>
                  <a:gd name="T54" fmla="*/ 1 w 111"/>
                  <a:gd name="T55" fmla="*/ 1 h 111"/>
                  <a:gd name="T56" fmla="*/ 1 w 111"/>
                  <a:gd name="T57" fmla="*/ 1 h 111"/>
                  <a:gd name="T58" fmla="*/ 2 w 111"/>
                  <a:gd name="T59" fmla="*/ 1 h 111"/>
                  <a:gd name="T60" fmla="*/ 2 w 111"/>
                  <a:gd name="T61" fmla="*/ 1 h 111"/>
                  <a:gd name="T62" fmla="*/ 2 w 111"/>
                  <a:gd name="T63" fmla="*/ 1 h 111"/>
                  <a:gd name="T64" fmla="*/ 2 w 111"/>
                  <a:gd name="T65" fmla="*/ 1 h 111"/>
                  <a:gd name="T66" fmla="*/ 2 w 111"/>
                  <a:gd name="T67" fmla="*/ 2 h 111"/>
                  <a:gd name="T68" fmla="*/ 2 w 111"/>
                  <a:gd name="T69" fmla="*/ 2 h 111"/>
                  <a:gd name="T70" fmla="*/ 2 w 111"/>
                  <a:gd name="T71" fmla="*/ 2 h 111"/>
                  <a:gd name="T72" fmla="*/ 2 w 111"/>
                  <a:gd name="T73" fmla="*/ 2 h 111"/>
                  <a:gd name="T74" fmla="*/ 2 w 111"/>
                  <a:gd name="T75" fmla="*/ 2 h 111"/>
                  <a:gd name="T76" fmla="*/ 2 w 111"/>
                  <a:gd name="T77" fmla="*/ 2 h 111"/>
                  <a:gd name="T78" fmla="*/ 1 w 111"/>
                  <a:gd name="T79" fmla="*/ 2 h 111"/>
                  <a:gd name="T80" fmla="*/ 1 w 111"/>
                  <a:gd name="T81" fmla="*/ 2 h 111"/>
                  <a:gd name="T82" fmla="*/ 1 w 111"/>
                  <a:gd name="T83" fmla="*/ 2 h 111"/>
                  <a:gd name="T84" fmla="*/ 1 w 111"/>
                  <a:gd name="T85" fmla="*/ 2 h 111"/>
                  <a:gd name="T86" fmla="*/ 1 w 111"/>
                  <a:gd name="T87" fmla="*/ 2 h 111"/>
                  <a:gd name="T88" fmla="*/ 1 w 111"/>
                  <a:gd name="T89" fmla="*/ 1 h 111"/>
                  <a:gd name="T90" fmla="*/ 1 w 111"/>
                  <a:gd name="T91" fmla="*/ 1 h 111"/>
                  <a:gd name="T92" fmla="*/ 2 w 111"/>
                  <a:gd name="T93" fmla="*/ 1 h 111"/>
                  <a:gd name="T94" fmla="*/ 2 w 111"/>
                  <a:gd name="T95" fmla="*/ 1 h 111"/>
                  <a:gd name="T96" fmla="*/ 2 w 111"/>
                  <a:gd name="T97" fmla="*/ 1 h 111"/>
                  <a:gd name="T98" fmla="*/ 2 w 111"/>
                  <a:gd name="T99" fmla="*/ 1 h 111"/>
                  <a:gd name="T100" fmla="*/ 1 w 111"/>
                  <a:gd name="T101" fmla="*/ 1 h 111"/>
                  <a:gd name="T102" fmla="*/ 1 w 111"/>
                  <a:gd name="T103" fmla="*/ 1 h 111"/>
                  <a:gd name="T104" fmla="*/ 1 w 111"/>
                  <a:gd name="T105" fmla="*/ 1 h 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1" h="111">
                    <a:moveTo>
                      <a:pt x="55" y="0"/>
                    </a:moveTo>
                    <a:cubicBezTo>
                      <a:pt x="65" y="0"/>
                      <a:pt x="74" y="2"/>
                      <a:pt x="83" y="7"/>
                    </a:cubicBezTo>
                    <a:cubicBezTo>
                      <a:pt x="92" y="12"/>
                      <a:pt x="99" y="19"/>
                      <a:pt x="104" y="28"/>
                    </a:cubicBezTo>
                    <a:cubicBezTo>
                      <a:pt x="109" y="36"/>
                      <a:pt x="111" y="46"/>
                      <a:pt x="111" y="55"/>
                    </a:cubicBezTo>
                    <a:cubicBezTo>
                      <a:pt x="111" y="65"/>
                      <a:pt x="109" y="74"/>
                      <a:pt x="104" y="83"/>
                    </a:cubicBezTo>
                    <a:cubicBezTo>
                      <a:pt x="99" y="92"/>
                      <a:pt x="92" y="99"/>
                      <a:pt x="83" y="104"/>
                    </a:cubicBezTo>
                    <a:cubicBezTo>
                      <a:pt x="74" y="109"/>
                      <a:pt x="65" y="111"/>
                      <a:pt x="55" y="111"/>
                    </a:cubicBezTo>
                    <a:cubicBezTo>
                      <a:pt x="46" y="111"/>
                      <a:pt x="37" y="109"/>
                      <a:pt x="28" y="104"/>
                    </a:cubicBezTo>
                    <a:cubicBezTo>
                      <a:pt x="19" y="99"/>
                      <a:pt x="12" y="92"/>
                      <a:pt x="7" y="83"/>
                    </a:cubicBezTo>
                    <a:cubicBezTo>
                      <a:pt x="2" y="74"/>
                      <a:pt x="0" y="65"/>
                      <a:pt x="0" y="55"/>
                    </a:cubicBezTo>
                    <a:cubicBezTo>
                      <a:pt x="0" y="46"/>
                      <a:pt x="2" y="36"/>
                      <a:pt x="7" y="28"/>
                    </a:cubicBezTo>
                    <a:cubicBezTo>
                      <a:pt x="12" y="19"/>
                      <a:pt x="19" y="12"/>
                      <a:pt x="28" y="7"/>
                    </a:cubicBezTo>
                    <a:cubicBezTo>
                      <a:pt x="37" y="2"/>
                      <a:pt x="46" y="0"/>
                      <a:pt x="55" y="0"/>
                    </a:cubicBezTo>
                    <a:close/>
                    <a:moveTo>
                      <a:pt x="55" y="9"/>
                    </a:moveTo>
                    <a:cubicBezTo>
                      <a:pt x="48" y="9"/>
                      <a:pt x="40" y="11"/>
                      <a:pt x="33" y="15"/>
                    </a:cubicBezTo>
                    <a:cubicBezTo>
                      <a:pt x="25" y="19"/>
                      <a:pt x="19" y="25"/>
                      <a:pt x="15" y="32"/>
                    </a:cubicBezTo>
                    <a:cubicBezTo>
                      <a:pt x="11" y="40"/>
                      <a:pt x="9" y="47"/>
                      <a:pt x="9" y="55"/>
                    </a:cubicBezTo>
                    <a:cubicBezTo>
                      <a:pt x="9" y="63"/>
                      <a:pt x="11" y="71"/>
                      <a:pt x="15" y="79"/>
                    </a:cubicBezTo>
                    <a:cubicBezTo>
                      <a:pt x="19" y="86"/>
                      <a:pt x="25" y="92"/>
                      <a:pt x="32" y="96"/>
                    </a:cubicBezTo>
                    <a:cubicBezTo>
                      <a:pt x="40" y="100"/>
                      <a:pt x="47" y="102"/>
                      <a:pt x="55" y="102"/>
                    </a:cubicBezTo>
                    <a:cubicBezTo>
                      <a:pt x="63" y="102"/>
                      <a:pt x="71" y="100"/>
                      <a:pt x="79" y="96"/>
                    </a:cubicBezTo>
                    <a:cubicBezTo>
                      <a:pt x="86" y="92"/>
                      <a:pt x="92" y="86"/>
                      <a:pt x="96" y="79"/>
                    </a:cubicBezTo>
                    <a:cubicBezTo>
                      <a:pt x="100" y="71"/>
                      <a:pt x="102" y="63"/>
                      <a:pt x="102" y="55"/>
                    </a:cubicBezTo>
                    <a:cubicBezTo>
                      <a:pt x="102" y="47"/>
                      <a:pt x="100" y="40"/>
                      <a:pt x="96" y="32"/>
                    </a:cubicBezTo>
                    <a:cubicBezTo>
                      <a:pt x="91" y="25"/>
                      <a:pt x="86" y="19"/>
                      <a:pt x="78" y="15"/>
                    </a:cubicBezTo>
                    <a:cubicBezTo>
                      <a:pt x="71" y="11"/>
                      <a:pt x="63" y="9"/>
                      <a:pt x="55" y="9"/>
                    </a:cubicBezTo>
                    <a:close/>
                    <a:moveTo>
                      <a:pt x="31" y="86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9" y="26"/>
                      <a:pt x="64" y="27"/>
                      <a:pt x="67" y="28"/>
                    </a:cubicBezTo>
                    <a:cubicBezTo>
                      <a:pt x="70" y="29"/>
                      <a:pt x="73" y="31"/>
                      <a:pt x="75" y="34"/>
                    </a:cubicBezTo>
                    <a:cubicBezTo>
                      <a:pt x="76" y="37"/>
                      <a:pt x="77" y="39"/>
                      <a:pt x="77" y="43"/>
                    </a:cubicBezTo>
                    <a:cubicBezTo>
                      <a:pt x="77" y="47"/>
                      <a:pt x="76" y="51"/>
                      <a:pt x="73" y="54"/>
                    </a:cubicBezTo>
                    <a:cubicBezTo>
                      <a:pt x="69" y="57"/>
                      <a:pt x="65" y="59"/>
                      <a:pt x="60" y="59"/>
                    </a:cubicBezTo>
                    <a:cubicBezTo>
                      <a:pt x="62" y="60"/>
                      <a:pt x="64" y="61"/>
                      <a:pt x="65" y="63"/>
                    </a:cubicBezTo>
                    <a:cubicBezTo>
                      <a:pt x="68" y="65"/>
                      <a:pt x="71" y="69"/>
                      <a:pt x="74" y="75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0" y="69"/>
                      <a:pt x="57" y="65"/>
                      <a:pt x="54" y="63"/>
                    </a:cubicBezTo>
                    <a:cubicBezTo>
                      <a:pt x="52" y="61"/>
                      <a:pt x="50" y="61"/>
                      <a:pt x="46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86"/>
                      <a:pt x="41" y="86"/>
                      <a:pt x="41" y="86"/>
                    </a:cubicBezTo>
                    <a:lnTo>
                      <a:pt x="31" y="86"/>
                    </a:lnTo>
                    <a:close/>
                    <a:moveTo>
                      <a:pt x="4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8" y="53"/>
                      <a:pt x="62" y="52"/>
                      <a:pt x="64" y="50"/>
                    </a:cubicBezTo>
                    <a:cubicBezTo>
                      <a:pt x="66" y="48"/>
                      <a:pt x="67" y="46"/>
                      <a:pt x="67" y="43"/>
                    </a:cubicBezTo>
                    <a:cubicBezTo>
                      <a:pt x="67" y="42"/>
                      <a:pt x="67" y="40"/>
                      <a:pt x="66" y="39"/>
                    </a:cubicBezTo>
                    <a:cubicBezTo>
                      <a:pt x="65" y="37"/>
                      <a:pt x="63" y="36"/>
                      <a:pt x="61" y="35"/>
                    </a:cubicBezTo>
                    <a:cubicBezTo>
                      <a:pt x="60" y="35"/>
                      <a:pt x="56" y="34"/>
                      <a:pt x="52" y="34"/>
                    </a:cubicBezTo>
                    <a:cubicBezTo>
                      <a:pt x="41" y="34"/>
                      <a:pt x="41" y="34"/>
                      <a:pt x="41" y="34"/>
                    </a:cubicBezTo>
                    <a:lnTo>
                      <a:pt x="4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78DF-6138-4991-94EB-663F2EF2A8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72CD-42B1-4877-B0FD-4C2FB96BE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F34B-F2F2-4128-A236-977A351855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9458-5752-46E4-826A-2842937627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136105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5942" y="136105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9BE9-DE75-4B04-9B36-3117B8670D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52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619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010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619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0108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79FB-1641-4C15-A28A-54817F255F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CB6E-D9A4-4CF2-8904-1C6573192B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B644-9D99-44DD-8476-DCF450B90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2455-F555-44EB-9463-BA3D591AFF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57D9-378D-48EA-8317-91ED177FBD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gray">
          <a:xfrm>
            <a:off x="344488" y="325438"/>
            <a:ext cx="1158390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44488" y="1063322"/>
            <a:ext cx="11583901" cy="532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6201615" y="6436314"/>
            <a:ext cx="1450975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112414" y="6436314"/>
            <a:ext cx="474057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New Jersey BPU Stakeholder Meeting – Offshore Wind Project Integration Proposal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542" y="6436314"/>
            <a:ext cx="396875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lang="en-US" sz="900" smtClean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DF55DEAA-595E-4B26-98CF-E824EF9047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A26BC8-8670-4A6C-8686-602F2BD93697}"/>
              </a:ext>
            </a:extLst>
          </p:cNvPr>
          <p:cNvSpPr/>
          <p:nvPr userDrawn="1"/>
        </p:nvSpPr>
        <p:spPr>
          <a:xfrm>
            <a:off x="0" y="322818"/>
            <a:ext cx="148046" cy="7021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FCDEF9-77DC-4372-A38A-9648CC0B8925}"/>
              </a:ext>
            </a:extLst>
          </p:cNvPr>
          <p:cNvGrpSpPr/>
          <p:nvPr userDrawn="1"/>
        </p:nvGrpSpPr>
        <p:grpSpPr>
          <a:xfrm>
            <a:off x="8708240" y="6307178"/>
            <a:ext cx="3208653" cy="454757"/>
            <a:chOff x="210370" y="6508048"/>
            <a:chExt cx="1982576" cy="280987"/>
          </a:xfrm>
          <a:solidFill>
            <a:schemeClr val="accent2"/>
          </a:solidFill>
        </p:grpSpPr>
        <p:grpSp>
          <p:nvGrpSpPr>
            <p:cNvPr id="55" name="Group 299">
              <a:extLst>
                <a:ext uri="{FF2B5EF4-FFF2-40B4-BE49-F238E27FC236}">
                  <a16:creationId xmlns:a16="http://schemas.microsoft.com/office/drawing/2014/main" id="{5A8FCB73-096C-4C78-8D58-A8B6A5FEAA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10370" y="6533427"/>
              <a:ext cx="958850" cy="225425"/>
              <a:chOff x="4380" y="405"/>
              <a:chExt cx="1215" cy="287"/>
            </a:xfrm>
            <a:grpFill/>
          </p:grpSpPr>
          <p:sp>
            <p:nvSpPr>
              <p:cNvPr id="58" name="Freeform 300">
                <a:extLst>
                  <a:ext uri="{FF2B5EF4-FFF2-40B4-BE49-F238E27FC236}">
                    <a16:creationId xmlns:a16="http://schemas.microsoft.com/office/drawing/2014/main" id="{7FF27C4C-93BB-4970-B602-2251F0CC6D9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380" y="572"/>
                <a:ext cx="1074" cy="120"/>
              </a:xfrm>
              <a:custGeom>
                <a:avLst/>
                <a:gdLst>
                  <a:gd name="T0" fmla="*/ 0 w 2743"/>
                  <a:gd name="T1" fmla="*/ 3 h 308"/>
                  <a:gd name="T2" fmla="*/ 65 w 2743"/>
                  <a:gd name="T3" fmla="*/ 5 h 308"/>
                  <a:gd name="T4" fmla="*/ 64 w 2743"/>
                  <a:gd name="T5" fmla="*/ 7 h 308"/>
                  <a:gd name="T6" fmla="*/ 0 w 2743"/>
                  <a:gd name="T7" fmla="*/ 3 h 3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43" h="308">
                    <a:moveTo>
                      <a:pt x="0" y="131"/>
                    </a:moveTo>
                    <a:cubicBezTo>
                      <a:pt x="796" y="64"/>
                      <a:pt x="2257" y="0"/>
                      <a:pt x="2743" y="222"/>
                    </a:cubicBezTo>
                    <a:cubicBezTo>
                      <a:pt x="2728" y="308"/>
                      <a:pt x="2728" y="308"/>
                      <a:pt x="2728" y="308"/>
                    </a:cubicBezTo>
                    <a:cubicBezTo>
                      <a:pt x="2208" y="18"/>
                      <a:pt x="109" y="125"/>
                      <a:pt x="0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01">
                <a:extLst>
                  <a:ext uri="{FF2B5EF4-FFF2-40B4-BE49-F238E27FC236}">
                    <a16:creationId xmlns:a16="http://schemas.microsoft.com/office/drawing/2014/main" id="{6249A110-15A2-474B-B8C7-0DC3FC94825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574" y="456"/>
                <a:ext cx="48" cy="124"/>
              </a:xfrm>
              <a:custGeom>
                <a:avLst/>
                <a:gdLst>
                  <a:gd name="T0" fmla="*/ 0 w 48"/>
                  <a:gd name="T1" fmla="*/ 124 h 124"/>
                  <a:gd name="T2" fmla="*/ 31 w 48"/>
                  <a:gd name="T3" fmla="*/ 124 h 124"/>
                  <a:gd name="T4" fmla="*/ 48 w 48"/>
                  <a:gd name="T5" fmla="*/ 0 h 124"/>
                  <a:gd name="T6" fmla="*/ 17 w 48"/>
                  <a:gd name="T7" fmla="*/ 0 h 124"/>
                  <a:gd name="T8" fmla="*/ 0 w 48"/>
                  <a:gd name="T9" fmla="*/ 124 h 124"/>
                  <a:gd name="T10" fmla="*/ 0 w 48"/>
                  <a:gd name="T11" fmla="*/ 124 h 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24">
                    <a:moveTo>
                      <a:pt x="0" y="124"/>
                    </a:moveTo>
                    <a:lnTo>
                      <a:pt x="31" y="124"/>
                    </a:lnTo>
                    <a:lnTo>
                      <a:pt x="48" y="0"/>
                    </a:lnTo>
                    <a:lnTo>
                      <a:pt x="17" y="0"/>
                    </a:lnTo>
                    <a:lnTo>
                      <a:pt x="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02">
                <a:extLst>
                  <a:ext uri="{FF2B5EF4-FFF2-40B4-BE49-F238E27FC236}">
                    <a16:creationId xmlns:a16="http://schemas.microsoft.com/office/drawing/2014/main" id="{7483C38A-D22A-4AAD-9264-89222742371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616" y="453"/>
                <a:ext cx="90" cy="127"/>
              </a:xfrm>
              <a:custGeom>
                <a:avLst/>
                <a:gdLst>
                  <a:gd name="T0" fmla="*/ 0 w 229"/>
                  <a:gd name="T1" fmla="*/ 8 h 323"/>
                  <a:gd name="T2" fmla="*/ 2 w 229"/>
                  <a:gd name="T3" fmla="*/ 8 h 323"/>
                  <a:gd name="T4" fmla="*/ 2 w 229"/>
                  <a:gd name="T5" fmla="*/ 4 h 323"/>
                  <a:gd name="T6" fmla="*/ 5 w 229"/>
                  <a:gd name="T7" fmla="*/ 2 h 323"/>
                  <a:gd name="T8" fmla="*/ 6 w 229"/>
                  <a:gd name="T9" fmla="*/ 0 h 323"/>
                  <a:gd name="T10" fmla="*/ 3 w 229"/>
                  <a:gd name="T11" fmla="*/ 1 h 323"/>
                  <a:gd name="T12" fmla="*/ 3 w 229"/>
                  <a:gd name="T13" fmla="*/ 1 h 323"/>
                  <a:gd name="T14" fmla="*/ 3 w 229"/>
                  <a:gd name="T15" fmla="*/ 0 h 323"/>
                  <a:gd name="T16" fmla="*/ 1 w 229"/>
                  <a:gd name="T17" fmla="*/ 0 h 323"/>
                  <a:gd name="T18" fmla="*/ 0 w 229"/>
                  <a:gd name="T19" fmla="*/ 8 h 3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9" h="323">
                    <a:moveTo>
                      <a:pt x="0" y="323"/>
                    </a:moveTo>
                    <a:cubicBezTo>
                      <a:pt x="80" y="323"/>
                      <a:pt x="80" y="323"/>
                      <a:pt x="80" y="323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111" y="102"/>
                      <a:pt x="164" y="78"/>
                      <a:pt x="218" y="78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82" y="0"/>
                      <a:pt x="144" y="15"/>
                      <a:pt x="120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03">
                <a:extLst>
                  <a:ext uri="{FF2B5EF4-FFF2-40B4-BE49-F238E27FC236}">
                    <a16:creationId xmlns:a16="http://schemas.microsoft.com/office/drawing/2014/main" id="{3D5F337C-1E35-46C5-809B-9AB369D8510E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682" y="451"/>
                <a:ext cx="130" cy="129"/>
              </a:xfrm>
              <a:custGeom>
                <a:avLst/>
                <a:gdLst>
                  <a:gd name="T0" fmla="*/ 8 w 332"/>
                  <a:gd name="T1" fmla="*/ 2 h 331"/>
                  <a:gd name="T2" fmla="*/ 5 w 332"/>
                  <a:gd name="T3" fmla="*/ 0 h 331"/>
                  <a:gd name="T4" fmla="*/ 1 w 332"/>
                  <a:gd name="T5" fmla="*/ 2 h 331"/>
                  <a:gd name="T6" fmla="*/ 5 w 332"/>
                  <a:gd name="T7" fmla="*/ 5 h 331"/>
                  <a:gd name="T8" fmla="*/ 4 w 332"/>
                  <a:gd name="T9" fmla="*/ 6 h 331"/>
                  <a:gd name="T10" fmla="*/ 2 w 332"/>
                  <a:gd name="T11" fmla="*/ 5 h 331"/>
                  <a:gd name="T12" fmla="*/ 0 w 332"/>
                  <a:gd name="T13" fmla="*/ 6 h 331"/>
                  <a:gd name="T14" fmla="*/ 4 w 332"/>
                  <a:gd name="T15" fmla="*/ 7 h 331"/>
                  <a:gd name="T16" fmla="*/ 7 w 332"/>
                  <a:gd name="T17" fmla="*/ 5 h 331"/>
                  <a:gd name="T18" fmla="*/ 3 w 332"/>
                  <a:gd name="T19" fmla="*/ 2 h 331"/>
                  <a:gd name="T20" fmla="*/ 4 w 332"/>
                  <a:gd name="T21" fmla="*/ 2 h 331"/>
                  <a:gd name="T22" fmla="*/ 6 w 332"/>
                  <a:gd name="T23" fmla="*/ 2 h 331"/>
                  <a:gd name="T24" fmla="*/ 8 w 332"/>
                  <a:gd name="T25" fmla="*/ 2 h 3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2" h="331">
                    <a:moveTo>
                      <a:pt x="329" y="58"/>
                    </a:moveTo>
                    <a:cubicBezTo>
                      <a:pt x="315" y="39"/>
                      <a:pt x="279" y="0"/>
                      <a:pt x="200" y="0"/>
                    </a:cubicBezTo>
                    <a:cubicBezTo>
                      <a:pt x="118" y="0"/>
                      <a:pt x="49" y="32"/>
                      <a:pt x="39" y="103"/>
                    </a:cubicBezTo>
                    <a:cubicBezTo>
                      <a:pt x="22" y="222"/>
                      <a:pt x="233" y="178"/>
                      <a:pt x="226" y="232"/>
                    </a:cubicBezTo>
                    <a:cubicBezTo>
                      <a:pt x="223" y="248"/>
                      <a:pt x="194" y="268"/>
                      <a:pt x="156" y="268"/>
                    </a:cubicBezTo>
                    <a:cubicBezTo>
                      <a:pt x="114" y="268"/>
                      <a:pt x="81" y="255"/>
                      <a:pt x="66" y="229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25" y="305"/>
                      <a:pt x="74" y="331"/>
                      <a:pt x="152" y="331"/>
                    </a:cubicBezTo>
                    <a:cubicBezTo>
                      <a:pt x="228" y="331"/>
                      <a:pt x="304" y="296"/>
                      <a:pt x="315" y="220"/>
                    </a:cubicBezTo>
                    <a:cubicBezTo>
                      <a:pt x="332" y="101"/>
                      <a:pt x="116" y="148"/>
                      <a:pt x="124" y="93"/>
                    </a:cubicBezTo>
                    <a:cubicBezTo>
                      <a:pt x="127" y="75"/>
                      <a:pt x="152" y="62"/>
                      <a:pt x="189" y="63"/>
                    </a:cubicBezTo>
                    <a:cubicBezTo>
                      <a:pt x="236" y="63"/>
                      <a:pt x="259" y="87"/>
                      <a:pt x="266" y="108"/>
                    </a:cubicBezTo>
                    <a:cubicBezTo>
                      <a:pt x="329" y="58"/>
                      <a:pt x="329" y="58"/>
                      <a:pt x="32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04">
                <a:extLst>
                  <a:ext uri="{FF2B5EF4-FFF2-40B4-BE49-F238E27FC236}">
                    <a16:creationId xmlns:a16="http://schemas.microsoft.com/office/drawing/2014/main" id="{53CAA270-80C1-4478-90DE-E98194B2366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805" y="418"/>
                <a:ext cx="75" cy="162"/>
              </a:xfrm>
              <a:custGeom>
                <a:avLst/>
                <a:gdLst>
                  <a:gd name="T0" fmla="*/ 0 w 193"/>
                  <a:gd name="T1" fmla="*/ 8 h 413"/>
                  <a:gd name="T2" fmla="*/ 2 w 193"/>
                  <a:gd name="T3" fmla="*/ 10 h 413"/>
                  <a:gd name="T4" fmla="*/ 3 w 193"/>
                  <a:gd name="T5" fmla="*/ 9 h 413"/>
                  <a:gd name="T6" fmla="*/ 3 w 193"/>
                  <a:gd name="T7" fmla="*/ 8 h 413"/>
                  <a:gd name="T8" fmla="*/ 3 w 193"/>
                  <a:gd name="T9" fmla="*/ 8 h 413"/>
                  <a:gd name="T10" fmla="*/ 2 w 193"/>
                  <a:gd name="T11" fmla="*/ 7 h 413"/>
                  <a:gd name="T12" fmla="*/ 3 w 193"/>
                  <a:gd name="T13" fmla="*/ 4 h 413"/>
                  <a:gd name="T14" fmla="*/ 4 w 193"/>
                  <a:gd name="T15" fmla="*/ 4 h 413"/>
                  <a:gd name="T16" fmla="*/ 4 w 193"/>
                  <a:gd name="T17" fmla="*/ 2 h 413"/>
                  <a:gd name="T18" fmla="*/ 3 w 193"/>
                  <a:gd name="T19" fmla="*/ 2 h 413"/>
                  <a:gd name="T20" fmla="*/ 3 w 193"/>
                  <a:gd name="T21" fmla="*/ 0 h 413"/>
                  <a:gd name="T22" fmla="*/ 1 w 193"/>
                  <a:gd name="T23" fmla="*/ 0 h 413"/>
                  <a:gd name="T24" fmla="*/ 0 w 193"/>
                  <a:gd name="T25" fmla="*/ 8 h 4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3" h="413">
                    <a:moveTo>
                      <a:pt x="7" y="337"/>
                    </a:moveTo>
                    <a:cubicBezTo>
                      <a:pt x="0" y="384"/>
                      <a:pt x="19" y="413"/>
                      <a:pt x="84" y="413"/>
                    </a:cubicBezTo>
                    <a:cubicBezTo>
                      <a:pt x="109" y="413"/>
                      <a:pt x="129" y="409"/>
                      <a:pt x="149" y="405"/>
                    </a:cubicBezTo>
                    <a:cubicBezTo>
                      <a:pt x="157" y="343"/>
                      <a:pt x="157" y="343"/>
                      <a:pt x="157" y="343"/>
                    </a:cubicBezTo>
                    <a:cubicBezTo>
                      <a:pt x="146" y="344"/>
                      <a:pt x="133" y="346"/>
                      <a:pt x="122" y="346"/>
                    </a:cubicBezTo>
                    <a:cubicBezTo>
                      <a:pt x="91" y="346"/>
                      <a:pt x="88" y="333"/>
                      <a:pt x="91" y="308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85" y="148"/>
                      <a:pt x="185" y="148"/>
                      <a:pt x="185" y="148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7" y="337"/>
                      <a:pt x="7" y="337"/>
                      <a:pt x="7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05">
                <a:extLst>
                  <a:ext uri="{FF2B5EF4-FFF2-40B4-BE49-F238E27FC236}">
                    <a16:creationId xmlns:a16="http://schemas.microsoft.com/office/drawing/2014/main" id="{B08A61E7-5CD3-4D30-ADC8-CFB9E79CDD8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445" y="405"/>
                <a:ext cx="153" cy="175"/>
              </a:xfrm>
              <a:custGeom>
                <a:avLst/>
                <a:gdLst>
                  <a:gd name="T0" fmla="*/ 0 w 153"/>
                  <a:gd name="T1" fmla="*/ 175 h 175"/>
                  <a:gd name="T2" fmla="*/ 34 w 153"/>
                  <a:gd name="T3" fmla="*/ 175 h 175"/>
                  <a:gd name="T4" fmla="*/ 45 w 153"/>
                  <a:gd name="T5" fmla="*/ 99 h 175"/>
                  <a:gd name="T6" fmla="*/ 132 w 153"/>
                  <a:gd name="T7" fmla="*/ 99 h 175"/>
                  <a:gd name="T8" fmla="*/ 136 w 153"/>
                  <a:gd name="T9" fmla="*/ 70 h 175"/>
                  <a:gd name="T10" fmla="*/ 49 w 153"/>
                  <a:gd name="T11" fmla="*/ 70 h 175"/>
                  <a:gd name="T12" fmla="*/ 54 w 153"/>
                  <a:gd name="T13" fmla="*/ 31 h 175"/>
                  <a:gd name="T14" fmla="*/ 149 w 153"/>
                  <a:gd name="T15" fmla="*/ 31 h 175"/>
                  <a:gd name="T16" fmla="*/ 153 w 153"/>
                  <a:gd name="T17" fmla="*/ 0 h 175"/>
                  <a:gd name="T18" fmla="*/ 24 w 153"/>
                  <a:gd name="T19" fmla="*/ 0 h 175"/>
                  <a:gd name="T20" fmla="*/ 0 w 153"/>
                  <a:gd name="T21" fmla="*/ 175 h 175"/>
                  <a:gd name="T22" fmla="*/ 0 w 153"/>
                  <a:gd name="T23" fmla="*/ 175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3" h="175">
                    <a:moveTo>
                      <a:pt x="0" y="175"/>
                    </a:moveTo>
                    <a:lnTo>
                      <a:pt x="34" y="175"/>
                    </a:lnTo>
                    <a:lnTo>
                      <a:pt x="45" y="99"/>
                    </a:lnTo>
                    <a:lnTo>
                      <a:pt x="132" y="99"/>
                    </a:lnTo>
                    <a:lnTo>
                      <a:pt x="136" y="70"/>
                    </a:lnTo>
                    <a:lnTo>
                      <a:pt x="49" y="70"/>
                    </a:lnTo>
                    <a:lnTo>
                      <a:pt x="54" y="31"/>
                    </a:lnTo>
                    <a:lnTo>
                      <a:pt x="149" y="31"/>
                    </a:lnTo>
                    <a:lnTo>
                      <a:pt x="153" y="0"/>
                    </a:lnTo>
                    <a:lnTo>
                      <a:pt x="24" y="0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6">
                <a:extLst>
                  <a:ext uri="{FF2B5EF4-FFF2-40B4-BE49-F238E27FC236}">
                    <a16:creationId xmlns:a16="http://schemas.microsoft.com/office/drawing/2014/main" id="{0AC02D55-E9B0-46B8-B899-2E4EB102703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871" y="406"/>
                <a:ext cx="153" cy="174"/>
              </a:xfrm>
              <a:custGeom>
                <a:avLst/>
                <a:gdLst>
                  <a:gd name="T0" fmla="*/ 0 w 153"/>
                  <a:gd name="T1" fmla="*/ 174 h 174"/>
                  <a:gd name="T2" fmla="*/ 136 w 153"/>
                  <a:gd name="T3" fmla="*/ 174 h 174"/>
                  <a:gd name="T4" fmla="*/ 140 w 153"/>
                  <a:gd name="T5" fmla="*/ 143 h 174"/>
                  <a:gd name="T6" fmla="*/ 39 w 153"/>
                  <a:gd name="T7" fmla="*/ 143 h 174"/>
                  <a:gd name="T8" fmla="*/ 45 w 153"/>
                  <a:gd name="T9" fmla="*/ 98 h 174"/>
                  <a:gd name="T10" fmla="*/ 132 w 153"/>
                  <a:gd name="T11" fmla="*/ 98 h 174"/>
                  <a:gd name="T12" fmla="*/ 136 w 153"/>
                  <a:gd name="T13" fmla="*/ 70 h 174"/>
                  <a:gd name="T14" fmla="*/ 49 w 153"/>
                  <a:gd name="T15" fmla="*/ 70 h 174"/>
                  <a:gd name="T16" fmla="*/ 54 w 153"/>
                  <a:gd name="T17" fmla="*/ 30 h 174"/>
                  <a:gd name="T18" fmla="*/ 150 w 153"/>
                  <a:gd name="T19" fmla="*/ 30 h 174"/>
                  <a:gd name="T20" fmla="*/ 153 w 153"/>
                  <a:gd name="T21" fmla="*/ 0 h 174"/>
                  <a:gd name="T22" fmla="*/ 25 w 153"/>
                  <a:gd name="T23" fmla="*/ 0 h 174"/>
                  <a:gd name="T24" fmla="*/ 0 w 153"/>
                  <a:gd name="T25" fmla="*/ 174 h 174"/>
                  <a:gd name="T26" fmla="*/ 0 w 153"/>
                  <a:gd name="T27" fmla="*/ 174 h 1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3" h="174">
                    <a:moveTo>
                      <a:pt x="0" y="174"/>
                    </a:moveTo>
                    <a:lnTo>
                      <a:pt x="136" y="174"/>
                    </a:lnTo>
                    <a:lnTo>
                      <a:pt x="140" y="143"/>
                    </a:lnTo>
                    <a:lnTo>
                      <a:pt x="39" y="143"/>
                    </a:lnTo>
                    <a:lnTo>
                      <a:pt x="45" y="98"/>
                    </a:lnTo>
                    <a:lnTo>
                      <a:pt x="132" y="98"/>
                    </a:lnTo>
                    <a:lnTo>
                      <a:pt x="136" y="70"/>
                    </a:lnTo>
                    <a:lnTo>
                      <a:pt x="49" y="70"/>
                    </a:lnTo>
                    <a:lnTo>
                      <a:pt x="54" y="30"/>
                    </a:lnTo>
                    <a:lnTo>
                      <a:pt x="150" y="30"/>
                    </a:lnTo>
                    <a:lnTo>
                      <a:pt x="153" y="0"/>
                    </a:lnTo>
                    <a:lnTo>
                      <a:pt x="25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07">
                <a:extLst>
                  <a:ext uri="{FF2B5EF4-FFF2-40B4-BE49-F238E27FC236}">
                    <a16:creationId xmlns:a16="http://schemas.microsoft.com/office/drawing/2014/main" id="{52FAF879-DDA0-4B76-B452-B7CA6CD9A77E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014" y="453"/>
                <a:ext cx="127" cy="127"/>
              </a:xfrm>
              <a:custGeom>
                <a:avLst/>
                <a:gdLst>
                  <a:gd name="T0" fmla="*/ 0 w 325"/>
                  <a:gd name="T1" fmla="*/ 8 h 323"/>
                  <a:gd name="T2" fmla="*/ 2 w 325"/>
                  <a:gd name="T3" fmla="*/ 8 h 323"/>
                  <a:gd name="T4" fmla="*/ 2 w 325"/>
                  <a:gd name="T5" fmla="*/ 4 h 323"/>
                  <a:gd name="T6" fmla="*/ 4 w 325"/>
                  <a:gd name="T7" fmla="*/ 2 h 323"/>
                  <a:gd name="T8" fmla="*/ 5 w 325"/>
                  <a:gd name="T9" fmla="*/ 3 h 323"/>
                  <a:gd name="T10" fmla="*/ 5 w 325"/>
                  <a:gd name="T11" fmla="*/ 8 h 323"/>
                  <a:gd name="T12" fmla="*/ 7 w 325"/>
                  <a:gd name="T13" fmla="*/ 8 h 323"/>
                  <a:gd name="T14" fmla="*/ 7 w 325"/>
                  <a:gd name="T15" fmla="*/ 3 h 323"/>
                  <a:gd name="T16" fmla="*/ 5 w 325"/>
                  <a:gd name="T17" fmla="*/ 0 h 323"/>
                  <a:gd name="T18" fmla="*/ 3 w 325"/>
                  <a:gd name="T19" fmla="*/ 1 h 323"/>
                  <a:gd name="T20" fmla="*/ 3 w 325"/>
                  <a:gd name="T21" fmla="*/ 1 h 323"/>
                  <a:gd name="T22" fmla="*/ 3 w 325"/>
                  <a:gd name="T23" fmla="*/ 0 h 323"/>
                  <a:gd name="T24" fmla="*/ 1 w 325"/>
                  <a:gd name="T25" fmla="*/ 0 h 323"/>
                  <a:gd name="T26" fmla="*/ 0 w 325"/>
                  <a:gd name="T27" fmla="*/ 8 h 3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5" h="323">
                    <a:moveTo>
                      <a:pt x="0" y="323"/>
                    </a:moveTo>
                    <a:cubicBezTo>
                      <a:pt x="80" y="323"/>
                      <a:pt x="80" y="323"/>
                      <a:pt x="80" y="32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11" y="99"/>
                      <a:pt x="147" y="74"/>
                      <a:pt x="185" y="74"/>
                    </a:cubicBezTo>
                    <a:cubicBezTo>
                      <a:pt x="227" y="74"/>
                      <a:pt x="236" y="102"/>
                      <a:pt x="232" y="131"/>
                    </a:cubicBezTo>
                    <a:cubicBezTo>
                      <a:pt x="205" y="323"/>
                      <a:pt x="205" y="323"/>
                      <a:pt x="205" y="323"/>
                    </a:cubicBezTo>
                    <a:cubicBezTo>
                      <a:pt x="285" y="323"/>
                      <a:pt x="285" y="323"/>
                      <a:pt x="285" y="323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25" y="38"/>
                      <a:pt x="295" y="0"/>
                      <a:pt x="217" y="0"/>
                    </a:cubicBezTo>
                    <a:cubicBezTo>
                      <a:pt x="185" y="0"/>
                      <a:pt x="148" y="12"/>
                      <a:pt x="121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08">
                <a:extLst>
                  <a:ext uri="{FF2B5EF4-FFF2-40B4-BE49-F238E27FC236}">
                    <a16:creationId xmlns:a16="http://schemas.microsoft.com/office/drawing/2014/main" id="{417B6B99-C9E2-456E-B95F-FD89F74BBF43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134" y="451"/>
                <a:ext cx="139" cy="129"/>
              </a:xfrm>
              <a:custGeom>
                <a:avLst/>
                <a:gdLst>
                  <a:gd name="T0" fmla="*/ 8 w 355"/>
                  <a:gd name="T1" fmla="*/ 4 h 331"/>
                  <a:gd name="T2" fmla="*/ 5 w 355"/>
                  <a:gd name="T3" fmla="*/ 0 h 331"/>
                  <a:gd name="T4" fmla="*/ 0 w 355"/>
                  <a:gd name="T5" fmla="*/ 4 h 331"/>
                  <a:gd name="T6" fmla="*/ 4 w 355"/>
                  <a:gd name="T7" fmla="*/ 7 h 331"/>
                  <a:gd name="T8" fmla="*/ 8 w 355"/>
                  <a:gd name="T9" fmla="*/ 6 h 331"/>
                  <a:gd name="T10" fmla="*/ 6 w 355"/>
                  <a:gd name="T11" fmla="*/ 5 h 331"/>
                  <a:gd name="T12" fmla="*/ 4 w 355"/>
                  <a:gd name="T13" fmla="*/ 6 h 331"/>
                  <a:gd name="T14" fmla="*/ 2 w 355"/>
                  <a:gd name="T15" fmla="*/ 4 h 331"/>
                  <a:gd name="T16" fmla="*/ 8 w 355"/>
                  <a:gd name="T17" fmla="*/ 4 h 331"/>
                  <a:gd name="T18" fmla="*/ 2 w 355"/>
                  <a:gd name="T19" fmla="*/ 3 h 331"/>
                  <a:gd name="T20" fmla="*/ 5 w 355"/>
                  <a:gd name="T21" fmla="*/ 2 h 331"/>
                  <a:gd name="T22" fmla="*/ 6 w 355"/>
                  <a:gd name="T23" fmla="*/ 3 h 331"/>
                  <a:gd name="T24" fmla="*/ 2 w 355"/>
                  <a:gd name="T25" fmla="*/ 3 h 3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5" h="331">
                    <a:moveTo>
                      <a:pt x="339" y="184"/>
                    </a:moveTo>
                    <a:cubicBezTo>
                      <a:pt x="355" y="71"/>
                      <a:pt x="317" y="0"/>
                      <a:pt x="206" y="0"/>
                    </a:cubicBezTo>
                    <a:cubicBezTo>
                      <a:pt x="99" y="0"/>
                      <a:pt x="27" y="71"/>
                      <a:pt x="13" y="166"/>
                    </a:cubicBezTo>
                    <a:cubicBezTo>
                      <a:pt x="0" y="260"/>
                      <a:pt x="52" y="331"/>
                      <a:pt x="160" y="331"/>
                    </a:cubicBezTo>
                    <a:cubicBezTo>
                      <a:pt x="250" y="331"/>
                      <a:pt x="304" y="290"/>
                      <a:pt x="334" y="253"/>
                    </a:cubicBezTo>
                    <a:cubicBezTo>
                      <a:pt x="271" y="216"/>
                      <a:pt x="271" y="216"/>
                      <a:pt x="271" y="216"/>
                    </a:cubicBezTo>
                    <a:cubicBezTo>
                      <a:pt x="262" y="227"/>
                      <a:pt x="232" y="261"/>
                      <a:pt x="170" y="261"/>
                    </a:cubicBezTo>
                    <a:cubicBezTo>
                      <a:pt x="126" y="261"/>
                      <a:pt x="89" y="230"/>
                      <a:pt x="95" y="184"/>
                    </a:cubicBezTo>
                    <a:cubicBezTo>
                      <a:pt x="339" y="184"/>
                      <a:pt x="339" y="184"/>
                      <a:pt x="339" y="184"/>
                    </a:cubicBezTo>
                    <a:close/>
                    <a:moveTo>
                      <a:pt x="103" y="131"/>
                    </a:moveTo>
                    <a:cubicBezTo>
                      <a:pt x="116" y="97"/>
                      <a:pt x="151" y="69"/>
                      <a:pt x="197" y="69"/>
                    </a:cubicBezTo>
                    <a:cubicBezTo>
                      <a:pt x="251" y="69"/>
                      <a:pt x="266" y="114"/>
                      <a:pt x="264" y="131"/>
                    </a:cubicBezTo>
                    <a:cubicBezTo>
                      <a:pt x="103" y="131"/>
                      <a:pt x="103" y="131"/>
                      <a:pt x="10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09">
                <a:extLst>
                  <a:ext uri="{FF2B5EF4-FFF2-40B4-BE49-F238E27FC236}">
                    <a16:creationId xmlns:a16="http://schemas.microsoft.com/office/drawing/2014/main" id="{3EA3E916-7433-4AB5-ABFB-48DA7137FEA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266" y="453"/>
                <a:ext cx="89" cy="127"/>
              </a:xfrm>
              <a:custGeom>
                <a:avLst/>
                <a:gdLst>
                  <a:gd name="T0" fmla="*/ 0 w 228"/>
                  <a:gd name="T1" fmla="*/ 8 h 323"/>
                  <a:gd name="T2" fmla="*/ 2 w 228"/>
                  <a:gd name="T3" fmla="*/ 8 h 323"/>
                  <a:gd name="T4" fmla="*/ 2 w 228"/>
                  <a:gd name="T5" fmla="*/ 4 h 323"/>
                  <a:gd name="T6" fmla="*/ 5 w 228"/>
                  <a:gd name="T7" fmla="*/ 2 h 323"/>
                  <a:gd name="T8" fmla="*/ 5 w 228"/>
                  <a:gd name="T9" fmla="*/ 0 h 323"/>
                  <a:gd name="T10" fmla="*/ 3 w 228"/>
                  <a:gd name="T11" fmla="*/ 1 h 323"/>
                  <a:gd name="T12" fmla="*/ 3 w 228"/>
                  <a:gd name="T13" fmla="*/ 1 h 323"/>
                  <a:gd name="T14" fmla="*/ 3 w 228"/>
                  <a:gd name="T15" fmla="*/ 0 h 323"/>
                  <a:gd name="T16" fmla="*/ 1 w 228"/>
                  <a:gd name="T17" fmla="*/ 0 h 323"/>
                  <a:gd name="T18" fmla="*/ 0 w 228"/>
                  <a:gd name="T19" fmla="*/ 8 h 3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8" h="323">
                    <a:moveTo>
                      <a:pt x="0" y="323"/>
                    </a:moveTo>
                    <a:cubicBezTo>
                      <a:pt x="79" y="323"/>
                      <a:pt x="79" y="323"/>
                      <a:pt x="79" y="323"/>
                    </a:cubicBezTo>
                    <a:cubicBezTo>
                      <a:pt x="101" y="171"/>
                      <a:pt x="101" y="171"/>
                      <a:pt x="101" y="171"/>
                    </a:cubicBezTo>
                    <a:cubicBezTo>
                      <a:pt x="110" y="102"/>
                      <a:pt x="163" y="78"/>
                      <a:pt x="217" y="78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182" y="0"/>
                      <a:pt x="143" y="15"/>
                      <a:pt x="119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10">
                <a:extLst>
                  <a:ext uri="{FF2B5EF4-FFF2-40B4-BE49-F238E27FC236}">
                    <a16:creationId xmlns:a16="http://schemas.microsoft.com/office/drawing/2014/main" id="{84167F6C-F991-4E1A-8B59-EBB3771C6C4B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329" y="453"/>
                <a:ext cx="140" cy="168"/>
              </a:xfrm>
              <a:custGeom>
                <a:avLst/>
                <a:gdLst>
                  <a:gd name="T0" fmla="*/ 9 w 358"/>
                  <a:gd name="T1" fmla="*/ 0 h 428"/>
                  <a:gd name="T2" fmla="*/ 7 w 358"/>
                  <a:gd name="T3" fmla="*/ 0 h 428"/>
                  <a:gd name="T4" fmla="*/ 6 w 358"/>
                  <a:gd name="T5" fmla="*/ 1 h 428"/>
                  <a:gd name="T6" fmla="*/ 6 w 358"/>
                  <a:gd name="T7" fmla="*/ 1 h 428"/>
                  <a:gd name="T8" fmla="*/ 4 w 358"/>
                  <a:gd name="T9" fmla="*/ 0 h 428"/>
                  <a:gd name="T10" fmla="*/ 0 w 358"/>
                  <a:gd name="T11" fmla="*/ 4 h 428"/>
                  <a:gd name="T12" fmla="*/ 4 w 358"/>
                  <a:gd name="T13" fmla="*/ 7 h 428"/>
                  <a:gd name="T14" fmla="*/ 5 w 358"/>
                  <a:gd name="T15" fmla="*/ 6 h 428"/>
                  <a:gd name="T16" fmla="*/ 5 w 358"/>
                  <a:gd name="T17" fmla="*/ 7 h 428"/>
                  <a:gd name="T18" fmla="*/ 4 w 358"/>
                  <a:gd name="T19" fmla="*/ 9 h 428"/>
                  <a:gd name="T20" fmla="*/ 2 w 358"/>
                  <a:gd name="T21" fmla="*/ 8 h 428"/>
                  <a:gd name="T22" fmla="*/ 0 w 358"/>
                  <a:gd name="T23" fmla="*/ 8 h 428"/>
                  <a:gd name="T24" fmla="*/ 3 w 358"/>
                  <a:gd name="T25" fmla="*/ 10 h 428"/>
                  <a:gd name="T26" fmla="*/ 7 w 358"/>
                  <a:gd name="T27" fmla="*/ 7 h 428"/>
                  <a:gd name="T28" fmla="*/ 9 w 358"/>
                  <a:gd name="T29" fmla="*/ 0 h 428"/>
                  <a:gd name="T30" fmla="*/ 6 w 358"/>
                  <a:gd name="T31" fmla="*/ 4 h 428"/>
                  <a:gd name="T32" fmla="*/ 4 w 358"/>
                  <a:gd name="T33" fmla="*/ 6 h 428"/>
                  <a:gd name="T34" fmla="*/ 2 w 358"/>
                  <a:gd name="T35" fmla="*/ 4 h 428"/>
                  <a:gd name="T36" fmla="*/ 5 w 358"/>
                  <a:gd name="T37" fmla="*/ 2 h 428"/>
                  <a:gd name="T38" fmla="*/ 6 w 358"/>
                  <a:gd name="T39" fmla="*/ 4 h 4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58" h="428">
                    <a:moveTo>
                      <a:pt x="358" y="8"/>
                    </a:moveTo>
                    <a:cubicBezTo>
                      <a:pt x="278" y="8"/>
                      <a:pt x="278" y="8"/>
                      <a:pt x="278" y="8"/>
                    </a:cubicBezTo>
                    <a:cubicBezTo>
                      <a:pt x="274" y="38"/>
                      <a:pt x="274" y="38"/>
                      <a:pt x="274" y="38"/>
                    </a:cubicBezTo>
                    <a:cubicBezTo>
                      <a:pt x="273" y="38"/>
                      <a:pt x="273" y="38"/>
                      <a:pt x="273" y="38"/>
                    </a:cubicBezTo>
                    <a:cubicBezTo>
                      <a:pt x="256" y="16"/>
                      <a:pt x="233" y="0"/>
                      <a:pt x="185" y="0"/>
                    </a:cubicBezTo>
                    <a:cubicBezTo>
                      <a:pt x="103" y="0"/>
                      <a:pt x="33" y="59"/>
                      <a:pt x="20" y="154"/>
                    </a:cubicBezTo>
                    <a:cubicBezTo>
                      <a:pt x="6" y="248"/>
                      <a:pt x="60" y="307"/>
                      <a:pt x="142" y="307"/>
                    </a:cubicBezTo>
                    <a:cubicBezTo>
                      <a:pt x="171" y="307"/>
                      <a:pt x="212" y="298"/>
                      <a:pt x="241" y="272"/>
                    </a:cubicBezTo>
                    <a:cubicBezTo>
                      <a:pt x="236" y="306"/>
                      <a:pt x="236" y="306"/>
                      <a:pt x="236" y="306"/>
                    </a:cubicBezTo>
                    <a:cubicBezTo>
                      <a:pt x="231" y="344"/>
                      <a:pt x="204" y="369"/>
                      <a:pt x="152" y="369"/>
                    </a:cubicBezTo>
                    <a:cubicBezTo>
                      <a:pt x="112" y="369"/>
                      <a:pt x="92" y="352"/>
                      <a:pt x="90" y="330"/>
                    </a:cubicBezTo>
                    <a:cubicBezTo>
                      <a:pt x="6" y="330"/>
                      <a:pt x="6" y="330"/>
                      <a:pt x="6" y="330"/>
                    </a:cubicBezTo>
                    <a:cubicBezTo>
                      <a:pt x="0" y="369"/>
                      <a:pt x="22" y="428"/>
                      <a:pt x="127" y="428"/>
                    </a:cubicBezTo>
                    <a:cubicBezTo>
                      <a:pt x="228" y="428"/>
                      <a:pt x="302" y="406"/>
                      <a:pt x="315" y="316"/>
                    </a:cubicBezTo>
                    <a:cubicBezTo>
                      <a:pt x="358" y="8"/>
                      <a:pt x="358" y="8"/>
                      <a:pt x="358" y="8"/>
                    </a:cubicBezTo>
                    <a:close/>
                    <a:moveTo>
                      <a:pt x="260" y="154"/>
                    </a:moveTo>
                    <a:cubicBezTo>
                      <a:pt x="255" y="187"/>
                      <a:pt x="230" y="237"/>
                      <a:pt x="170" y="237"/>
                    </a:cubicBezTo>
                    <a:cubicBezTo>
                      <a:pt x="110" y="237"/>
                      <a:pt x="99" y="187"/>
                      <a:pt x="103" y="154"/>
                    </a:cubicBezTo>
                    <a:cubicBezTo>
                      <a:pt x="109" y="120"/>
                      <a:pt x="133" y="70"/>
                      <a:pt x="194" y="70"/>
                    </a:cubicBezTo>
                    <a:cubicBezTo>
                      <a:pt x="254" y="70"/>
                      <a:pt x="264" y="120"/>
                      <a:pt x="260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11">
                <a:extLst>
                  <a:ext uri="{FF2B5EF4-FFF2-40B4-BE49-F238E27FC236}">
                    <a16:creationId xmlns:a16="http://schemas.microsoft.com/office/drawing/2014/main" id="{3C853C9F-F4FC-4561-881D-75CCA729C8A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459" y="456"/>
                <a:ext cx="125" cy="165"/>
              </a:xfrm>
              <a:custGeom>
                <a:avLst/>
                <a:gdLst>
                  <a:gd name="T0" fmla="*/ 7 w 319"/>
                  <a:gd name="T1" fmla="*/ 0 h 420"/>
                  <a:gd name="T2" fmla="*/ 5 w 319"/>
                  <a:gd name="T3" fmla="*/ 0 h 420"/>
                  <a:gd name="T4" fmla="*/ 4 w 319"/>
                  <a:gd name="T5" fmla="*/ 6 h 420"/>
                  <a:gd name="T6" fmla="*/ 4 w 319"/>
                  <a:gd name="T7" fmla="*/ 6 h 420"/>
                  <a:gd name="T8" fmla="*/ 2 w 319"/>
                  <a:gd name="T9" fmla="*/ 0 h 420"/>
                  <a:gd name="T10" fmla="*/ 0 w 319"/>
                  <a:gd name="T11" fmla="*/ 0 h 420"/>
                  <a:gd name="T12" fmla="*/ 2 w 319"/>
                  <a:gd name="T13" fmla="*/ 8 h 420"/>
                  <a:gd name="T14" fmla="*/ 1 w 319"/>
                  <a:gd name="T15" fmla="*/ 8 h 420"/>
                  <a:gd name="T16" fmla="*/ 0 w 319"/>
                  <a:gd name="T17" fmla="*/ 8 h 420"/>
                  <a:gd name="T18" fmla="*/ 0 w 319"/>
                  <a:gd name="T19" fmla="*/ 10 h 420"/>
                  <a:gd name="T20" fmla="*/ 1 w 319"/>
                  <a:gd name="T21" fmla="*/ 10 h 420"/>
                  <a:gd name="T22" fmla="*/ 4 w 319"/>
                  <a:gd name="T23" fmla="*/ 8 h 420"/>
                  <a:gd name="T24" fmla="*/ 7 w 319"/>
                  <a:gd name="T25" fmla="*/ 0 h 4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9" h="420">
                    <a:moveTo>
                      <a:pt x="319" y="0"/>
                    </a:moveTo>
                    <a:cubicBezTo>
                      <a:pt x="236" y="0"/>
                      <a:pt x="236" y="0"/>
                      <a:pt x="236" y="0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9" y="323"/>
                      <a:pt x="89" y="323"/>
                      <a:pt x="89" y="323"/>
                    </a:cubicBezTo>
                    <a:cubicBezTo>
                      <a:pt x="77" y="343"/>
                      <a:pt x="67" y="350"/>
                      <a:pt x="41" y="350"/>
                    </a:cubicBezTo>
                    <a:cubicBezTo>
                      <a:pt x="10" y="351"/>
                      <a:pt x="10" y="351"/>
                      <a:pt x="10" y="35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48" y="420"/>
                      <a:pt x="48" y="420"/>
                      <a:pt x="48" y="420"/>
                    </a:cubicBezTo>
                    <a:cubicBezTo>
                      <a:pt x="105" y="420"/>
                      <a:pt x="135" y="401"/>
                      <a:pt x="162" y="343"/>
                    </a:cubicBezTo>
                    <a:cubicBezTo>
                      <a:pt x="319" y="0"/>
                      <a:pt x="319" y="0"/>
                      <a:pt x="3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12">
                <a:extLst>
                  <a:ext uri="{FF2B5EF4-FFF2-40B4-BE49-F238E27FC236}">
                    <a16:creationId xmlns:a16="http://schemas.microsoft.com/office/drawing/2014/main" id="{658E0580-8DC1-4BE4-AE80-EFE5BC127D3D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551" y="580"/>
                <a:ext cx="44" cy="44"/>
              </a:xfrm>
              <a:custGeom>
                <a:avLst/>
                <a:gdLst>
                  <a:gd name="T0" fmla="*/ 2 w 111"/>
                  <a:gd name="T1" fmla="*/ 0 h 111"/>
                  <a:gd name="T2" fmla="*/ 2 w 111"/>
                  <a:gd name="T3" fmla="*/ 0 h 111"/>
                  <a:gd name="T4" fmla="*/ 2 w 111"/>
                  <a:gd name="T5" fmla="*/ 1 h 111"/>
                  <a:gd name="T6" fmla="*/ 3 w 111"/>
                  <a:gd name="T7" fmla="*/ 2 h 111"/>
                  <a:gd name="T8" fmla="*/ 2 w 111"/>
                  <a:gd name="T9" fmla="*/ 2 h 111"/>
                  <a:gd name="T10" fmla="*/ 2 w 111"/>
                  <a:gd name="T11" fmla="*/ 2 h 111"/>
                  <a:gd name="T12" fmla="*/ 2 w 111"/>
                  <a:gd name="T13" fmla="*/ 3 h 111"/>
                  <a:gd name="T14" fmla="*/ 1 w 111"/>
                  <a:gd name="T15" fmla="*/ 2 h 111"/>
                  <a:gd name="T16" fmla="*/ 0 w 111"/>
                  <a:gd name="T17" fmla="*/ 2 h 111"/>
                  <a:gd name="T18" fmla="*/ 0 w 111"/>
                  <a:gd name="T19" fmla="*/ 2 h 111"/>
                  <a:gd name="T20" fmla="*/ 0 w 111"/>
                  <a:gd name="T21" fmla="*/ 1 h 111"/>
                  <a:gd name="T22" fmla="*/ 1 w 111"/>
                  <a:gd name="T23" fmla="*/ 0 h 111"/>
                  <a:gd name="T24" fmla="*/ 2 w 111"/>
                  <a:gd name="T25" fmla="*/ 0 h 111"/>
                  <a:gd name="T26" fmla="*/ 2 w 111"/>
                  <a:gd name="T27" fmla="*/ 0 h 111"/>
                  <a:gd name="T28" fmla="*/ 1 w 111"/>
                  <a:gd name="T29" fmla="*/ 0 h 111"/>
                  <a:gd name="T30" fmla="*/ 0 w 111"/>
                  <a:gd name="T31" fmla="*/ 1 h 111"/>
                  <a:gd name="T32" fmla="*/ 0 w 111"/>
                  <a:gd name="T33" fmla="*/ 2 h 111"/>
                  <a:gd name="T34" fmla="*/ 0 w 111"/>
                  <a:gd name="T35" fmla="*/ 2 h 111"/>
                  <a:gd name="T36" fmla="*/ 1 w 111"/>
                  <a:gd name="T37" fmla="*/ 2 h 111"/>
                  <a:gd name="T38" fmla="*/ 2 w 111"/>
                  <a:gd name="T39" fmla="*/ 2 h 111"/>
                  <a:gd name="T40" fmla="*/ 2 w 111"/>
                  <a:gd name="T41" fmla="*/ 2 h 111"/>
                  <a:gd name="T42" fmla="*/ 2 w 111"/>
                  <a:gd name="T43" fmla="*/ 2 h 111"/>
                  <a:gd name="T44" fmla="*/ 2 w 111"/>
                  <a:gd name="T45" fmla="*/ 2 h 111"/>
                  <a:gd name="T46" fmla="*/ 2 w 111"/>
                  <a:gd name="T47" fmla="*/ 1 h 111"/>
                  <a:gd name="T48" fmla="*/ 2 w 111"/>
                  <a:gd name="T49" fmla="*/ 0 h 111"/>
                  <a:gd name="T50" fmla="*/ 2 w 111"/>
                  <a:gd name="T51" fmla="*/ 0 h 111"/>
                  <a:gd name="T52" fmla="*/ 1 w 111"/>
                  <a:gd name="T53" fmla="*/ 2 h 111"/>
                  <a:gd name="T54" fmla="*/ 1 w 111"/>
                  <a:gd name="T55" fmla="*/ 1 h 111"/>
                  <a:gd name="T56" fmla="*/ 1 w 111"/>
                  <a:gd name="T57" fmla="*/ 1 h 111"/>
                  <a:gd name="T58" fmla="*/ 2 w 111"/>
                  <a:gd name="T59" fmla="*/ 1 h 111"/>
                  <a:gd name="T60" fmla="*/ 2 w 111"/>
                  <a:gd name="T61" fmla="*/ 1 h 111"/>
                  <a:gd name="T62" fmla="*/ 2 w 111"/>
                  <a:gd name="T63" fmla="*/ 1 h 111"/>
                  <a:gd name="T64" fmla="*/ 2 w 111"/>
                  <a:gd name="T65" fmla="*/ 1 h 111"/>
                  <a:gd name="T66" fmla="*/ 2 w 111"/>
                  <a:gd name="T67" fmla="*/ 2 h 111"/>
                  <a:gd name="T68" fmla="*/ 2 w 111"/>
                  <a:gd name="T69" fmla="*/ 2 h 111"/>
                  <a:gd name="T70" fmla="*/ 2 w 111"/>
                  <a:gd name="T71" fmla="*/ 2 h 111"/>
                  <a:gd name="T72" fmla="*/ 2 w 111"/>
                  <a:gd name="T73" fmla="*/ 2 h 111"/>
                  <a:gd name="T74" fmla="*/ 2 w 111"/>
                  <a:gd name="T75" fmla="*/ 2 h 111"/>
                  <a:gd name="T76" fmla="*/ 2 w 111"/>
                  <a:gd name="T77" fmla="*/ 2 h 111"/>
                  <a:gd name="T78" fmla="*/ 1 w 111"/>
                  <a:gd name="T79" fmla="*/ 2 h 111"/>
                  <a:gd name="T80" fmla="*/ 1 w 111"/>
                  <a:gd name="T81" fmla="*/ 2 h 111"/>
                  <a:gd name="T82" fmla="*/ 1 w 111"/>
                  <a:gd name="T83" fmla="*/ 2 h 111"/>
                  <a:gd name="T84" fmla="*/ 1 w 111"/>
                  <a:gd name="T85" fmla="*/ 2 h 111"/>
                  <a:gd name="T86" fmla="*/ 1 w 111"/>
                  <a:gd name="T87" fmla="*/ 2 h 111"/>
                  <a:gd name="T88" fmla="*/ 1 w 111"/>
                  <a:gd name="T89" fmla="*/ 1 h 111"/>
                  <a:gd name="T90" fmla="*/ 1 w 111"/>
                  <a:gd name="T91" fmla="*/ 1 h 111"/>
                  <a:gd name="T92" fmla="*/ 2 w 111"/>
                  <a:gd name="T93" fmla="*/ 1 h 111"/>
                  <a:gd name="T94" fmla="*/ 2 w 111"/>
                  <a:gd name="T95" fmla="*/ 1 h 111"/>
                  <a:gd name="T96" fmla="*/ 2 w 111"/>
                  <a:gd name="T97" fmla="*/ 1 h 111"/>
                  <a:gd name="T98" fmla="*/ 2 w 111"/>
                  <a:gd name="T99" fmla="*/ 1 h 111"/>
                  <a:gd name="T100" fmla="*/ 1 w 111"/>
                  <a:gd name="T101" fmla="*/ 1 h 111"/>
                  <a:gd name="T102" fmla="*/ 1 w 111"/>
                  <a:gd name="T103" fmla="*/ 1 h 111"/>
                  <a:gd name="T104" fmla="*/ 1 w 111"/>
                  <a:gd name="T105" fmla="*/ 1 h 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1" h="111">
                    <a:moveTo>
                      <a:pt x="55" y="0"/>
                    </a:moveTo>
                    <a:cubicBezTo>
                      <a:pt x="65" y="0"/>
                      <a:pt x="74" y="2"/>
                      <a:pt x="83" y="7"/>
                    </a:cubicBezTo>
                    <a:cubicBezTo>
                      <a:pt x="92" y="12"/>
                      <a:pt x="99" y="19"/>
                      <a:pt x="104" y="28"/>
                    </a:cubicBezTo>
                    <a:cubicBezTo>
                      <a:pt x="109" y="36"/>
                      <a:pt x="111" y="46"/>
                      <a:pt x="111" y="55"/>
                    </a:cubicBezTo>
                    <a:cubicBezTo>
                      <a:pt x="111" y="65"/>
                      <a:pt x="109" y="74"/>
                      <a:pt x="104" y="83"/>
                    </a:cubicBezTo>
                    <a:cubicBezTo>
                      <a:pt x="99" y="92"/>
                      <a:pt x="92" y="99"/>
                      <a:pt x="83" y="104"/>
                    </a:cubicBezTo>
                    <a:cubicBezTo>
                      <a:pt x="74" y="109"/>
                      <a:pt x="65" y="111"/>
                      <a:pt x="55" y="111"/>
                    </a:cubicBezTo>
                    <a:cubicBezTo>
                      <a:pt x="46" y="111"/>
                      <a:pt x="37" y="109"/>
                      <a:pt x="28" y="104"/>
                    </a:cubicBezTo>
                    <a:cubicBezTo>
                      <a:pt x="19" y="99"/>
                      <a:pt x="12" y="92"/>
                      <a:pt x="7" y="83"/>
                    </a:cubicBezTo>
                    <a:cubicBezTo>
                      <a:pt x="2" y="74"/>
                      <a:pt x="0" y="65"/>
                      <a:pt x="0" y="55"/>
                    </a:cubicBezTo>
                    <a:cubicBezTo>
                      <a:pt x="0" y="46"/>
                      <a:pt x="2" y="36"/>
                      <a:pt x="7" y="28"/>
                    </a:cubicBezTo>
                    <a:cubicBezTo>
                      <a:pt x="12" y="19"/>
                      <a:pt x="19" y="12"/>
                      <a:pt x="28" y="7"/>
                    </a:cubicBezTo>
                    <a:cubicBezTo>
                      <a:pt x="37" y="2"/>
                      <a:pt x="46" y="0"/>
                      <a:pt x="55" y="0"/>
                    </a:cubicBezTo>
                    <a:close/>
                    <a:moveTo>
                      <a:pt x="55" y="9"/>
                    </a:moveTo>
                    <a:cubicBezTo>
                      <a:pt x="48" y="9"/>
                      <a:pt x="40" y="11"/>
                      <a:pt x="33" y="15"/>
                    </a:cubicBezTo>
                    <a:cubicBezTo>
                      <a:pt x="25" y="19"/>
                      <a:pt x="19" y="25"/>
                      <a:pt x="15" y="32"/>
                    </a:cubicBezTo>
                    <a:cubicBezTo>
                      <a:pt x="11" y="40"/>
                      <a:pt x="9" y="47"/>
                      <a:pt x="9" y="55"/>
                    </a:cubicBezTo>
                    <a:cubicBezTo>
                      <a:pt x="9" y="63"/>
                      <a:pt x="11" y="71"/>
                      <a:pt x="15" y="79"/>
                    </a:cubicBezTo>
                    <a:cubicBezTo>
                      <a:pt x="19" y="86"/>
                      <a:pt x="25" y="92"/>
                      <a:pt x="32" y="96"/>
                    </a:cubicBezTo>
                    <a:cubicBezTo>
                      <a:pt x="40" y="100"/>
                      <a:pt x="47" y="102"/>
                      <a:pt x="55" y="102"/>
                    </a:cubicBezTo>
                    <a:cubicBezTo>
                      <a:pt x="63" y="102"/>
                      <a:pt x="71" y="100"/>
                      <a:pt x="79" y="96"/>
                    </a:cubicBezTo>
                    <a:cubicBezTo>
                      <a:pt x="86" y="92"/>
                      <a:pt x="92" y="86"/>
                      <a:pt x="96" y="79"/>
                    </a:cubicBezTo>
                    <a:cubicBezTo>
                      <a:pt x="100" y="71"/>
                      <a:pt x="102" y="63"/>
                      <a:pt x="102" y="55"/>
                    </a:cubicBezTo>
                    <a:cubicBezTo>
                      <a:pt x="102" y="47"/>
                      <a:pt x="100" y="40"/>
                      <a:pt x="96" y="32"/>
                    </a:cubicBezTo>
                    <a:cubicBezTo>
                      <a:pt x="91" y="25"/>
                      <a:pt x="86" y="19"/>
                      <a:pt x="78" y="15"/>
                    </a:cubicBezTo>
                    <a:cubicBezTo>
                      <a:pt x="71" y="11"/>
                      <a:pt x="63" y="9"/>
                      <a:pt x="55" y="9"/>
                    </a:cubicBezTo>
                    <a:close/>
                    <a:moveTo>
                      <a:pt x="31" y="86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9" y="26"/>
                      <a:pt x="64" y="27"/>
                      <a:pt x="67" y="28"/>
                    </a:cubicBezTo>
                    <a:cubicBezTo>
                      <a:pt x="70" y="29"/>
                      <a:pt x="73" y="31"/>
                      <a:pt x="75" y="34"/>
                    </a:cubicBezTo>
                    <a:cubicBezTo>
                      <a:pt x="76" y="37"/>
                      <a:pt x="77" y="39"/>
                      <a:pt x="77" y="43"/>
                    </a:cubicBezTo>
                    <a:cubicBezTo>
                      <a:pt x="77" y="47"/>
                      <a:pt x="76" y="51"/>
                      <a:pt x="73" y="54"/>
                    </a:cubicBezTo>
                    <a:cubicBezTo>
                      <a:pt x="69" y="57"/>
                      <a:pt x="65" y="59"/>
                      <a:pt x="60" y="59"/>
                    </a:cubicBezTo>
                    <a:cubicBezTo>
                      <a:pt x="62" y="60"/>
                      <a:pt x="64" y="61"/>
                      <a:pt x="65" y="63"/>
                    </a:cubicBezTo>
                    <a:cubicBezTo>
                      <a:pt x="68" y="65"/>
                      <a:pt x="71" y="69"/>
                      <a:pt x="74" y="75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0" y="69"/>
                      <a:pt x="57" y="65"/>
                      <a:pt x="54" y="63"/>
                    </a:cubicBezTo>
                    <a:cubicBezTo>
                      <a:pt x="52" y="61"/>
                      <a:pt x="50" y="61"/>
                      <a:pt x="46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86"/>
                      <a:pt x="41" y="86"/>
                      <a:pt x="41" y="86"/>
                    </a:cubicBezTo>
                    <a:lnTo>
                      <a:pt x="31" y="86"/>
                    </a:lnTo>
                    <a:close/>
                    <a:moveTo>
                      <a:pt x="4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8" y="53"/>
                      <a:pt x="62" y="52"/>
                      <a:pt x="64" y="50"/>
                    </a:cubicBezTo>
                    <a:cubicBezTo>
                      <a:pt x="66" y="48"/>
                      <a:pt x="67" y="46"/>
                      <a:pt x="67" y="43"/>
                    </a:cubicBezTo>
                    <a:cubicBezTo>
                      <a:pt x="67" y="42"/>
                      <a:pt x="67" y="40"/>
                      <a:pt x="66" y="39"/>
                    </a:cubicBezTo>
                    <a:cubicBezTo>
                      <a:pt x="65" y="37"/>
                      <a:pt x="63" y="36"/>
                      <a:pt x="61" y="35"/>
                    </a:cubicBezTo>
                    <a:cubicBezTo>
                      <a:pt x="60" y="35"/>
                      <a:pt x="56" y="34"/>
                      <a:pt x="52" y="34"/>
                    </a:cubicBezTo>
                    <a:cubicBezTo>
                      <a:pt x="41" y="34"/>
                      <a:pt x="41" y="34"/>
                      <a:pt x="41" y="34"/>
                    </a:cubicBezTo>
                    <a:lnTo>
                      <a:pt x="4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3924817-08B4-45FD-B955-78EE1A97D20E}"/>
                </a:ext>
              </a:extLst>
            </p:cNvPr>
            <p:cNvSpPr txBox="1"/>
            <p:nvPr userDrawn="1"/>
          </p:nvSpPr>
          <p:spPr>
            <a:xfrm>
              <a:off x="1396766" y="6552628"/>
              <a:ext cx="796180" cy="1331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spc="150" baseline="0" dirty="0">
                  <a:solidFill>
                    <a:schemeClr val="accent2"/>
                  </a:solidFill>
                </a:rPr>
                <a:t>Transmission</a:t>
              </a:r>
            </a:p>
          </p:txBody>
        </p:sp>
        <p:sp>
          <p:nvSpPr>
            <p:cNvPr id="57" name="Line 457">
              <a:extLst>
                <a:ext uri="{FF2B5EF4-FFF2-40B4-BE49-F238E27FC236}">
                  <a16:creationId xmlns:a16="http://schemas.microsoft.com/office/drawing/2014/main" id="{4C0124A3-35BE-4776-9FA8-F0855894287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284492" y="6508048"/>
              <a:ext cx="0" cy="280987"/>
            </a:xfrm>
            <a:prstGeom prst="line">
              <a:avLst/>
            </a:prstGeom>
            <a:grp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900" kern="1200">
          <a:solidFill>
            <a:srgbClr val="595959"/>
          </a:solidFill>
          <a:latin typeface="Arial Nova" panose="020B0504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" charset="0"/>
        </a:defRPr>
      </a:lvl9pPr>
    </p:titleStyle>
    <p:bodyStyle>
      <a:lvl1pPr marL="233363" indent="-233363" algn="l" rtl="0" fontAlgn="base">
        <a:lnSpc>
          <a:spcPct val="100000"/>
        </a:lnSpc>
        <a:spcBef>
          <a:spcPts val="1000"/>
        </a:spcBef>
        <a:spcAft>
          <a:spcPct val="0"/>
        </a:spcAft>
        <a:buClr>
          <a:schemeClr val="accent2"/>
        </a:buClr>
        <a:buSzPct val="85000"/>
        <a:buFont typeface="Arial" charset="0"/>
        <a:buChar char="■"/>
        <a:defRPr sz="20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100000"/>
        </a:lnSpc>
        <a:spcBef>
          <a:spcPts val="500"/>
        </a:spcBef>
        <a:spcAft>
          <a:spcPct val="0"/>
        </a:spcAft>
        <a:buClr>
          <a:schemeClr val="accent5"/>
        </a:buClr>
        <a:buFont typeface="Arial Nova"/>
        <a:buChar char="–"/>
        <a:defRPr sz="18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100000"/>
        </a:lnSpc>
        <a:spcBef>
          <a:spcPts val="500"/>
        </a:spcBef>
        <a:spcAft>
          <a:spcPct val="0"/>
        </a:spcAft>
        <a:buClr>
          <a:schemeClr val="accent3"/>
        </a:buClr>
        <a:buFont typeface="Arial Nova"/>
        <a:buChar char="–"/>
        <a:defRPr sz="17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100000"/>
        </a:lnSpc>
        <a:spcBef>
          <a:spcPts val="500"/>
        </a:spcBef>
        <a:spcAft>
          <a:spcPct val="0"/>
        </a:spcAft>
        <a:buClr>
          <a:schemeClr val="accent4"/>
        </a:buClr>
        <a:buFont typeface="Arial Nova"/>
        <a:buChar char="–"/>
        <a:defRPr sz="16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100000"/>
        </a:lnSpc>
        <a:spcBef>
          <a:spcPts val="500"/>
        </a:spcBef>
        <a:spcAft>
          <a:spcPct val="0"/>
        </a:spcAft>
        <a:buClr>
          <a:schemeClr val="accent4"/>
        </a:buClr>
        <a:buSzPct val="100000"/>
        <a:buFont typeface="Arial Nova"/>
        <a:buChar char="–"/>
        <a:defRPr sz="15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927C50-0979-4169-8635-C2BC0122E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488" y="4447549"/>
            <a:ext cx="7361237" cy="938212"/>
          </a:xfrm>
        </p:spPr>
        <p:txBody>
          <a:bodyPr/>
          <a:lstStyle/>
          <a:p>
            <a:r>
              <a:rPr lang="en-US" altLang="en-US" sz="1600" dirty="0">
                <a:solidFill>
                  <a:schemeClr val="accent2"/>
                </a:solidFill>
              </a:rPr>
              <a:t>New Jersey (JCP&amp;L)</a:t>
            </a:r>
            <a:br>
              <a:rPr lang="en-US" altLang="en-US" sz="1600" b="1" dirty="0"/>
            </a:br>
            <a:r>
              <a:rPr lang="en-US" altLang="en-US" sz="2600" dirty="0"/>
              <a:t>Offshore Wind Project Integration Proposal </a:t>
            </a:r>
            <a:r>
              <a:rPr lang="en-US" altLang="en-US" sz="2700" b="1" dirty="0">
                <a:gradFill>
                  <a:gsLst>
                    <a:gs pos="29000">
                      <a:srgbClr val="7EC234"/>
                    </a:gs>
                    <a:gs pos="0">
                      <a:srgbClr val="7EC234"/>
                    </a:gs>
                    <a:gs pos="64000">
                      <a:srgbClr val="0084D8"/>
                    </a:gs>
                    <a:gs pos="100000">
                      <a:srgbClr val="003F66"/>
                    </a:gs>
                  </a:gsLst>
                  <a:lin ang="0" scaled="0"/>
                </a:gradFill>
              </a:rPr>
              <a:t>Overview</a:t>
            </a:r>
            <a:endParaRPr lang="en-US" sz="2700" b="1" dirty="0">
              <a:gradFill>
                <a:gsLst>
                  <a:gs pos="29000">
                    <a:srgbClr val="7EC234"/>
                  </a:gs>
                  <a:gs pos="0">
                    <a:srgbClr val="7EC234"/>
                  </a:gs>
                  <a:gs pos="64000">
                    <a:srgbClr val="0084D8"/>
                  </a:gs>
                  <a:gs pos="100000">
                    <a:srgbClr val="003F66"/>
                  </a:gs>
                </a:gsLst>
                <a:lin ang="0" scaled="0"/>
              </a:gra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4A43-533B-41B7-BEE9-AA8EF4C92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038" y="6426066"/>
            <a:ext cx="1292225" cy="185737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B6684-134B-497E-A388-739A4469C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373" y="5265627"/>
            <a:ext cx="2188139" cy="751996"/>
          </a:xfrm>
          <a:prstGeom prst="rect">
            <a:avLst/>
          </a:prstGeom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39740CB4-B72B-461D-9680-F2935833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488" y="5392834"/>
            <a:ext cx="2801483" cy="632637"/>
          </a:xfrm>
        </p:spPr>
        <p:txBody>
          <a:bodyPr/>
          <a:lstStyle/>
          <a:p>
            <a:r>
              <a:rPr lang="en-US" dirty="0"/>
              <a:t>Jim </a:t>
            </a:r>
            <a:r>
              <a:rPr lang="en-US" dirty="0" err="1"/>
              <a:t>Fakult</a:t>
            </a:r>
            <a:br>
              <a:rPr lang="en-US" dirty="0"/>
            </a:br>
            <a:r>
              <a:rPr lang="en-US" sz="1400" dirty="0">
                <a:latin typeface="Arial Nova Cond" panose="020B0506020202020204" pitchFamily="34" charset="0"/>
              </a:rPr>
              <a:t>President, NJ Operations</a:t>
            </a:r>
            <a:endParaRPr lang="en-US" sz="1550" dirty="0">
              <a:latin typeface="Arial Nova Cond" panose="020B0506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36050A4-C2D1-4B5A-BF58-D9AC48A422F9}"/>
              </a:ext>
            </a:extLst>
          </p:cNvPr>
          <p:cNvSpPr txBox="1">
            <a:spLocks/>
          </p:cNvSpPr>
          <p:nvPr/>
        </p:nvSpPr>
        <p:spPr bwMode="gray">
          <a:xfrm>
            <a:off x="808038" y="6200178"/>
            <a:ext cx="2710225" cy="184666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New Jersey BPU Stakeholder Meeting</a:t>
            </a:r>
          </a:p>
        </p:txBody>
      </p:sp>
      <p:sp>
        <p:nvSpPr>
          <p:cNvPr id="15" name="Subtitle 11">
            <a:extLst>
              <a:ext uri="{FF2B5EF4-FFF2-40B4-BE49-F238E27FC236}">
                <a16:creationId xmlns:a16="http://schemas.microsoft.com/office/drawing/2014/main" id="{004505DE-6700-4B2B-877A-A0ED27C3C61E}"/>
              </a:ext>
            </a:extLst>
          </p:cNvPr>
          <p:cNvSpPr txBox="1">
            <a:spLocks/>
          </p:cNvSpPr>
          <p:nvPr/>
        </p:nvSpPr>
        <p:spPr bwMode="gray">
          <a:xfrm>
            <a:off x="3005364" y="5392834"/>
            <a:ext cx="2801483" cy="63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None/>
              <a:defRPr lang="en-US" sz="1900" b="0" kern="1200" dirty="0">
                <a:solidFill>
                  <a:schemeClr val="bg2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Font typeface="Arial Nova"/>
              <a:buChar char="–"/>
              <a:defRPr sz="18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Font typeface="Arial Nova"/>
              <a:buChar char="–"/>
              <a:defRPr sz="17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Font typeface="Arial Nova"/>
              <a:buChar char="–"/>
              <a:defRPr sz="16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 Nova"/>
              <a:buChar char="–"/>
              <a:defRPr sz="15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Larre</a:t>
            </a:r>
            <a:r>
              <a:rPr lang="en-US" dirty="0"/>
              <a:t> Hozempa</a:t>
            </a:r>
            <a:br>
              <a:rPr lang="en-US" dirty="0"/>
            </a:br>
            <a:r>
              <a:rPr lang="en-US" sz="1400" dirty="0">
                <a:latin typeface="Arial Nova Cond" panose="020B0506020202020204" pitchFamily="34" charset="0"/>
              </a:rPr>
              <a:t>General Manager, Planning</a:t>
            </a:r>
            <a:endParaRPr lang="en-US" sz="1550" dirty="0">
              <a:latin typeface="Arial Nova Cond" panose="020B0506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44B2A-E61E-4EFA-8619-9A781420769B}"/>
              </a:ext>
            </a:extLst>
          </p:cNvPr>
          <p:cNvSpPr txBox="1"/>
          <p:nvPr/>
        </p:nvSpPr>
        <p:spPr>
          <a:xfrm>
            <a:off x="2599484" y="5447542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5"/>
                </a:solidFill>
                <a:latin typeface="Arial Nova Cond Light" panose="020B0306020202020204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3819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851F-ABEC-4C94-A729-5276AD3E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25438"/>
            <a:ext cx="11583901" cy="600075"/>
          </a:xfrm>
        </p:spPr>
        <p:txBody>
          <a:bodyPr/>
          <a:lstStyle/>
          <a:p>
            <a:r>
              <a:rPr lang="en-US" dirty="0"/>
              <a:t>Company Introduction – A Strong Presence in N.J.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BB614-352F-4E7E-8F61-21D0BBEFB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9" y="3342119"/>
            <a:ext cx="8624624" cy="2787404"/>
          </a:xfrm>
        </p:spPr>
        <p:txBody>
          <a:bodyPr/>
          <a:lstStyle/>
          <a:p>
            <a:r>
              <a:rPr lang="en-US" sz="1800" dirty="0"/>
              <a:t>JCP&amp;L serves approximately 1.1 million residential, commercial, and industrial customers located within 13 counties and 236 municipalities in N.J. </a:t>
            </a:r>
          </a:p>
          <a:p>
            <a:r>
              <a:rPr lang="en-US" sz="1800" dirty="0"/>
              <a:t>We employ approximately 1,500 N.J.-based workers.</a:t>
            </a:r>
          </a:p>
          <a:p>
            <a:pPr lvl="1"/>
            <a:r>
              <a:rPr lang="en-US" sz="1600" dirty="0"/>
              <a:t>Including more than 1,100 IBEW electricians, line workers and technicians who build and maintain the critical assets that make up our system.</a:t>
            </a:r>
          </a:p>
          <a:p>
            <a:r>
              <a:rPr lang="en-US" sz="1800" dirty="0"/>
              <a:t>Our company maintains and operates more than 26,000 miles of transmission and distribution lines in the state.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BA97-21EC-499F-B836-A5593F6E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615" y="6436314"/>
            <a:ext cx="1450975" cy="138499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147" name="Footer Placeholder 146">
            <a:extLst>
              <a:ext uri="{FF2B5EF4-FFF2-40B4-BE49-F238E27FC236}">
                <a16:creationId xmlns:a16="http://schemas.microsoft.com/office/drawing/2014/main" id="{A65535FE-4D16-49F0-BD91-4D935625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2414" y="6436314"/>
            <a:ext cx="4740570" cy="138499"/>
          </a:xfrm>
        </p:spPr>
        <p:txBody>
          <a:bodyPr/>
          <a:lstStyle/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2A80C-B52F-4808-95AF-42A8E11C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42" y="6436314"/>
            <a:ext cx="396875" cy="138499"/>
          </a:xfrm>
        </p:spPr>
        <p:txBody>
          <a:bodyPr/>
          <a:lstStyle/>
          <a:p>
            <a:fld id="{5BF854AD-C98E-4C92-82A5-099629949121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38AADB4-0D40-48E7-96A6-A7B3DFC4934A}"/>
              </a:ext>
            </a:extLst>
          </p:cNvPr>
          <p:cNvGrpSpPr/>
          <p:nvPr/>
        </p:nvGrpSpPr>
        <p:grpSpPr>
          <a:xfrm>
            <a:off x="9281067" y="1361069"/>
            <a:ext cx="2610038" cy="4458134"/>
            <a:chOff x="9281067" y="1361069"/>
            <a:chExt cx="2610038" cy="4458134"/>
          </a:xfrm>
        </p:grpSpPr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8DBA4248-7F5C-42F6-AFF9-5E9AE2947B3C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4074" y="1772172"/>
              <a:ext cx="559042" cy="681890"/>
            </a:xfrm>
            <a:custGeom>
              <a:avLst/>
              <a:gdLst>
                <a:gd name="T0" fmla="*/ 2147483646 w 518"/>
                <a:gd name="T1" fmla="*/ 2147483646 h 612"/>
                <a:gd name="T2" fmla="*/ 2147483646 w 518"/>
                <a:gd name="T3" fmla="*/ 2147483646 h 612"/>
                <a:gd name="T4" fmla="*/ 2147483646 w 518"/>
                <a:gd name="T5" fmla="*/ 2147483646 h 612"/>
                <a:gd name="T6" fmla="*/ 2147483646 w 518"/>
                <a:gd name="T7" fmla="*/ 2147483646 h 612"/>
                <a:gd name="T8" fmla="*/ 2147483646 w 518"/>
                <a:gd name="T9" fmla="*/ 2147483646 h 612"/>
                <a:gd name="T10" fmla="*/ 2147483646 w 518"/>
                <a:gd name="T11" fmla="*/ 2147483646 h 612"/>
                <a:gd name="T12" fmla="*/ 2147483646 w 518"/>
                <a:gd name="T13" fmla="*/ 2147483646 h 612"/>
                <a:gd name="T14" fmla="*/ 2147483646 w 518"/>
                <a:gd name="T15" fmla="*/ 2147483646 h 612"/>
                <a:gd name="T16" fmla="*/ 2147483646 w 518"/>
                <a:gd name="T17" fmla="*/ 2147483646 h 612"/>
                <a:gd name="T18" fmla="*/ 2147483646 w 518"/>
                <a:gd name="T19" fmla="*/ 2147483646 h 612"/>
                <a:gd name="T20" fmla="*/ 2147483646 w 518"/>
                <a:gd name="T21" fmla="*/ 2147483646 h 612"/>
                <a:gd name="T22" fmla="*/ 2147483646 w 518"/>
                <a:gd name="T23" fmla="*/ 2147483646 h 612"/>
                <a:gd name="T24" fmla="*/ 2147483646 w 518"/>
                <a:gd name="T25" fmla="*/ 2147483646 h 612"/>
                <a:gd name="T26" fmla="*/ 2147483646 w 518"/>
                <a:gd name="T27" fmla="*/ 2147483646 h 612"/>
                <a:gd name="T28" fmla="*/ 2147483646 w 518"/>
                <a:gd name="T29" fmla="*/ 2147483646 h 612"/>
                <a:gd name="T30" fmla="*/ 2147483646 w 518"/>
                <a:gd name="T31" fmla="*/ 2147483646 h 612"/>
                <a:gd name="T32" fmla="*/ 2147483646 w 518"/>
                <a:gd name="T33" fmla="*/ 2147483646 h 612"/>
                <a:gd name="T34" fmla="*/ 2147483646 w 518"/>
                <a:gd name="T35" fmla="*/ 2147483646 h 612"/>
                <a:gd name="T36" fmla="*/ 2147483646 w 518"/>
                <a:gd name="T37" fmla="*/ 2147483646 h 612"/>
                <a:gd name="T38" fmla="*/ 2147483646 w 518"/>
                <a:gd name="T39" fmla="*/ 2147483646 h 612"/>
                <a:gd name="T40" fmla="*/ 2147483646 w 518"/>
                <a:gd name="T41" fmla="*/ 2147483646 h 612"/>
                <a:gd name="T42" fmla="*/ 2147483646 w 518"/>
                <a:gd name="T43" fmla="*/ 2147483646 h 612"/>
                <a:gd name="T44" fmla="*/ 2147483646 w 518"/>
                <a:gd name="T45" fmla="*/ 2147483646 h 612"/>
                <a:gd name="T46" fmla="*/ 2147483646 w 518"/>
                <a:gd name="T47" fmla="*/ 2147483646 h 612"/>
                <a:gd name="T48" fmla="*/ 2147483646 w 518"/>
                <a:gd name="T49" fmla="*/ 2147483646 h 612"/>
                <a:gd name="T50" fmla="*/ 2147483646 w 518"/>
                <a:gd name="T51" fmla="*/ 2147483646 h 612"/>
                <a:gd name="T52" fmla="*/ 2147483646 w 518"/>
                <a:gd name="T53" fmla="*/ 2147483646 h 612"/>
                <a:gd name="T54" fmla="*/ 2147483646 w 518"/>
                <a:gd name="T55" fmla="*/ 2147483646 h 612"/>
                <a:gd name="T56" fmla="*/ 2147483646 w 518"/>
                <a:gd name="T57" fmla="*/ 2147483646 h 612"/>
                <a:gd name="T58" fmla="*/ 2147483646 w 518"/>
                <a:gd name="T59" fmla="*/ 2147483646 h 612"/>
                <a:gd name="T60" fmla="*/ 2147483646 w 518"/>
                <a:gd name="T61" fmla="*/ 2147483646 h 612"/>
                <a:gd name="T62" fmla="*/ 2147483646 w 518"/>
                <a:gd name="T63" fmla="*/ 2147483646 h 612"/>
                <a:gd name="T64" fmla="*/ 2147483646 w 518"/>
                <a:gd name="T65" fmla="*/ 2147483646 h 612"/>
                <a:gd name="T66" fmla="*/ 2147483646 w 518"/>
                <a:gd name="T67" fmla="*/ 2147483646 h 612"/>
                <a:gd name="T68" fmla="*/ 2147483646 w 518"/>
                <a:gd name="T69" fmla="*/ 2147483646 h 612"/>
                <a:gd name="T70" fmla="*/ 2147483646 w 518"/>
                <a:gd name="T71" fmla="*/ 2147483646 h 612"/>
                <a:gd name="T72" fmla="*/ 2147483646 w 518"/>
                <a:gd name="T73" fmla="*/ 2147483646 h 612"/>
                <a:gd name="T74" fmla="*/ 2147483646 w 518"/>
                <a:gd name="T75" fmla="*/ 2147483646 h 612"/>
                <a:gd name="T76" fmla="*/ 2147483646 w 518"/>
                <a:gd name="T77" fmla="*/ 2147483646 h 612"/>
                <a:gd name="T78" fmla="*/ 2147483646 w 518"/>
                <a:gd name="T79" fmla="*/ 2147483646 h 612"/>
                <a:gd name="T80" fmla="*/ 2147483646 w 518"/>
                <a:gd name="T81" fmla="*/ 2147483646 h 612"/>
                <a:gd name="T82" fmla="*/ 2147483646 w 518"/>
                <a:gd name="T83" fmla="*/ 2147483646 h 612"/>
                <a:gd name="T84" fmla="*/ 2147483646 w 518"/>
                <a:gd name="T85" fmla="*/ 2147483646 h 612"/>
                <a:gd name="T86" fmla="*/ 2147483646 w 518"/>
                <a:gd name="T87" fmla="*/ 2147483646 h 612"/>
                <a:gd name="T88" fmla="*/ 2147483646 w 518"/>
                <a:gd name="T89" fmla="*/ 2147483646 h 612"/>
                <a:gd name="T90" fmla="*/ 2147483646 w 518"/>
                <a:gd name="T91" fmla="*/ 2147483646 h 612"/>
                <a:gd name="T92" fmla="*/ 2147483646 w 518"/>
                <a:gd name="T93" fmla="*/ 2147483646 h 612"/>
                <a:gd name="T94" fmla="*/ 2147483646 w 518"/>
                <a:gd name="T95" fmla="*/ 2147483646 h 612"/>
                <a:gd name="T96" fmla="*/ 2147483646 w 518"/>
                <a:gd name="T97" fmla="*/ 2147483646 h 612"/>
                <a:gd name="T98" fmla="*/ 2147483646 w 518"/>
                <a:gd name="T99" fmla="*/ 2147483646 h 612"/>
                <a:gd name="T100" fmla="*/ 2147483646 w 518"/>
                <a:gd name="T101" fmla="*/ 2147483646 h 612"/>
                <a:gd name="T102" fmla="*/ 2147483646 w 518"/>
                <a:gd name="T103" fmla="*/ 2147483646 h 612"/>
                <a:gd name="T104" fmla="*/ 2147483646 w 518"/>
                <a:gd name="T105" fmla="*/ 2147483646 h 612"/>
                <a:gd name="T106" fmla="*/ 2147483646 w 518"/>
                <a:gd name="T107" fmla="*/ 2147483646 h 612"/>
                <a:gd name="T108" fmla="*/ 2147483646 w 518"/>
                <a:gd name="T109" fmla="*/ 2147483646 h 6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18" h="612">
                  <a:moveTo>
                    <a:pt x="518" y="226"/>
                  </a:moveTo>
                  <a:lnTo>
                    <a:pt x="514" y="251"/>
                  </a:lnTo>
                  <a:lnTo>
                    <a:pt x="510" y="265"/>
                  </a:lnTo>
                  <a:lnTo>
                    <a:pt x="501" y="298"/>
                  </a:lnTo>
                  <a:lnTo>
                    <a:pt x="495" y="319"/>
                  </a:lnTo>
                  <a:lnTo>
                    <a:pt x="486" y="351"/>
                  </a:lnTo>
                  <a:lnTo>
                    <a:pt x="480" y="370"/>
                  </a:lnTo>
                  <a:lnTo>
                    <a:pt x="472" y="389"/>
                  </a:lnTo>
                  <a:lnTo>
                    <a:pt x="463" y="413"/>
                  </a:lnTo>
                  <a:lnTo>
                    <a:pt x="460" y="419"/>
                  </a:lnTo>
                  <a:lnTo>
                    <a:pt x="444" y="460"/>
                  </a:lnTo>
                  <a:lnTo>
                    <a:pt x="424" y="499"/>
                  </a:lnTo>
                  <a:lnTo>
                    <a:pt x="422" y="504"/>
                  </a:lnTo>
                  <a:lnTo>
                    <a:pt x="414" y="521"/>
                  </a:lnTo>
                  <a:lnTo>
                    <a:pt x="404" y="538"/>
                  </a:lnTo>
                  <a:lnTo>
                    <a:pt x="393" y="554"/>
                  </a:lnTo>
                  <a:lnTo>
                    <a:pt x="390" y="558"/>
                  </a:lnTo>
                  <a:lnTo>
                    <a:pt x="385" y="555"/>
                  </a:lnTo>
                  <a:lnTo>
                    <a:pt x="386" y="550"/>
                  </a:lnTo>
                  <a:lnTo>
                    <a:pt x="370" y="532"/>
                  </a:lnTo>
                  <a:lnTo>
                    <a:pt x="361" y="529"/>
                  </a:lnTo>
                  <a:lnTo>
                    <a:pt x="352" y="519"/>
                  </a:lnTo>
                  <a:lnTo>
                    <a:pt x="348" y="517"/>
                  </a:lnTo>
                  <a:lnTo>
                    <a:pt x="341" y="525"/>
                  </a:lnTo>
                  <a:lnTo>
                    <a:pt x="332" y="527"/>
                  </a:lnTo>
                  <a:lnTo>
                    <a:pt x="325" y="533"/>
                  </a:lnTo>
                  <a:lnTo>
                    <a:pt x="314" y="539"/>
                  </a:lnTo>
                  <a:lnTo>
                    <a:pt x="299" y="540"/>
                  </a:lnTo>
                  <a:lnTo>
                    <a:pt x="297" y="540"/>
                  </a:lnTo>
                  <a:lnTo>
                    <a:pt x="280" y="547"/>
                  </a:lnTo>
                  <a:lnTo>
                    <a:pt x="267" y="559"/>
                  </a:lnTo>
                  <a:lnTo>
                    <a:pt x="252" y="574"/>
                  </a:lnTo>
                  <a:lnTo>
                    <a:pt x="248" y="588"/>
                  </a:lnTo>
                  <a:lnTo>
                    <a:pt x="252" y="599"/>
                  </a:lnTo>
                  <a:lnTo>
                    <a:pt x="250" y="608"/>
                  </a:lnTo>
                  <a:lnTo>
                    <a:pt x="243" y="612"/>
                  </a:lnTo>
                  <a:lnTo>
                    <a:pt x="237" y="611"/>
                  </a:lnTo>
                  <a:lnTo>
                    <a:pt x="233" y="605"/>
                  </a:lnTo>
                  <a:lnTo>
                    <a:pt x="234" y="589"/>
                  </a:lnTo>
                  <a:lnTo>
                    <a:pt x="233" y="586"/>
                  </a:lnTo>
                  <a:lnTo>
                    <a:pt x="218" y="589"/>
                  </a:lnTo>
                  <a:lnTo>
                    <a:pt x="204" y="599"/>
                  </a:lnTo>
                  <a:lnTo>
                    <a:pt x="199" y="597"/>
                  </a:lnTo>
                  <a:lnTo>
                    <a:pt x="193" y="588"/>
                  </a:lnTo>
                  <a:lnTo>
                    <a:pt x="188" y="582"/>
                  </a:lnTo>
                  <a:lnTo>
                    <a:pt x="182" y="574"/>
                  </a:lnTo>
                  <a:lnTo>
                    <a:pt x="171" y="573"/>
                  </a:lnTo>
                  <a:lnTo>
                    <a:pt x="175" y="562"/>
                  </a:lnTo>
                  <a:lnTo>
                    <a:pt x="185" y="548"/>
                  </a:lnTo>
                  <a:lnTo>
                    <a:pt x="184" y="542"/>
                  </a:lnTo>
                  <a:lnTo>
                    <a:pt x="184" y="533"/>
                  </a:lnTo>
                  <a:lnTo>
                    <a:pt x="189" y="521"/>
                  </a:lnTo>
                  <a:lnTo>
                    <a:pt x="190" y="517"/>
                  </a:lnTo>
                  <a:lnTo>
                    <a:pt x="197" y="514"/>
                  </a:lnTo>
                  <a:lnTo>
                    <a:pt x="200" y="514"/>
                  </a:lnTo>
                  <a:lnTo>
                    <a:pt x="201" y="513"/>
                  </a:lnTo>
                  <a:lnTo>
                    <a:pt x="203" y="512"/>
                  </a:lnTo>
                  <a:lnTo>
                    <a:pt x="204" y="510"/>
                  </a:lnTo>
                  <a:lnTo>
                    <a:pt x="204" y="508"/>
                  </a:lnTo>
                  <a:lnTo>
                    <a:pt x="205" y="506"/>
                  </a:lnTo>
                  <a:lnTo>
                    <a:pt x="207" y="504"/>
                  </a:lnTo>
                  <a:lnTo>
                    <a:pt x="207" y="502"/>
                  </a:lnTo>
                  <a:lnTo>
                    <a:pt x="207" y="499"/>
                  </a:lnTo>
                  <a:lnTo>
                    <a:pt x="207" y="498"/>
                  </a:lnTo>
                  <a:lnTo>
                    <a:pt x="207" y="497"/>
                  </a:lnTo>
                  <a:lnTo>
                    <a:pt x="207" y="494"/>
                  </a:lnTo>
                  <a:lnTo>
                    <a:pt x="207" y="493"/>
                  </a:lnTo>
                  <a:lnTo>
                    <a:pt x="203" y="485"/>
                  </a:lnTo>
                  <a:lnTo>
                    <a:pt x="204" y="470"/>
                  </a:lnTo>
                  <a:lnTo>
                    <a:pt x="204" y="468"/>
                  </a:lnTo>
                  <a:lnTo>
                    <a:pt x="204" y="464"/>
                  </a:lnTo>
                  <a:lnTo>
                    <a:pt x="204" y="459"/>
                  </a:lnTo>
                  <a:lnTo>
                    <a:pt x="204" y="453"/>
                  </a:lnTo>
                  <a:lnTo>
                    <a:pt x="209" y="452"/>
                  </a:lnTo>
                  <a:lnTo>
                    <a:pt x="211" y="451"/>
                  </a:lnTo>
                  <a:lnTo>
                    <a:pt x="212" y="452"/>
                  </a:lnTo>
                  <a:lnTo>
                    <a:pt x="218" y="461"/>
                  </a:lnTo>
                  <a:lnTo>
                    <a:pt x="223" y="456"/>
                  </a:lnTo>
                  <a:lnTo>
                    <a:pt x="215" y="429"/>
                  </a:lnTo>
                  <a:lnTo>
                    <a:pt x="209" y="421"/>
                  </a:lnTo>
                  <a:lnTo>
                    <a:pt x="203" y="413"/>
                  </a:lnTo>
                  <a:lnTo>
                    <a:pt x="201" y="413"/>
                  </a:lnTo>
                  <a:lnTo>
                    <a:pt x="200" y="411"/>
                  </a:lnTo>
                  <a:lnTo>
                    <a:pt x="199" y="411"/>
                  </a:lnTo>
                  <a:lnTo>
                    <a:pt x="197" y="410"/>
                  </a:lnTo>
                  <a:lnTo>
                    <a:pt x="196" y="408"/>
                  </a:lnTo>
                  <a:lnTo>
                    <a:pt x="195" y="407"/>
                  </a:lnTo>
                  <a:lnTo>
                    <a:pt x="195" y="404"/>
                  </a:lnTo>
                  <a:lnTo>
                    <a:pt x="192" y="389"/>
                  </a:lnTo>
                  <a:lnTo>
                    <a:pt x="190" y="388"/>
                  </a:lnTo>
                  <a:lnTo>
                    <a:pt x="190" y="385"/>
                  </a:lnTo>
                  <a:lnTo>
                    <a:pt x="190" y="384"/>
                  </a:lnTo>
                  <a:lnTo>
                    <a:pt x="190" y="381"/>
                  </a:lnTo>
                  <a:lnTo>
                    <a:pt x="190" y="365"/>
                  </a:lnTo>
                  <a:lnTo>
                    <a:pt x="193" y="354"/>
                  </a:lnTo>
                  <a:lnTo>
                    <a:pt x="193" y="351"/>
                  </a:lnTo>
                  <a:lnTo>
                    <a:pt x="190" y="347"/>
                  </a:lnTo>
                  <a:lnTo>
                    <a:pt x="189" y="346"/>
                  </a:lnTo>
                  <a:lnTo>
                    <a:pt x="186" y="346"/>
                  </a:lnTo>
                  <a:lnTo>
                    <a:pt x="180" y="343"/>
                  </a:lnTo>
                  <a:lnTo>
                    <a:pt x="178" y="339"/>
                  </a:lnTo>
                  <a:lnTo>
                    <a:pt x="178" y="338"/>
                  </a:lnTo>
                  <a:lnTo>
                    <a:pt x="178" y="335"/>
                  </a:lnTo>
                  <a:lnTo>
                    <a:pt x="181" y="334"/>
                  </a:lnTo>
                  <a:lnTo>
                    <a:pt x="181" y="332"/>
                  </a:lnTo>
                  <a:lnTo>
                    <a:pt x="182" y="330"/>
                  </a:lnTo>
                  <a:lnTo>
                    <a:pt x="182" y="328"/>
                  </a:lnTo>
                  <a:lnTo>
                    <a:pt x="181" y="327"/>
                  </a:lnTo>
                  <a:lnTo>
                    <a:pt x="178" y="322"/>
                  </a:lnTo>
                  <a:lnTo>
                    <a:pt x="177" y="317"/>
                  </a:lnTo>
                  <a:lnTo>
                    <a:pt x="174" y="317"/>
                  </a:lnTo>
                  <a:lnTo>
                    <a:pt x="173" y="316"/>
                  </a:lnTo>
                  <a:lnTo>
                    <a:pt x="170" y="316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70" y="308"/>
                  </a:lnTo>
                  <a:lnTo>
                    <a:pt x="171" y="307"/>
                  </a:lnTo>
                  <a:lnTo>
                    <a:pt x="174" y="296"/>
                  </a:lnTo>
                  <a:lnTo>
                    <a:pt x="178" y="289"/>
                  </a:lnTo>
                  <a:lnTo>
                    <a:pt x="180" y="284"/>
                  </a:lnTo>
                  <a:lnTo>
                    <a:pt x="182" y="279"/>
                  </a:lnTo>
                  <a:lnTo>
                    <a:pt x="174" y="273"/>
                  </a:lnTo>
                  <a:lnTo>
                    <a:pt x="169" y="270"/>
                  </a:lnTo>
                  <a:lnTo>
                    <a:pt x="151" y="258"/>
                  </a:lnTo>
                  <a:lnTo>
                    <a:pt x="147" y="255"/>
                  </a:lnTo>
                  <a:lnTo>
                    <a:pt x="143" y="255"/>
                  </a:lnTo>
                  <a:lnTo>
                    <a:pt x="136" y="263"/>
                  </a:lnTo>
                  <a:lnTo>
                    <a:pt x="102" y="259"/>
                  </a:lnTo>
                  <a:lnTo>
                    <a:pt x="88" y="258"/>
                  </a:lnTo>
                  <a:lnTo>
                    <a:pt x="65" y="255"/>
                  </a:lnTo>
                  <a:lnTo>
                    <a:pt x="49" y="250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23" y="224"/>
                  </a:lnTo>
                  <a:lnTo>
                    <a:pt x="20" y="218"/>
                  </a:lnTo>
                  <a:lnTo>
                    <a:pt x="19" y="214"/>
                  </a:lnTo>
                  <a:lnTo>
                    <a:pt x="11" y="199"/>
                  </a:lnTo>
                  <a:lnTo>
                    <a:pt x="8" y="197"/>
                  </a:lnTo>
                  <a:lnTo>
                    <a:pt x="1" y="191"/>
                  </a:lnTo>
                  <a:lnTo>
                    <a:pt x="0" y="190"/>
                  </a:lnTo>
                  <a:lnTo>
                    <a:pt x="3" y="182"/>
                  </a:lnTo>
                  <a:lnTo>
                    <a:pt x="4" y="178"/>
                  </a:lnTo>
                  <a:lnTo>
                    <a:pt x="15" y="156"/>
                  </a:lnTo>
                  <a:lnTo>
                    <a:pt x="23" y="133"/>
                  </a:lnTo>
                  <a:lnTo>
                    <a:pt x="26" y="131"/>
                  </a:lnTo>
                  <a:lnTo>
                    <a:pt x="30" y="121"/>
                  </a:lnTo>
                  <a:lnTo>
                    <a:pt x="30" y="118"/>
                  </a:lnTo>
                  <a:lnTo>
                    <a:pt x="31" y="115"/>
                  </a:lnTo>
                  <a:lnTo>
                    <a:pt x="33" y="111"/>
                  </a:lnTo>
                  <a:lnTo>
                    <a:pt x="37" y="104"/>
                  </a:lnTo>
                  <a:lnTo>
                    <a:pt x="38" y="102"/>
                  </a:lnTo>
                  <a:lnTo>
                    <a:pt x="42" y="91"/>
                  </a:lnTo>
                  <a:lnTo>
                    <a:pt x="43" y="88"/>
                  </a:lnTo>
                  <a:lnTo>
                    <a:pt x="50" y="73"/>
                  </a:lnTo>
                  <a:lnTo>
                    <a:pt x="57" y="58"/>
                  </a:lnTo>
                  <a:lnTo>
                    <a:pt x="58" y="53"/>
                  </a:lnTo>
                  <a:lnTo>
                    <a:pt x="72" y="21"/>
                  </a:lnTo>
                  <a:lnTo>
                    <a:pt x="82" y="0"/>
                  </a:lnTo>
                  <a:lnTo>
                    <a:pt x="163" y="40"/>
                  </a:lnTo>
                  <a:lnTo>
                    <a:pt x="339" y="135"/>
                  </a:lnTo>
                  <a:lnTo>
                    <a:pt x="371" y="153"/>
                  </a:lnTo>
                  <a:lnTo>
                    <a:pt x="395" y="164"/>
                  </a:lnTo>
                  <a:lnTo>
                    <a:pt x="502" y="221"/>
                  </a:lnTo>
                  <a:lnTo>
                    <a:pt x="507" y="224"/>
                  </a:lnTo>
                  <a:lnTo>
                    <a:pt x="518" y="2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41459BC3-8BF5-440C-BD25-CCD5217A8D5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52044" y="1646626"/>
              <a:ext cx="582630" cy="701584"/>
            </a:xfrm>
            <a:custGeom>
              <a:avLst/>
              <a:gdLst>
                <a:gd name="T0" fmla="*/ 2147483646 w 539"/>
                <a:gd name="T1" fmla="*/ 2147483646 h 630"/>
                <a:gd name="T2" fmla="*/ 2147483646 w 539"/>
                <a:gd name="T3" fmla="*/ 2147483646 h 630"/>
                <a:gd name="T4" fmla="*/ 2147483646 w 539"/>
                <a:gd name="T5" fmla="*/ 2147483646 h 630"/>
                <a:gd name="T6" fmla="*/ 2147483646 w 539"/>
                <a:gd name="T7" fmla="*/ 2147483646 h 630"/>
                <a:gd name="T8" fmla="*/ 2147483646 w 539"/>
                <a:gd name="T9" fmla="*/ 2147483646 h 630"/>
                <a:gd name="T10" fmla="*/ 2147483646 w 539"/>
                <a:gd name="T11" fmla="*/ 2147483646 h 630"/>
                <a:gd name="T12" fmla="*/ 2147483646 w 539"/>
                <a:gd name="T13" fmla="*/ 2147483646 h 630"/>
                <a:gd name="T14" fmla="*/ 2147483646 w 539"/>
                <a:gd name="T15" fmla="*/ 2147483646 h 630"/>
                <a:gd name="T16" fmla="*/ 2147483646 w 539"/>
                <a:gd name="T17" fmla="*/ 2147483646 h 630"/>
                <a:gd name="T18" fmla="*/ 2147483646 w 539"/>
                <a:gd name="T19" fmla="*/ 2147483646 h 630"/>
                <a:gd name="T20" fmla="*/ 2147483646 w 539"/>
                <a:gd name="T21" fmla="*/ 2147483646 h 630"/>
                <a:gd name="T22" fmla="*/ 2147483646 w 539"/>
                <a:gd name="T23" fmla="*/ 2147483646 h 630"/>
                <a:gd name="T24" fmla="*/ 2147483646 w 539"/>
                <a:gd name="T25" fmla="*/ 2147483646 h 630"/>
                <a:gd name="T26" fmla="*/ 2147483646 w 539"/>
                <a:gd name="T27" fmla="*/ 2147483646 h 630"/>
                <a:gd name="T28" fmla="*/ 2147483646 w 539"/>
                <a:gd name="T29" fmla="*/ 2147483646 h 630"/>
                <a:gd name="T30" fmla="*/ 2147483646 w 539"/>
                <a:gd name="T31" fmla="*/ 2147483646 h 630"/>
                <a:gd name="T32" fmla="*/ 2147483646 w 539"/>
                <a:gd name="T33" fmla="*/ 2147483646 h 630"/>
                <a:gd name="T34" fmla="*/ 2147483646 w 539"/>
                <a:gd name="T35" fmla="*/ 2147483646 h 630"/>
                <a:gd name="T36" fmla="*/ 2147483646 w 539"/>
                <a:gd name="T37" fmla="*/ 2147483646 h 630"/>
                <a:gd name="T38" fmla="*/ 2147483646 w 539"/>
                <a:gd name="T39" fmla="*/ 2147483646 h 630"/>
                <a:gd name="T40" fmla="*/ 2147483646 w 539"/>
                <a:gd name="T41" fmla="*/ 2147483646 h 630"/>
                <a:gd name="T42" fmla="*/ 2147483646 w 539"/>
                <a:gd name="T43" fmla="*/ 2147483646 h 630"/>
                <a:gd name="T44" fmla="*/ 2147483646 w 539"/>
                <a:gd name="T45" fmla="*/ 2147483646 h 630"/>
                <a:gd name="T46" fmla="*/ 2147483646 w 539"/>
                <a:gd name="T47" fmla="*/ 2147483646 h 630"/>
                <a:gd name="T48" fmla="*/ 2147483646 w 539"/>
                <a:gd name="T49" fmla="*/ 2147483646 h 630"/>
                <a:gd name="T50" fmla="*/ 2147483646 w 539"/>
                <a:gd name="T51" fmla="*/ 2147483646 h 630"/>
                <a:gd name="T52" fmla="*/ 2147483646 w 539"/>
                <a:gd name="T53" fmla="*/ 2147483646 h 630"/>
                <a:gd name="T54" fmla="*/ 2147483646 w 539"/>
                <a:gd name="T55" fmla="*/ 2147483646 h 630"/>
                <a:gd name="T56" fmla="*/ 2147483646 w 539"/>
                <a:gd name="T57" fmla="*/ 2147483646 h 630"/>
                <a:gd name="T58" fmla="*/ 2147483646 w 539"/>
                <a:gd name="T59" fmla="*/ 2147483646 h 630"/>
                <a:gd name="T60" fmla="*/ 2147483646 w 539"/>
                <a:gd name="T61" fmla="*/ 2147483646 h 630"/>
                <a:gd name="T62" fmla="*/ 2147483646 w 539"/>
                <a:gd name="T63" fmla="*/ 2147483646 h 630"/>
                <a:gd name="T64" fmla="*/ 2147483646 w 539"/>
                <a:gd name="T65" fmla="*/ 2147483646 h 630"/>
                <a:gd name="T66" fmla="*/ 2147483646 w 539"/>
                <a:gd name="T67" fmla="*/ 2147483646 h 630"/>
                <a:gd name="T68" fmla="*/ 2147483646 w 539"/>
                <a:gd name="T69" fmla="*/ 2147483646 h 630"/>
                <a:gd name="T70" fmla="*/ 2147483646 w 539"/>
                <a:gd name="T71" fmla="*/ 2147483646 h 630"/>
                <a:gd name="T72" fmla="*/ 2147483646 w 539"/>
                <a:gd name="T73" fmla="*/ 2147483646 h 630"/>
                <a:gd name="T74" fmla="*/ 2147483646 w 539"/>
                <a:gd name="T75" fmla="*/ 2147483646 h 630"/>
                <a:gd name="T76" fmla="*/ 2147483646 w 539"/>
                <a:gd name="T77" fmla="*/ 2147483646 h 630"/>
                <a:gd name="T78" fmla="*/ 2147483646 w 539"/>
                <a:gd name="T79" fmla="*/ 2147483646 h 630"/>
                <a:gd name="T80" fmla="*/ 2147483646 w 539"/>
                <a:gd name="T81" fmla="*/ 2147483646 h 630"/>
                <a:gd name="T82" fmla="*/ 2147483646 w 539"/>
                <a:gd name="T83" fmla="*/ 2147483646 h 630"/>
                <a:gd name="T84" fmla="*/ 2147483646 w 539"/>
                <a:gd name="T85" fmla="*/ 2147483646 h 630"/>
                <a:gd name="T86" fmla="*/ 2147483646 w 539"/>
                <a:gd name="T87" fmla="*/ 2147483646 h 630"/>
                <a:gd name="T88" fmla="*/ 2147483646 w 539"/>
                <a:gd name="T89" fmla="*/ 2147483646 h 630"/>
                <a:gd name="T90" fmla="*/ 2147483646 w 539"/>
                <a:gd name="T91" fmla="*/ 2147483646 h 630"/>
                <a:gd name="T92" fmla="*/ 2147483646 w 539"/>
                <a:gd name="T93" fmla="*/ 2147483646 h 630"/>
                <a:gd name="T94" fmla="*/ 2147483646 w 539"/>
                <a:gd name="T95" fmla="*/ 2147483646 h 630"/>
                <a:gd name="T96" fmla="*/ 2147483646 w 539"/>
                <a:gd name="T97" fmla="*/ 2147483646 h 630"/>
                <a:gd name="T98" fmla="*/ 2147483646 w 539"/>
                <a:gd name="T99" fmla="*/ 2147483646 h 630"/>
                <a:gd name="T100" fmla="*/ 2147483646 w 539"/>
                <a:gd name="T101" fmla="*/ 2147483646 h 630"/>
                <a:gd name="T102" fmla="*/ 2147483646 w 539"/>
                <a:gd name="T103" fmla="*/ 2147483646 h 630"/>
                <a:gd name="T104" fmla="*/ 0 w 539"/>
                <a:gd name="T105" fmla="*/ 2147483646 h 630"/>
                <a:gd name="T106" fmla="*/ 2147483646 w 539"/>
                <a:gd name="T107" fmla="*/ 2147483646 h 630"/>
                <a:gd name="T108" fmla="*/ 2147483646 w 539"/>
                <a:gd name="T109" fmla="*/ 2147483646 h 630"/>
                <a:gd name="T110" fmla="*/ 2147483646 w 539"/>
                <a:gd name="T111" fmla="*/ 2147483646 h 630"/>
                <a:gd name="T112" fmla="*/ 2147483646 w 539"/>
                <a:gd name="T113" fmla="*/ 2147483646 h 6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9" h="630">
                  <a:moveTo>
                    <a:pt x="369" y="99"/>
                  </a:moveTo>
                  <a:lnTo>
                    <a:pt x="381" y="105"/>
                  </a:lnTo>
                  <a:lnTo>
                    <a:pt x="398" y="113"/>
                  </a:lnTo>
                  <a:lnTo>
                    <a:pt x="388" y="134"/>
                  </a:lnTo>
                  <a:lnTo>
                    <a:pt x="374" y="166"/>
                  </a:lnTo>
                  <a:lnTo>
                    <a:pt x="373" y="171"/>
                  </a:lnTo>
                  <a:lnTo>
                    <a:pt x="366" y="186"/>
                  </a:lnTo>
                  <a:lnTo>
                    <a:pt x="359" y="201"/>
                  </a:lnTo>
                  <a:lnTo>
                    <a:pt x="358" y="204"/>
                  </a:lnTo>
                  <a:lnTo>
                    <a:pt x="354" y="215"/>
                  </a:lnTo>
                  <a:lnTo>
                    <a:pt x="353" y="217"/>
                  </a:lnTo>
                  <a:lnTo>
                    <a:pt x="349" y="224"/>
                  </a:lnTo>
                  <a:lnTo>
                    <a:pt x="347" y="228"/>
                  </a:lnTo>
                  <a:lnTo>
                    <a:pt x="346" y="231"/>
                  </a:lnTo>
                  <a:lnTo>
                    <a:pt x="346" y="234"/>
                  </a:lnTo>
                  <a:lnTo>
                    <a:pt x="342" y="244"/>
                  </a:lnTo>
                  <a:lnTo>
                    <a:pt x="339" y="246"/>
                  </a:lnTo>
                  <a:lnTo>
                    <a:pt x="331" y="269"/>
                  </a:lnTo>
                  <a:lnTo>
                    <a:pt x="320" y="291"/>
                  </a:lnTo>
                  <a:lnTo>
                    <a:pt x="319" y="295"/>
                  </a:lnTo>
                  <a:lnTo>
                    <a:pt x="316" y="303"/>
                  </a:lnTo>
                  <a:lnTo>
                    <a:pt x="317" y="304"/>
                  </a:lnTo>
                  <a:lnTo>
                    <a:pt x="324" y="310"/>
                  </a:lnTo>
                  <a:lnTo>
                    <a:pt x="327" y="312"/>
                  </a:lnTo>
                  <a:lnTo>
                    <a:pt x="335" y="327"/>
                  </a:lnTo>
                  <a:lnTo>
                    <a:pt x="336" y="331"/>
                  </a:lnTo>
                  <a:lnTo>
                    <a:pt x="339" y="337"/>
                  </a:lnTo>
                  <a:lnTo>
                    <a:pt x="346" y="344"/>
                  </a:lnTo>
                  <a:lnTo>
                    <a:pt x="347" y="348"/>
                  </a:lnTo>
                  <a:lnTo>
                    <a:pt x="365" y="363"/>
                  </a:lnTo>
                  <a:lnTo>
                    <a:pt x="381" y="368"/>
                  </a:lnTo>
                  <a:lnTo>
                    <a:pt x="404" y="371"/>
                  </a:lnTo>
                  <a:lnTo>
                    <a:pt x="418" y="372"/>
                  </a:lnTo>
                  <a:lnTo>
                    <a:pt x="452" y="376"/>
                  </a:lnTo>
                  <a:lnTo>
                    <a:pt x="459" y="368"/>
                  </a:lnTo>
                  <a:lnTo>
                    <a:pt x="463" y="368"/>
                  </a:lnTo>
                  <a:lnTo>
                    <a:pt x="467" y="371"/>
                  </a:lnTo>
                  <a:lnTo>
                    <a:pt x="485" y="383"/>
                  </a:lnTo>
                  <a:lnTo>
                    <a:pt x="490" y="386"/>
                  </a:lnTo>
                  <a:lnTo>
                    <a:pt x="498" y="392"/>
                  </a:lnTo>
                  <a:lnTo>
                    <a:pt x="496" y="397"/>
                  </a:lnTo>
                  <a:lnTo>
                    <a:pt x="494" y="402"/>
                  </a:lnTo>
                  <a:lnTo>
                    <a:pt x="490" y="409"/>
                  </a:lnTo>
                  <a:lnTo>
                    <a:pt x="487" y="420"/>
                  </a:lnTo>
                  <a:lnTo>
                    <a:pt x="486" y="421"/>
                  </a:lnTo>
                  <a:lnTo>
                    <a:pt x="483" y="424"/>
                  </a:lnTo>
                  <a:lnTo>
                    <a:pt x="483" y="426"/>
                  </a:lnTo>
                  <a:lnTo>
                    <a:pt x="486" y="429"/>
                  </a:lnTo>
                  <a:lnTo>
                    <a:pt x="489" y="429"/>
                  </a:lnTo>
                  <a:lnTo>
                    <a:pt x="490" y="430"/>
                  </a:lnTo>
                  <a:lnTo>
                    <a:pt x="493" y="430"/>
                  </a:lnTo>
                  <a:lnTo>
                    <a:pt x="494" y="435"/>
                  </a:lnTo>
                  <a:lnTo>
                    <a:pt x="497" y="440"/>
                  </a:lnTo>
                  <a:lnTo>
                    <a:pt x="498" y="441"/>
                  </a:lnTo>
                  <a:lnTo>
                    <a:pt x="498" y="443"/>
                  </a:lnTo>
                  <a:lnTo>
                    <a:pt x="497" y="445"/>
                  </a:lnTo>
                  <a:lnTo>
                    <a:pt x="497" y="447"/>
                  </a:lnTo>
                  <a:lnTo>
                    <a:pt x="494" y="448"/>
                  </a:lnTo>
                  <a:lnTo>
                    <a:pt x="494" y="451"/>
                  </a:lnTo>
                  <a:lnTo>
                    <a:pt x="494" y="452"/>
                  </a:lnTo>
                  <a:lnTo>
                    <a:pt x="496" y="456"/>
                  </a:lnTo>
                  <a:lnTo>
                    <a:pt x="502" y="459"/>
                  </a:lnTo>
                  <a:lnTo>
                    <a:pt x="505" y="459"/>
                  </a:lnTo>
                  <a:lnTo>
                    <a:pt x="506" y="460"/>
                  </a:lnTo>
                  <a:lnTo>
                    <a:pt x="509" y="464"/>
                  </a:lnTo>
                  <a:lnTo>
                    <a:pt x="509" y="467"/>
                  </a:lnTo>
                  <a:lnTo>
                    <a:pt x="506" y="478"/>
                  </a:lnTo>
                  <a:lnTo>
                    <a:pt x="506" y="494"/>
                  </a:lnTo>
                  <a:lnTo>
                    <a:pt x="506" y="497"/>
                  </a:lnTo>
                  <a:lnTo>
                    <a:pt x="506" y="498"/>
                  </a:lnTo>
                  <a:lnTo>
                    <a:pt x="506" y="501"/>
                  </a:lnTo>
                  <a:lnTo>
                    <a:pt x="508" y="502"/>
                  </a:lnTo>
                  <a:lnTo>
                    <a:pt x="511" y="517"/>
                  </a:lnTo>
                  <a:lnTo>
                    <a:pt x="511" y="520"/>
                  </a:lnTo>
                  <a:lnTo>
                    <a:pt x="512" y="521"/>
                  </a:lnTo>
                  <a:lnTo>
                    <a:pt x="513" y="523"/>
                  </a:lnTo>
                  <a:lnTo>
                    <a:pt x="515" y="524"/>
                  </a:lnTo>
                  <a:lnTo>
                    <a:pt x="516" y="524"/>
                  </a:lnTo>
                  <a:lnTo>
                    <a:pt x="517" y="526"/>
                  </a:lnTo>
                  <a:lnTo>
                    <a:pt x="519" y="526"/>
                  </a:lnTo>
                  <a:lnTo>
                    <a:pt x="525" y="534"/>
                  </a:lnTo>
                  <a:lnTo>
                    <a:pt x="531" y="542"/>
                  </a:lnTo>
                  <a:lnTo>
                    <a:pt x="539" y="569"/>
                  </a:lnTo>
                  <a:lnTo>
                    <a:pt x="534" y="574"/>
                  </a:lnTo>
                  <a:lnTo>
                    <a:pt x="528" y="565"/>
                  </a:lnTo>
                  <a:lnTo>
                    <a:pt x="527" y="564"/>
                  </a:lnTo>
                  <a:lnTo>
                    <a:pt x="525" y="565"/>
                  </a:lnTo>
                  <a:lnTo>
                    <a:pt x="520" y="566"/>
                  </a:lnTo>
                  <a:lnTo>
                    <a:pt x="520" y="572"/>
                  </a:lnTo>
                  <a:lnTo>
                    <a:pt x="520" y="577"/>
                  </a:lnTo>
                  <a:lnTo>
                    <a:pt x="520" y="581"/>
                  </a:lnTo>
                  <a:lnTo>
                    <a:pt x="520" y="583"/>
                  </a:lnTo>
                  <a:lnTo>
                    <a:pt x="519" y="598"/>
                  </a:lnTo>
                  <a:lnTo>
                    <a:pt x="523" y="606"/>
                  </a:lnTo>
                  <a:lnTo>
                    <a:pt x="523" y="607"/>
                  </a:lnTo>
                  <a:lnTo>
                    <a:pt x="523" y="610"/>
                  </a:lnTo>
                  <a:lnTo>
                    <a:pt x="523" y="611"/>
                  </a:lnTo>
                  <a:lnTo>
                    <a:pt x="523" y="612"/>
                  </a:lnTo>
                  <a:lnTo>
                    <a:pt x="523" y="615"/>
                  </a:lnTo>
                  <a:lnTo>
                    <a:pt x="523" y="617"/>
                  </a:lnTo>
                  <a:lnTo>
                    <a:pt x="521" y="619"/>
                  </a:lnTo>
                  <a:lnTo>
                    <a:pt x="520" y="621"/>
                  </a:lnTo>
                  <a:lnTo>
                    <a:pt x="520" y="623"/>
                  </a:lnTo>
                  <a:lnTo>
                    <a:pt x="519" y="625"/>
                  </a:lnTo>
                  <a:lnTo>
                    <a:pt x="517" y="626"/>
                  </a:lnTo>
                  <a:lnTo>
                    <a:pt x="516" y="627"/>
                  </a:lnTo>
                  <a:lnTo>
                    <a:pt x="513" y="627"/>
                  </a:lnTo>
                  <a:lnTo>
                    <a:pt x="506" y="630"/>
                  </a:lnTo>
                  <a:lnTo>
                    <a:pt x="479" y="611"/>
                  </a:lnTo>
                  <a:lnTo>
                    <a:pt x="384" y="546"/>
                  </a:lnTo>
                  <a:lnTo>
                    <a:pt x="372" y="536"/>
                  </a:lnTo>
                  <a:lnTo>
                    <a:pt x="368" y="527"/>
                  </a:lnTo>
                  <a:lnTo>
                    <a:pt x="362" y="519"/>
                  </a:lnTo>
                  <a:lnTo>
                    <a:pt x="359" y="511"/>
                  </a:lnTo>
                  <a:lnTo>
                    <a:pt x="354" y="512"/>
                  </a:lnTo>
                  <a:lnTo>
                    <a:pt x="351" y="521"/>
                  </a:lnTo>
                  <a:lnTo>
                    <a:pt x="338" y="530"/>
                  </a:lnTo>
                  <a:lnTo>
                    <a:pt x="334" y="527"/>
                  </a:lnTo>
                  <a:lnTo>
                    <a:pt x="331" y="526"/>
                  </a:lnTo>
                  <a:lnTo>
                    <a:pt x="328" y="519"/>
                  </a:lnTo>
                  <a:lnTo>
                    <a:pt x="327" y="519"/>
                  </a:lnTo>
                  <a:lnTo>
                    <a:pt x="327" y="517"/>
                  </a:lnTo>
                  <a:lnTo>
                    <a:pt x="327" y="515"/>
                  </a:lnTo>
                  <a:lnTo>
                    <a:pt x="327" y="513"/>
                  </a:lnTo>
                  <a:lnTo>
                    <a:pt x="327" y="511"/>
                  </a:lnTo>
                  <a:lnTo>
                    <a:pt x="325" y="509"/>
                  </a:lnTo>
                  <a:lnTo>
                    <a:pt x="325" y="508"/>
                  </a:lnTo>
                  <a:lnTo>
                    <a:pt x="325" y="507"/>
                  </a:lnTo>
                  <a:lnTo>
                    <a:pt x="316" y="504"/>
                  </a:lnTo>
                  <a:lnTo>
                    <a:pt x="319" y="497"/>
                  </a:lnTo>
                  <a:lnTo>
                    <a:pt x="320" y="494"/>
                  </a:lnTo>
                  <a:lnTo>
                    <a:pt x="323" y="490"/>
                  </a:lnTo>
                  <a:lnTo>
                    <a:pt x="323" y="486"/>
                  </a:lnTo>
                  <a:lnTo>
                    <a:pt x="325" y="481"/>
                  </a:lnTo>
                  <a:lnTo>
                    <a:pt x="324" y="477"/>
                  </a:lnTo>
                  <a:lnTo>
                    <a:pt x="321" y="475"/>
                  </a:lnTo>
                  <a:lnTo>
                    <a:pt x="317" y="473"/>
                  </a:lnTo>
                  <a:lnTo>
                    <a:pt x="312" y="473"/>
                  </a:lnTo>
                  <a:lnTo>
                    <a:pt x="306" y="470"/>
                  </a:lnTo>
                  <a:lnTo>
                    <a:pt x="301" y="467"/>
                  </a:lnTo>
                  <a:lnTo>
                    <a:pt x="298" y="464"/>
                  </a:lnTo>
                  <a:lnTo>
                    <a:pt x="293" y="456"/>
                  </a:lnTo>
                  <a:lnTo>
                    <a:pt x="293" y="451"/>
                  </a:lnTo>
                  <a:lnTo>
                    <a:pt x="296" y="447"/>
                  </a:lnTo>
                  <a:lnTo>
                    <a:pt x="302" y="436"/>
                  </a:lnTo>
                  <a:lnTo>
                    <a:pt x="306" y="421"/>
                  </a:lnTo>
                  <a:lnTo>
                    <a:pt x="308" y="409"/>
                  </a:lnTo>
                  <a:lnTo>
                    <a:pt x="304" y="401"/>
                  </a:lnTo>
                  <a:lnTo>
                    <a:pt x="304" y="398"/>
                  </a:lnTo>
                  <a:lnTo>
                    <a:pt x="306" y="390"/>
                  </a:lnTo>
                  <a:lnTo>
                    <a:pt x="304" y="384"/>
                  </a:lnTo>
                  <a:lnTo>
                    <a:pt x="300" y="373"/>
                  </a:lnTo>
                  <a:lnTo>
                    <a:pt x="298" y="369"/>
                  </a:lnTo>
                  <a:lnTo>
                    <a:pt x="290" y="369"/>
                  </a:lnTo>
                  <a:lnTo>
                    <a:pt x="283" y="369"/>
                  </a:lnTo>
                  <a:lnTo>
                    <a:pt x="281" y="367"/>
                  </a:lnTo>
                  <a:lnTo>
                    <a:pt x="281" y="364"/>
                  </a:lnTo>
                  <a:lnTo>
                    <a:pt x="281" y="360"/>
                  </a:lnTo>
                  <a:lnTo>
                    <a:pt x="285" y="354"/>
                  </a:lnTo>
                  <a:lnTo>
                    <a:pt x="290" y="350"/>
                  </a:lnTo>
                  <a:lnTo>
                    <a:pt x="287" y="342"/>
                  </a:lnTo>
                  <a:lnTo>
                    <a:pt x="285" y="337"/>
                  </a:lnTo>
                  <a:lnTo>
                    <a:pt x="276" y="334"/>
                  </a:lnTo>
                  <a:lnTo>
                    <a:pt x="264" y="337"/>
                  </a:lnTo>
                  <a:lnTo>
                    <a:pt x="257" y="330"/>
                  </a:lnTo>
                  <a:lnTo>
                    <a:pt x="247" y="330"/>
                  </a:lnTo>
                  <a:lnTo>
                    <a:pt x="234" y="329"/>
                  </a:lnTo>
                  <a:lnTo>
                    <a:pt x="230" y="322"/>
                  </a:lnTo>
                  <a:lnTo>
                    <a:pt x="226" y="320"/>
                  </a:lnTo>
                  <a:lnTo>
                    <a:pt x="218" y="320"/>
                  </a:lnTo>
                  <a:lnTo>
                    <a:pt x="210" y="320"/>
                  </a:lnTo>
                  <a:lnTo>
                    <a:pt x="206" y="320"/>
                  </a:lnTo>
                  <a:lnTo>
                    <a:pt x="202" y="311"/>
                  </a:lnTo>
                  <a:lnTo>
                    <a:pt x="202" y="308"/>
                  </a:lnTo>
                  <a:lnTo>
                    <a:pt x="196" y="310"/>
                  </a:lnTo>
                  <a:lnTo>
                    <a:pt x="191" y="308"/>
                  </a:lnTo>
                  <a:lnTo>
                    <a:pt x="181" y="312"/>
                  </a:lnTo>
                  <a:lnTo>
                    <a:pt x="170" y="314"/>
                  </a:lnTo>
                  <a:lnTo>
                    <a:pt x="165" y="314"/>
                  </a:lnTo>
                  <a:lnTo>
                    <a:pt x="157" y="312"/>
                  </a:lnTo>
                  <a:lnTo>
                    <a:pt x="150" y="310"/>
                  </a:lnTo>
                  <a:lnTo>
                    <a:pt x="149" y="306"/>
                  </a:lnTo>
                  <a:lnTo>
                    <a:pt x="140" y="295"/>
                  </a:lnTo>
                  <a:lnTo>
                    <a:pt x="132" y="291"/>
                  </a:lnTo>
                  <a:lnTo>
                    <a:pt x="127" y="289"/>
                  </a:lnTo>
                  <a:lnTo>
                    <a:pt x="120" y="287"/>
                  </a:lnTo>
                  <a:lnTo>
                    <a:pt x="115" y="287"/>
                  </a:lnTo>
                  <a:lnTo>
                    <a:pt x="109" y="289"/>
                  </a:lnTo>
                  <a:lnTo>
                    <a:pt x="106" y="293"/>
                  </a:lnTo>
                  <a:lnTo>
                    <a:pt x="105" y="297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3" y="292"/>
                  </a:lnTo>
                  <a:lnTo>
                    <a:pt x="95" y="288"/>
                  </a:lnTo>
                  <a:lnTo>
                    <a:pt x="98" y="281"/>
                  </a:lnTo>
                  <a:lnTo>
                    <a:pt x="100" y="277"/>
                  </a:lnTo>
                  <a:lnTo>
                    <a:pt x="97" y="272"/>
                  </a:lnTo>
                  <a:lnTo>
                    <a:pt x="85" y="257"/>
                  </a:lnTo>
                  <a:lnTo>
                    <a:pt x="78" y="251"/>
                  </a:lnTo>
                  <a:lnTo>
                    <a:pt x="74" y="247"/>
                  </a:lnTo>
                  <a:lnTo>
                    <a:pt x="66" y="244"/>
                  </a:lnTo>
                  <a:lnTo>
                    <a:pt x="49" y="253"/>
                  </a:lnTo>
                  <a:lnTo>
                    <a:pt x="30" y="259"/>
                  </a:lnTo>
                  <a:lnTo>
                    <a:pt x="25" y="263"/>
                  </a:lnTo>
                  <a:lnTo>
                    <a:pt x="19" y="268"/>
                  </a:lnTo>
                  <a:lnTo>
                    <a:pt x="17" y="270"/>
                  </a:lnTo>
                  <a:lnTo>
                    <a:pt x="11" y="276"/>
                  </a:lnTo>
                  <a:lnTo>
                    <a:pt x="7" y="277"/>
                  </a:lnTo>
                  <a:lnTo>
                    <a:pt x="3" y="276"/>
                  </a:lnTo>
                  <a:lnTo>
                    <a:pt x="0" y="266"/>
                  </a:lnTo>
                  <a:lnTo>
                    <a:pt x="3" y="259"/>
                  </a:lnTo>
                  <a:lnTo>
                    <a:pt x="10" y="239"/>
                  </a:lnTo>
                  <a:lnTo>
                    <a:pt x="14" y="234"/>
                  </a:lnTo>
                  <a:lnTo>
                    <a:pt x="15" y="232"/>
                  </a:lnTo>
                  <a:lnTo>
                    <a:pt x="18" y="232"/>
                  </a:lnTo>
                  <a:lnTo>
                    <a:pt x="22" y="228"/>
                  </a:lnTo>
                  <a:lnTo>
                    <a:pt x="25" y="224"/>
                  </a:lnTo>
                  <a:lnTo>
                    <a:pt x="27" y="220"/>
                  </a:lnTo>
                  <a:lnTo>
                    <a:pt x="26" y="217"/>
                  </a:lnTo>
                  <a:lnTo>
                    <a:pt x="25" y="208"/>
                  </a:lnTo>
                  <a:lnTo>
                    <a:pt x="15" y="197"/>
                  </a:lnTo>
                  <a:lnTo>
                    <a:pt x="2" y="193"/>
                  </a:lnTo>
                  <a:lnTo>
                    <a:pt x="6" y="187"/>
                  </a:lnTo>
                  <a:lnTo>
                    <a:pt x="21" y="171"/>
                  </a:lnTo>
                  <a:lnTo>
                    <a:pt x="187" y="0"/>
                  </a:lnTo>
                  <a:lnTo>
                    <a:pt x="232" y="28"/>
                  </a:lnTo>
                  <a:lnTo>
                    <a:pt x="244" y="35"/>
                  </a:lnTo>
                  <a:lnTo>
                    <a:pt x="255" y="39"/>
                  </a:lnTo>
                  <a:lnTo>
                    <a:pt x="369" y="99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46610CED-EFB6-4601-ADD2-46288F134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4074" y="1772172"/>
              <a:ext cx="559042" cy="681890"/>
            </a:xfrm>
            <a:custGeom>
              <a:avLst/>
              <a:gdLst>
                <a:gd name="T0" fmla="*/ 2147483646 w 518"/>
                <a:gd name="T1" fmla="*/ 2147483646 h 612"/>
                <a:gd name="T2" fmla="*/ 2147483646 w 518"/>
                <a:gd name="T3" fmla="*/ 2147483646 h 612"/>
                <a:gd name="T4" fmla="*/ 2147483646 w 518"/>
                <a:gd name="T5" fmla="*/ 2147483646 h 612"/>
                <a:gd name="T6" fmla="*/ 2147483646 w 518"/>
                <a:gd name="T7" fmla="*/ 2147483646 h 612"/>
                <a:gd name="T8" fmla="*/ 2147483646 w 518"/>
                <a:gd name="T9" fmla="*/ 2147483646 h 612"/>
                <a:gd name="T10" fmla="*/ 2147483646 w 518"/>
                <a:gd name="T11" fmla="*/ 2147483646 h 612"/>
                <a:gd name="T12" fmla="*/ 2147483646 w 518"/>
                <a:gd name="T13" fmla="*/ 2147483646 h 612"/>
                <a:gd name="T14" fmla="*/ 2147483646 w 518"/>
                <a:gd name="T15" fmla="*/ 2147483646 h 612"/>
                <a:gd name="T16" fmla="*/ 2147483646 w 518"/>
                <a:gd name="T17" fmla="*/ 2147483646 h 612"/>
                <a:gd name="T18" fmla="*/ 2147483646 w 518"/>
                <a:gd name="T19" fmla="*/ 2147483646 h 612"/>
                <a:gd name="T20" fmla="*/ 2147483646 w 518"/>
                <a:gd name="T21" fmla="*/ 2147483646 h 612"/>
                <a:gd name="T22" fmla="*/ 2147483646 w 518"/>
                <a:gd name="T23" fmla="*/ 2147483646 h 612"/>
                <a:gd name="T24" fmla="*/ 2147483646 w 518"/>
                <a:gd name="T25" fmla="*/ 2147483646 h 612"/>
                <a:gd name="T26" fmla="*/ 2147483646 w 518"/>
                <a:gd name="T27" fmla="*/ 2147483646 h 612"/>
                <a:gd name="T28" fmla="*/ 2147483646 w 518"/>
                <a:gd name="T29" fmla="*/ 2147483646 h 612"/>
                <a:gd name="T30" fmla="*/ 2147483646 w 518"/>
                <a:gd name="T31" fmla="*/ 2147483646 h 612"/>
                <a:gd name="T32" fmla="*/ 2147483646 w 518"/>
                <a:gd name="T33" fmla="*/ 2147483646 h 612"/>
                <a:gd name="T34" fmla="*/ 2147483646 w 518"/>
                <a:gd name="T35" fmla="*/ 2147483646 h 612"/>
                <a:gd name="T36" fmla="*/ 2147483646 w 518"/>
                <a:gd name="T37" fmla="*/ 2147483646 h 612"/>
                <a:gd name="T38" fmla="*/ 2147483646 w 518"/>
                <a:gd name="T39" fmla="*/ 2147483646 h 612"/>
                <a:gd name="T40" fmla="*/ 2147483646 w 518"/>
                <a:gd name="T41" fmla="*/ 2147483646 h 612"/>
                <a:gd name="T42" fmla="*/ 2147483646 w 518"/>
                <a:gd name="T43" fmla="*/ 2147483646 h 612"/>
                <a:gd name="T44" fmla="*/ 2147483646 w 518"/>
                <a:gd name="T45" fmla="*/ 2147483646 h 612"/>
                <a:gd name="T46" fmla="*/ 2147483646 w 518"/>
                <a:gd name="T47" fmla="*/ 2147483646 h 612"/>
                <a:gd name="T48" fmla="*/ 2147483646 w 518"/>
                <a:gd name="T49" fmla="*/ 2147483646 h 612"/>
                <a:gd name="T50" fmla="*/ 2147483646 w 518"/>
                <a:gd name="T51" fmla="*/ 2147483646 h 612"/>
                <a:gd name="T52" fmla="*/ 2147483646 w 518"/>
                <a:gd name="T53" fmla="*/ 2147483646 h 612"/>
                <a:gd name="T54" fmla="*/ 2147483646 w 518"/>
                <a:gd name="T55" fmla="*/ 2147483646 h 612"/>
                <a:gd name="T56" fmla="*/ 2147483646 w 518"/>
                <a:gd name="T57" fmla="*/ 2147483646 h 612"/>
                <a:gd name="T58" fmla="*/ 2147483646 w 518"/>
                <a:gd name="T59" fmla="*/ 2147483646 h 612"/>
                <a:gd name="T60" fmla="*/ 2147483646 w 518"/>
                <a:gd name="T61" fmla="*/ 2147483646 h 612"/>
                <a:gd name="T62" fmla="*/ 2147483646 w 518"/>
                <a:gd name="T63" fmla="*/ 2147483646 h 612"/>
                <a:gd name="T64" fmla="*/ 2147483646 w 518"/>
                <a:gd name="T65" fmla="*/ 2147483646 h 612"/>
                <a:gd name="T66" fmla="*/ 2147483646 w 518"/>
                <a:gd name="T67" fmla="*/ 2147483646 h 612"/>
                <a:gd name="T68" fmla="*/ 2147483646 w 518"/>
                <a:gd name="T69" fmla="*/ 2147483646 h 612"/>
                <a:gd name="T70" fmla="*/ 2147483646 w 518"/>
                <a:gd name="T71" fmla="*/ 2147483646 h 612"/>
                <a:gd name="T72" fmla="*/ 2147483646 w 518"/>
                <a:gd name="T73" fmla="*/ 2147483646 h 612"/>
                <a:gd name="T74" fmla="*/ 2147483646 w 518"/>
                <a:gd name="T75" fmla="*/ 2147483646 h 612"/>
                <a:gd name="T76" fmla="*/ 2147483646 w 518"/>
                <a:gd name="T77" fmla="*/ 2147483646 h 612"/>
                <a:gd name="T78" fmla="*/ 2147483646 w 518"/>
                <a:gd name="T79" fmla="*/ 2147483646 h 612"/>
                <a:gd name="T80" fmla="*/ 2147483646 w 518"/>
                <a:gd name="T81" fmla="*/ 2147483646 h 612"/>
                <a:gd name="T82" fmla="*/ 2147483646 w 518"/>
                <a:gd name="T83" fmla="*/ 2147483646 h 612"/>
                <a:gd name="T84" fmla="*/ 2147483646 w 518"/>
                <a:gd name="T85" fmla="*/ 2147483646 h 612"/>
                <a:gd name="T86" fmla="*/ 2147483646 w 518"/>
                <a:gd name="T87" fmla="*/ 2147483646 h 612"/>
                <a:gd name="T88" fmla="*/ 2147483646 w 518"/>
                <a:gd name="T89" fmla="*/ 2147483646 h 612"/>
                <a:gd name="T90" fmla="*/ 2147483646 w 518"/>
                <a:gd name="T91" fmla="*/ 2147483646 h 612"/>
                <a:gd name="T92" fmla="*/ 2147483646 w 518"/>
                <a:gd name="T93" fmla="*/ 2147483646 h 612"/>
                <a:gd name="T94" fmla="*/ 2147483646 w 518"/>
                <a:gd name="T95" fmla="*/ 2147483646 h 612"/>
                <a:gd name="T96" fmla="*/ 2147483646 w 518"/>
                <a:gd name="T97" fmla="*/ 2147483646 h 612"/>
                <a:gd name="T98" fmla="*/ 2147483646 w 518"/>
                <a:gd name="T99" fmla="*/ 2147483646 h 612"/>
                <a:gd name="T100" fmla="*/ 2147483646 w 518"/>
                <a:gd name="T101" fmla="*/ 2147483646 h 612"/>
                <a:gd name="T102" fmla="*/ 2147483646 w 518"/>
                <a:gd name="T103" fmla="*/ 2147483646 h 612"/>
                <a:gd name="T104" fmla="*/ 2147483646 w 518"/>
                <a:gd name="T105" fmla="*/ 2147483646 h 612"/>
                <a:gd name="T106" fmla="*/ 2147483646 w 518"/>
                <a:gd name="T107" fmla="*/ 2147483646 h 612"/>
                <a:gd name="T108" fmla="*/ 2147483646 w 518"/>
                <a:gd name="T109" fmla="*/ 2147483646 h 6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18" h="612">
                  <a:moveTo>
                    <a:pt x="518" y="226"/>
                  </a:moveTo>
                  <a:lnTo>
                    <a:pt x="514" y="251"/>
                  </a:lnTo>
                  <a:lnTo>
                    <a:pt x="510" y="265"/>
                  </a:lnTo>
                  <a:lnTo>
                    <a:pt x="501" y="298"/>
                  </a:lnTo>
                  <a:lnTo>
                    <a:pt x="495" y="319"/>
                  </a:lnTo>
                  <a:lnTo>
                    <a:pt x="486" y="351"/>
                  </a:lnTo>
                  <a:lnTo>
                    <a:pt x="480" y="370"/>
                  </a:lnTo>
                  <a:lnTo>
                    <a:pt x="472" y="389"/>
                  </a:lnTo>
                  <a:lnTo>
                    <a:pt x="463" y="413"/>
                  </a:lnTo>
                  <a:lnTo>
                    <a:pt x="460" y="419"/>
                  </a:lnTo>
                  <a:lnTo>
                    <a:pt x="444" y="460"/>
                  </a:lnTo>
                  <a:lnTo>
                    <a:pt x="424" y="499"/>
                  </a:lnTo>
                  <a:lnTo>
                    <a:pt x="422" y="504"/>
                  </a:lnTo>
                  <a:lnTo>
                    <a:pt x="414" y="521"/>
                  </a:lnTo>
                  <a:lnTo>
                    <a:pt x="404" y="538"/>
                  </a:lnTo>
                  <a:lnTo>
                    <a:pt x="393" y="554"/>
                  </a:lnTo>
                  <a:lnTo>
                    <a:pt x="390" y="558"/>
                  </a:lnTo>
                  <a:lnTo>
                    <a:pt x="385" y="555"/>
                  </a:lnTo>
                  <a:lnTo>
                    <a:pt x="386" y="550"/>
                  </a:lnTo>
                  <a:lnTo>
                    <a:pt x="370" y="532"/>
                  </a:lnTo>
                  <a:lnTo>
                    <a:pt x="361" y="529"/>
                  </a:lnTo>
                  <a:lnTo>
                    <a:pt x="352" y="519"/>
                  </a:lnTo>
                  <a:lnTo>
                    <a:pt x="348" y="517"/>
                  </a:lnTo>
                  <a:lnTo>
                    <a:pt x="341" y="525"/>
                  </a:lnTo>
                  <a:lnTo>
                    <a:pt x="332" y="527"/>
                  </a:lnTo>
                  <a:lnTo>
                    <a:pt x="325" y="533"/>
                  </a:lnTo>
                  <a:lnTo>
                    <a:pt x="314" y="539"/>
                  </a:lnTo>
                  <a:lnTo>
                    <a:pt x="299" y="540"/>
                  </a:lnTo>
                  <a:lnTo>
                    <a:pt x="297" y="540"/>
                  </a:lnTo>
                  <a:lnTo>
                    <a:pt x="280" y="547"/>
                  </a:lnTo>
                  <a:lnTo>
                    <a:pt x="267" y="559"/>
                  </a:lnTo>
                  <a:lnTo>
                    <a:pt x="252" y="574"/>
                  </a:lnTo>
                  <a:lnTo>
                    <a:pt x="248" y="588"/>
                  </a:lnTo>
                  <a:lnTo>
                    <a:pt x="252" y="599"/>
                  </a:lnTo>
                  <a:lnTo>
                    <a:pt x="250" y="608"/>
                  </a:lnTo>
                  <a:lnTo>
                    <a:pt x="243" y="612"/>
                  </a:lnTo>
                  <a:lnTo>
                    <a:pt x="237" y="611"/>
                  </a:lnTo>
                  <a:lnTo>
                    <a:pt x="233" y="605"/>
                  </a:lnTo>
                  <a:lnTo>
                    <a:pt x="234" y="589"/>
                  </a:lnTo>
                  <a:lnTo>
                    <a:pt x="233" y="586"/>
                  </a:lnTo>
                  <a:lnTo>
                    <a:pt x="218" y="589"/>
                  </a:lnTo>
                  <a:lnTo>
                    <a:pt x="204" y="599"/>
                  </a:lnTo>
                  <a:lnTo>
                    <a:pt x="199" y="597"/>
                  </a:lnTo>
                  <a:lnTo>
                    <a:pt x="193" y="588"/>
                  </a:lnTo>
                  <a:lnTo>
                    <a:pt x="188" y="582"/>
                  </a:lnTo>
                  <a:lnTo>
                    <a:pt x="182" y="574"/>
                  </a:lnTo>
                  <a:lnTo>
                    <a:pt x="171" y="573"/>
                  </a:lnTo>
                  <a:lnTo>
                    <a:pt x="175" y="562"/>
                  </a:lnTo>
                  <a:lnTo>
                    <a:pt x="185" y="548"/>
                  </a:lnTo>
                  <a:lnTo>
                    <a:pt x="184" y="542"/>
                  </a:lnTo>
                  <a:lnTo>
                    <a:pt x="184" y="533"/>
                  </a:lnTo>
                  <a:lnTo>
                    <a:pt x="189" y="521"/>
                  </a:lnTo>
                  <a:lnTo>
                    <a:pt x="190" y="517"/>
                  </a:lnTo>
                  <a:lnTo>
                    <a:pt x="197" y="514"/>
                  </a:lnTo>
                  <a:lnTo>
                    <a:pt x="200" y="514"/>
                  </a:lnTo>
                  <a:lnTo>
                    <a:pt x="201" y="513"/>
                  </a:lnTo>
                  <a:lnTo>
                    <a:pt x="203" y="512"/>
                  </a:lnTo>
                  <a:lnTo>
                    <a:pt x="204" y="510"/>
                  </a:lnTo>
                  <a:lnTo>
                    <a:pt x="204" y="508"/>
                  </a:lnTo>
                  <a:lnTo>
                    <a:pt x="205" y="506"/>
                  </a:lnTo>
                  <a:lnTo>
                    <a:pt x="207" y="504"/>
                  </a:lnTo>
                  <a:lnTo>
                    <a:pt x="207" y="502"/>
                  </a:lnTo>
                  <a:lnTo>
                    <a:pt x="207" y="499"/>
                  </a:lnTo>
                  <a:lnTo>
                    <a:pt x="207" y="498"/>
                  </a:lnTo>
                  <a:lnTo>
                    <a:pt x="207" y="497"/>
                  </a:lnTo>
                  <a:lnTo>
                    <a:pt x="207" y="494"/>
                  </a:lnTo>
                  <a:lnTo>
                    <a:pt x="207" y="493"/>
                  </a:lnTo>
                  <a:lnTo>
                    <a:pt x="203" y="485"/>
                  </a:lnTo>
                  <a:lnTo>
                    <a:pt x="204" y="470"/>
                  </a:lnTo>
                  <a:lnTo>
                    <a:pt x="204" y="468"/>
                  </a:lnTo>
                  <a:lnTo>
                    <a:pt x="204" y="464"/>
                  </a:lnTo>
                  <a:lnTo>
                    <a:pt x="204" y="459"/>
                  </a:lnTo>
                  <a:lnTo>
                    <a:pt x="204" y="453"/>
                  </a:lnTo>
                  <a:lnTo>
                    <a:pt x="209" y="452"/>
                  </a:lnTo>
                  <a:lnTo>
                    <a:pt x="211" y="451"/>
                  </a:lnTo>
                  <a:lnTo>
                    <a:pt x="212" y="452"/>
                  </a:lnTo>
                  <a:lnTo>
                    <a:pt x="218" y="461"/>
                  </a:lnTo>
                  <a:lnTo>
                    <a:pt x="223" y="456"/>
                  </a:lnTo>
                  <a:lnTo>
                    <a:pt x="215" y="429"/>
                  </a:lnTo>
                  <a:lnTo>
                    <a:pt x="209" y="421"/>
                  </a:lnTo>
                  <a:lnTo>
                    <a:pt x="203" y="413"/>
                  </a:lnTo>
                  <a:lnTo>
                    <a:pt x="201" y="413"/>
                  </a:lnTo>
                  <a:lnTo>
                    <a:pt x="200" y="411"/>
                  </a:lnTo>
                  <a:lnTo>
                    <a:pt x="199" y="411"/>
                  </a:lnTo>
                  <a:lnTo>
                    <a:pt x="197" y="410"/>
                  </a:lnTo>
                  <a:lnTo>
                    <a:pt x="196" y="408"/>
                  </a:lnTo>
                  <a:lnTo>
                    <a:pt x="195" y="407"/>
                  </a:lnTo>
                  <a:lnTo>
                    <a:pt x="195" y="404"/>
                  </a:lnTo>
                  <a:lnTo>
                    <a:pt x="192" y="389"/>
                  </a:lnTo>
                  <a:lnTo>
                    <a:pt x="190" y="388"/>
                  </a:lnTo>
                  <a:lnTo>
                    <a:pt x="190" y="385"/>
                  </a:lnTo>
                  <a:lnTo>
                    <a:pt x="190" y="384"/>
                  </a:lnTo>
                  <a:lnTo>
                    <a:pt x="190" y="381"/>
                  </a:lnTo>
                  <a:lnTo>
                    <a:pt x="190" y="365"/>
                  </a:lnTo>
                  <a:lnTo>
                    <a:pt x="193" y="354"/>
                  </a:lnTo>
                  <a:lnTo>
                    <a:pt x="193" y="351"/>
                  </a:lnTo>
                  <a:lnTo>
                    <a:pt x="190" y="347"/>
                  </a:lnTo>
                  <a:lnTo>
                    <a:pt x="189" y="346"/>
                  </a:lnTo>
                  <a:lnTo>
                    <a:pt x="186" y="346"/>
                  </a:lnTo>
                  <a:lnTo>
                    <a:pt x="180" y="343"/>
                  </a:lnTo>
                  <a:lnTo>
                    <a:pt x="178" y="339"/>
                  </a:lnTo>
                  <a:lnTo>
                    <a:pt x="178" y="338"/>
                  </a:lnTo>
                  <a:lnTo>
                    <a:pt x="178" y="335"/>
                  </a:lnTo>
                  <a:lnTo>
                    <a:pt x="181" y="334"/>
                  </a:lnTo>
                  <a:lnTo>
                    <a:pt x="181" y="332"/>
                  </a:lnTo>
                  <a:lnTo>
                    <a:pt x="182" y="330"/>
                  </a:lnTo>
                  <a:lnTo>
                    <a:pt x="182" y="328"/>
                  </a:lnTo>
                  <a:lnTo>
                    <a:pt x="181" y="327"/>
                  </a:lnTo>
                  <a:lnTo>
                    <a:pt x="178" y="322"/>
                  </a:lnTo>
                  <a:lnTo>
                    <a:pt x="177" y="317"/>
                  </a:lnTo>
                  <a:lnTo>
                    <a:pt x="174" y="317"/>
                  </a:lnTo>
                  <a:lnTo>
                    <a:pt x="173" y="316"/>
                  </a:lnTo>
                  <a:lnTo>
                    <a:pt x="170" y="316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70" y="308"/>
                  </a:lnTo>
                  <a:lnTo>
                    <a:pt x="171" y="307"/>
                  </a:lnTo>
                  <a:lnTo>
                    <a:pt x="174" y="296"/>
                  </a:lnTo>
                  <a:lnTo>
                    <a:pt x="178" y="289"/>
                  </a:lnTo>
                  <a:lnTo>
                    <a:pt x="180" y="284"/>
                  </a:lnTo>
                  <a:lnTo>
                    <a:pt x="182" y="279"/>
                  </a:lnTo>
                  <a:lnTo>
                    <a:pt x="174" y="273"/>
                  </a:lnTo>
                  <a:lnTo>
                    <a:pt x="169" y="270"/>
                  </a:lnTo>
                  <a:lnTo>
                    <a:pt x="151" y="258"/>
                  </a:lnTo>
                  <a:lnTo>
                    <a:pt x="147" y="255"/>
                  </a:lnTo>
                  <a:lnTo>
                    <a:pt x="143" y="255"/>
                  </a:lnTo>
                  <a:lnTo>
                    <a:pt x="136" y="263"/>
                  </a:lnTo>
                  <a:lnTo>
                    <a:pt x="102" y="259"/>
                  </a:lnTo>
                  <a:lnTo>
                    <a:pt x="88" y="258"/>
                  </a:lnTo>
                  <a:lnTo>
                    <a:pt x="65" y="255"/>
                  </a:lnTo>
                  <a:lnTo>
                    <a:pt x="49" y="250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23" y="224"/>
                  </a:lnTo>
                  <a:lnTo>
                    <a:pt x="20" y="218"/>
                  </a:lnTo>
                  <a:lnTo>
                    <a:pt x="19" y="214"/>
                  </a:lnTo>
                  <a:lnTo>
                    <a:pt x="11" y="199"/>
                  </a:lnTo>
                  <a:lnTo>
                    <a:pt x="8" y="197"/>
                  </a:lnTo>
                  <a:lnTo>
                    <a:pt x="1" y="191"/>
                  </a:lnTo>
                  <a:lnTo>
                    <a:pt x="0" y="190"/>
                  </a:lnTo>
                  <a:lnTo>
                    <a:pt x="3" y="182"/>
                  </a:lnTo>
                  <a:lnTo>
                    <a:pt x="4" y="178"/>
                  </a:lnTo>
                  <a:lnTo>
                    <a:pt x="15" y="156"/>
                  </a:lnTo>
                  <a:lnTo>
                    <a:pt x="23" y="133"/>
                  </a:lnTo>
                  <a:lnTo>
                    <a:pt x="26" y="131"/>
                  </a:lnTo>
                  <a:lnTo>
                    <a:pt x="30" y="121"/>
                  </a:lnTo>
                  <a:lnTo>
                    <a:pt x="30" y="118"/>
                  </a:lnTo>
                  <a:lnTo>
                    <a:pt x="31" y="115"/>
                  </a:lnTo>
                  <a:lnTo>
                    <a:pt x="33" y="111"/>
                  </a:lnTo>
                  <a:lnTo>
                    <a:pt x="37" y="104"/>
                  </a:lnTo>
                  <a:lnTo>
                    <a:pt x="38" y="102"/>
                  </a:lnTo>
                  <a:lnTo>
                    <a:pt x="42" y="91"/>
                  </a:lnTo>
                  <a:lnTo>
                    <a:pt x="43" y="88"/>
                  </a:lnTo>
                  <a:lnTo>
                    <a:pt x="50" y="73"/>
                  </a:lnTo>
                  <a:lnTo>
                    <a:pt x="57" y="58"/>
                  </a:lnTo>
                  <a:lnTo>
                    <a:pt x="58" y="53"/>
                  </a:lnTo>
                  <a:lnTo>
                    <a:pt x="72" y="21"/>
                  </a:lnTo>
                  <a:lnTo>
                    <a:pt x="82" y="0"/>
                  </a:lnTo>
                  <a:lnTo>
                    <a:pt x="163" y="40"/>
                  </a:lnTo>
                  <a:lnTo>
                    <a:pt x="339" y="135"/>
                  </a:lnTo>
                  <a:lnTo>
                    <a:pt x="371" y="153"/>
                  </a:lnTo>
                  <a:lnTo>
                    <a:pt x="395" y="164"/>
                  </a:lnTo>
                  <a:lnTo>
                    <a:pt x="502" y="221"/>
                  </a:lnTo>
                  <a:lnTo>
                    <a:pt x="507" y="224"/>
                  </a:lnTo>
                  <a:lnTo>
                    <a:pt x="518" y="2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FB396527-8C17-4791-B3BA-5B7637BB4F1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52044" y="1646626"/>
              <a:ext cx="582630" cy="701584"/>
            </a:xfrm>
            <a:custGeom>
              <a:avLst/>
              <a:gdLst>
                <a:gd name="T0" fmla="*/ 2147483646 w 539"/>
                <a:gd name="T1" fmla="*/ 2147483646 h 630"/>
                <a:gd name="T2" fmla="*/ 2147483646 w 539"/>
                <a:gd name="T3" fmla="*/ 2147483646 h 630"/>
                <a:gd name="T4" fmla="*/ 2147483646 w 539"/>
                <a:gd name="T5" fmla="*/ 2147483646 h 630"/>
                <a:gd name="T6" fmla="*/ 2147483646 w 539"/>
                <a:gd name="T7" fmla="*/ 2147483646 h 630"/>
                <a:gd name="T8" fmla="*/ 2147483646 w 539"/>
                <a:gd name="T9" fmla="*/ 2147483646 h 630"/>
                <a:gd name="T10" fmla="*/ 2147483646 w 539"/>
                <a:gd name="T11" fmla="*/ 2147483646 h 630"/>
                <a:gd name="T12" fmla="*/ 2147483646 w 539"/>
                <a:gd name="T13" fmla="*/ 2147483646 h 630"/>
                <a:gd name="T14" fmla="*/ 2147483646 w 539"/>
                <a:gd name="T15" fmla="*/ 2147483646 h 630"/>
                <a:gd name="T16" fmla="*/ 2147483646 w 539"/>
                <a:gd name="T17" fmla="*/ 2147483646 h 630"/>
                <a:gd name="T18" fmla="*/ 2147483646 w 539"/>
                <a:gd name="T19" fmla="*/ 2147483646 h 630"/>
                <a:gd name="T20" fmla="*/ 2147483646 w 539"/>
                <a:gd name="T21" fmla="*/ 2147483646 h 630"/>
                <a:gd name="T22" fmla="*/ 2147483646 w 539"/>
                <a:gd name="T23" fmla="*/ 2147483646 h 630"/>
                <a:gd name="T24" fmla="*/ 2147483646 w 539"/>
                <a:gd name="T25" fmla="*/ 2147483646 h 630"/>
                <a:gd name="T26" fmla="*/ 2147483646 w 539"/>
                <a:gd name="T27" fmla="*/ 2147483646 h 630"/>
                <a:gd name="T28" fmla="*/ 2147483646 w 539"/>
                <a:gd name="T29" fmla="*/ 2147483646 h 630"/>
                <a:gd name="T30" fmla="*/ 2147483646 w 539"/>
                <a:gd name="T31" fmla="*/ 2147483646 h 630"/>
                <a:gd name="T32" fmla="*/ 2147483646 w 539"/>
                <a:gd name="T33" fmla="*/ 2147483646 h 630"/>
                <a:gd name="T34" fmla="*/ 2147483646 w 539"/>
                <a:gd name="T35" fmla="*/ 2147483646 h 630"/>
                <a:gd name="T36" fmla="*/ 2147483646 w 539"/>
                <a:gd name="T37" fmla="*/ 2147483646 h 630"/>
                <a:gd name="T38" fmla="*/ 2147483646 w 539"/>
                <a:gd name="T39" fmla="*/ 2147483646 h 630"/>
                <a:gd name="T40" fmla="*/ 2147483646 w 539"/>
                <a:gd name="T41" fmla="*/ 2147483646 h 630"/>
                <a:gd name="T42" fmla="*/ 2147483646 w 539"/>
                <a:gd name="T43" fmla="*/ 2147483646 h 630"/>
                <a:gd name="T44" fmla="*/ 2147483646 w 539"/>
                <a:gd name="T45" fmla="*/ 2147483646 h 630"/>
                <a:gd name="T46" fmla="*/ 2147483646 w 539"/>
                <a:gd name="T47" fmla="*/ 2147483646 h 630"/>
                <a:gd name="T48" fmla="*/ 2147483646 w 539"/>
                <a:gd name="T49" fmla="*/ 2147483646 h 630"/>
                <a:gd name="T50" fmla="*/ 2147483646 w 539"/>
                <a:gd name="T51" fmla="*/ 2147483646 h 630"/>
                <a:gd name="T52" fmla="*/ 2147483646 w 539"/>
                <a:gd name="T53" fmla="*/ 2147483646 h 630"/>
                <a:gd name="T54" fmla="*/ 2147483646 w 539"/>
                <a:gd name="T55" fmla="*/ 2147483646 h 630"/>
                <a:gd name="T56" fmla="*/ 2147483646 w 539"/>
                <a:gd name="T57" fmla="*/ 2147483646 h 630"/>
                <a:gd name="T58" fmla="*/ 2147483646 w 539"/>
                <a:gd name="T59" fmla="*/ 2147483646 h 630"/>
                <a:gd name="T60" fmla="*/ 2147483646 w 539"/>
                <a:gd name="T61" fmla="*/ 2147483646 h 630"/>
                <a:gd name="T62" fmla="*/ 2147483646 w 539"/>
                <a:gd name="T63" fmla="*/ 2147483646 h 630"/>
                <a:gd name="T64" fmla="*/ 2147483646 w 539"/>
                <a:gd name="T65" fmla="*/ 2147483646 h 630"/>
                <a:gd name="T66" fmla="*/ 2147483646 w 539"/>
                <a:gd name="T67" fmla="*/ 2147483646 h 630"/>
                <a:gd name="T68" fmla="*/ 2147483646 w 539"/>
                <a:gd name="T69" fmla="*/ 2147483646 h 630"/>
                <a:gd name="T70" fmla="*/ 2147483646 w 539"/>
                <a:gd name="T71" fmla="*/ 2147483646 h 630"/>
                <a:gd name="T72" fmla="*/ 2147483646 w 539"/>
                <a:gd name="T73" fmla="*/ 2147483646 h 630"/>
                <a:gd name="T74" fmla="*/ 2147483646 w 539"/>
                <a:gd name="T75" fmla="*/ 2147483646 h 630"/>
                <a:gd name="T76" fmla="*/ 2147483646 w 539"/>
                <a:gd name="T77" fmla="*/ 2147483646 h 630"/>
                <a:gd name="T78" fmla="*/ 2147483646 w 539"/>
                <a:gd name="T79" fmla="*/ 2147483646 h 630"/>
                <a:gd name="T80" fmla="*/ 2147483646 w 539"/>
                <a:gd name="T81" fmla="*/ 2147483646 h 630"/>
                <a:gd name="T82" fmla="*/ 2147483646 w 539"/>
                <a:gd name="T83" fmla="*/ 2147483646 h 630"/>
                <a:gd name="T84" fmla="*/ 2147483646 w 539"/>
                <a:gd name="T85" fmla="*/ 2147483646 h 630"/>
                <a:gd name="T86" fmla="*/ 2147483646 w 539"/>
                <a:gd name="T87" fmla="*/ 2147483646 h 630"/>
                <a:gd name="T88" fmla="*/ 2147483646 w 539"/>
                <a:gd name="T89" fmla="*/ 2147483646 h 630"/>
                <a:gd name="T90" fmla="*/ 2147483646 w 539"/>
                <a:gd name="T91" fmla="*/ 2147483646 h 630"/>
                <a:gd name="T92" fmla="*/ 2147483646 w 539"/>
                <a:gd name="T93" fmla="*/ 2147483646 h 630"/>
                <a:gd name="T94" fmla="*/ 2147483646 w 539"/>
                <a:gd name="T95" fmla="*/ 2147483646 h 630"/>
                <a:gd name="T96" fmla="*/ 2147483646 w 539"/>
                <a:gd name="T97" fmla="*/ 2147483646 h 630"/>
                <a:gd name="T98" fmla="*/ 2147483646 w 539"/>
                <a:gd name="T99" fmla="*/ 2147483646 h 630"/>
                <a:gd name="T100" fmla="*/ 2147483646 w 539"/>
                <a:gd name="T101" fmla="*/ 2147483646 h 630"/>
                <a:gd name="T102" fmla="*/ 2147483646 w 539"/>
                <a:gd name="T103" fmla="*/ 2147483646 h 630"/>
                <a:gd name="T104" fmla="*/ 0 w 539"/>
                <a:gd name="T105" fmla="*/ 2147483646 h 630"/>
                <a:gd name="T106" fmla="*/ 2147483646 w 539"/>
                <a:gd name="T107" fmla="*/ 2147483646 h 630"/>
                <a:gd name="T108" fmla="*/ 2147483646 w 539"/>
                <a:gd name="T109" fmla="*/ 2147483646 h 630"/>
                <a:gd name="T110" fmla="*/ 2147483646 w 539"/>
                <a:gd name="T111" fmla="*/ 2147483646 h 630"/>
                <a:gd name="T112" fmla="*/ 2147483646 w 539"/>
                <a:gd name="T113" fmla="*/ 2147483646 h 6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9" h="630">
                  <a:moveTo>
                    <a:pt x="369" y="99"/>
                  </a:moveTo>
                  <a:lnTo>
                    <a:pt x="381" y="105"/>
                  </a:lnTo>
                  <a:lnTo>
                    <a:pt x="398" y="113"/>
                  </a:lnTo>
                  <a:lnTo>
                    <a:pt x="388" y="134"/>
                  </a:lnTo>
                  <a:lnTo>
                    <a:pt x="374" y="166"/>
                  </a:lnTo>
                  <a:lnTo>
                    <a:pt x="373" y="171"/>
                  </a:lnTo>
                  <a:lnTo>
                    <a:pt x="366" y="186"/>
                  </a:lnTo>
                  <a:lnTo>
                    <a:pt x="359" y="201"/>
                  </a:lnTo>
                  <a:lnTo>
                    <a:pt x="358" y="204"/>
                  </a:lnTo>
                  <a:lnTo>
                    <a:pt x="354" y="215"/>
                  </a:lnTo>
                  <a:lnTo>
                    <a:pt x="353" y="217"/>
                  </a:lnTo>
                  <a:lnTo>
                    <a:pt x="349" y="224"/>
                  </a:lnTo>
                  <a:lnTo>
                    <a:pt x="347" y="228"/>
                  </a:lnTo>
                  <a:lnTo>
                    <a:pt x="346" y="231"/>
                  </a:lnTo>
                  <a:lnTo>
                    <a:pt x="346" y="234"/>
                  </a:lnTo>
                  <a:lnTo>
                    <a:pt x="342" y="244"/>
                  </a:lnTo>
                  <a:lnTo>
                    <a:pt x="339" y="246"/>
                  </a:lnTo>
                  <a:lnTo>
                    <a:pt x="331" y="269"/>
                  </a:lnTo>
                  <a:lnTo>
                    <a:pt x="320" y="291"/>
                  </a:lnTo>
                  <a:lnTo>
                    <a:pt x="319" y="295"/>
                  </a:lnTo>
                  <a:lnTo>
                    <a:pt x="316" y="303"/>
                  </a:lnTo>
                  <a:lnTo>
                    <a:pt x="317" y="304"/>
                  </a:lnTo>
                  <a:lnTo>
                    <a:pt x="324" y="310"/>
                  </a:lnTo>
                  <a:lnTo>
                    <a:pt x="327" y="312"/>
                  </a:lnTo>
                  <a:lnTo>
                    <a:pt x="335" y="327"/>
                  </a:lnTo>
                  <a:lnTo>
                    <a:pt x="336" y="331"/>
                  </a:lnTo>
                  <a:lnTo>
                    <a:pt x="339" y="337"/>
                  </a:lnTo>
                  <a:lnTo>
                    <a:pt x="346" y="344"/>
                  </a:lnTo>
                  <a:lnTo>
                    <a:pt x="347" y="348"/>
                  </a:lnTo>
                  <a:lnTo>
                    <a:pt x="365" y="363"/>
                  </a:lnTo>
                  <a:lnTo>
                    <a:pt x="381" y="368"/>
                  </a:lnTo>
                  <a:lnTo>
                    <a:pt x="404" y="371"/>
                  </a:lnTo>
                  <a:lnTo>
                    <a:pt x="418" y="372"/>
                  </a:lnTo>
                  <a:lnTo>
                    <a:pt x="452" y="376"/>
                  </a:lnTo>
                  <a:lnTo>
                    <a:pt x="459" y="368"/>
                  </a:lnTo>
                  <a:lnTo>
                    <a:pt x="463" y="368"/>
                  </a:lnTo>
                  <a:lnTo>
                    <a:pt x="467" y="371"/>
                  </a:lnTo>
                  <a:lnTo>
                    <a:pt x="485" y="383"/>
                  </a:lnTo>
                  <a:lnTo>
                    <a:pt x="490" y="386"/>
                  </a:lnTo>
                  <a:lnTo>
                    <a:pt x="498" y="392"/>
                  </a:lnTo>
                  <a:lnTo>
                    <a:pt x="496" y="397"/>
                  </a:lnTo>
                  <a:lnTo>
                    <a:pt x="494" y="402"/>
                  </a:lnTo>
                  <a:lnTo>
                    <a:pt x="490" y="409"/>
                  </a:lnTo>
                  <a:lnTo>
                    <a:pt x="487" y="420"/>
                  </a:lnTo>
                  <a:lnTo>
                    <a:pt x="486" y="421"/>
                  </a:lnTo>
                  <a:lnTo>
                    <a:pt x="483" y="424"/>
                  </a:lnTo>
                  <a:lnTo>
                    <a:pt x="483" y="426"/>
                  </a:lnTo>
                  <a:lnTo>
                    <a:pt x="486" y="429"/>
                  </a:lnTo>
                  <a:lnTo>
                    <a:pt x="489" y="429"/>
                  </a:lnTo>
                  <a:lnTo>
                    <a:pt x="490" y="430"/>
                  </a:lnTo>
                  <a:lnTo>
                    <a:pt x="493" y="430"/>
                  </a:lnTo>
                  <a:lnTo>
                    <a:pt x="494" y="435"/>
                  </a:lnTo>
                  <a:lnTo>
                    <a:pt x="497" y="440"/>
                  </a:lnTo>
                  <a:lnTo>
                    <a:pt x="498" y="441"/>
                  </a:lnTo>
                  <a:lnTo>
                    <a:pt x="498" y="443"/>
                  </a:lnTo>
                  <a:lnTo>
                    <a:pt x="497" y="445"/>
                  </a:lnTo>
                  <a:lnTo>
                    <a:pt x="497" y="447"/>
                  </a:lnTo>
                  <a:lnTo>
                    <a:pt x="494" y="448"/>
                  </a:lnTo>
                  <a:lnTo>
                    <a:pt x="494" y="451"/>
                  </a:lnTo>
                  <a:lnTo>
                    <a:pt x="494" y="452"/>
                  </a:lnTo>
                  <a:lnTo>
                    <a:pt x="496" y="456"/>
                  </a:lnTo>
                  <a:lnTo>
                    <a:pt x="502" y="459"/>
                  </a:lnTo>
                  <a:lnTo>
                    <a:pt x="505" y="459"/>
                  </a:lnTo>
                  <a:lnTo>
                    <a:pt x="506" y="460"/>
                  </a:lnTo>
                  <a:lnTo>
                    <a:pt x="509" y="464"/>
                  </a:lnTo>
                  <a:lnTo>
                    <a:pt x="509" y="467"/>
                  </a:lnTo>
                  <a:lnTo>
                    <a:pt x="506" y="478"/>
                  </a:lnTo>
                  <a:lnTo>
                    <a:pt x="506" y="494"/>
                  </a:lnTo>
                  <a:lnTo>
                    <a:pt x="506" y="497"/>
                  </a:lnTo>
                  <a:lnTo>
                    <a:pt x="506" y="498"/>
                  </a:lnTo>
                  <a:lnTo>
                    <a:pt x="506" y="501"/>
                  </a:lnTo>
                  <a:lnTo>
                    <a:pt x="508" y="502"/>
                  </a:lnTo>
                  <a:lnTo>
                    <a:pt x="511" y="517"/>
                  </a:lnTo>
                  <a:lnTo>
                    <a:pt x="511" y="520"/>
                  </a:lnTo>
                  <a:lnTo>
                    <a:pt x="512" y="521"/>
                  </a:lnTo>
                  <a:lnTo>
                    <a:pt x="513" y="523"/>
                  </a:lnTo>
                  <a:lnTo>
                    <a:pt x="515" y="524"/>
                  </a:lnTo>
                  <a:lnTo>
                    <a:pt x="516" y="524"/>
                  </a:lnTo>
                  <a:lnTo>
                    <a:pt x="517" y="526"/>
                  </a:lnTo>
                  <a:lnTo>
                    <a:pt x="519" y="526"/>
                  </a:lnTo>
                  <a:lnTo>
                    <a:pt x="525" y="534"/>
                  </a:lnTo>
                  <a:lnTo>
                    <a:pt x="531" y="542"/>
                  </a:lnTo>
                  <a:lnTo>
                    <a:pt x="539" y="569"/>
                  </a:lnTo>
                  <a:lnTo>
                    <a:pt x="534" y="574"/>
                  </a:lnTo>
                  <a:lnTo>
                    <a:pt x="528" y="565"/>
                  </a:lnTo>
                  <a:lnTo>
                    <a:pt x="527" y="564"/>
                  </a:lnTo>
                  <a:lnTo>
                    <a:pt x="525" y="565"/>
                  </a:lnTo>
                  <a:lnTo>
                    <a:pt x="520" y="566"/>
                  </a:lnTo>
                  <a:lnTo>
                    <a:pt x="520" y="572"/>
                  </a:lnTo>
                  <a:lnTo>
                    <a:pt x="520" y="577"/>
                  </a:lnTo>
                  <a:lnTo>
                    <a:pt x="520" y="581"/>
                  </a:lnTo>
                  <a:lnTo>
                    <a:pt x="520" y="583"/>
                  </a:lnTo>
                  <a:lnTo>
                    <a:pt x="519" y="598"/>
                  </a:lnTo>
                  <a:lnTo>
                    <a:pt x="523" y="606"/>
                  </a:lnTo>
                  <a:lnTo>
                    <a:pt x="523" y="607"/>
                  </a:lnTo>
                  <a:lnTo>
                    <a:pt x="523" y="610"/>
                  </a:lnTo>
                  <a:lnTo>
                    <a:pt x="523" y="611"/>
                  </a:lnTo>
                  <a:lnTo>
                    <a:pt x="523" y="612"/>
                  </a:lnTo>
                  <a:lnTo>
                    <a:pt x="523" y="615"/>
                  </a:lnTo>
                  <a:lnTo>
                    <a:pt x="523" y="617"/>
                  </a:lnTo>
                  <a:lnTo>
                    <a:pt x="521" y="619"/>
                  </a:lnTo>
                  <a:lnTo>
                    <a:pt x="520" y="621"/>
                  </a:lnTo>
                  <a:lnTo>
                    <a:pt x="520" y="623"/>
                  </a:lnTo>
                  <a:lnTo>
                    <a:pt x="519" y="625"/>
                  </a:lnTo>
                  <a:lnTo>
                    <a:pt x="517" y="626"/>
                  </a:lnTo>
                  <a:lnTo>
                    <a:pt x="516" y="627"/>
                  </a:lnTo>
                  <a:lnTo>
                    <a:pt x="513" y="627"/>
                  </a:lnTo>
                  <a:lnTo>
                    <a:pt x="506" y="630"/>
                  </a:lnTo>
                  <a:lnTo>
                    <a:pt x="479" y="611"/>
                  </a:lnTo>
                  <a:lnTo>
                    <a:pt x="384" y="546"/>
                  </a:lnTo>
                  <a:lnTo>
                    <a:pt x="372" y="536"/>
                  </a:lnTo>
                  <a:lnTo>
                    <a:pt x="368" y="527"/>
                  </a:lnTo>
                  <a:lnTo>
                    <a:pt x="362" y="519"/>
                  </a:lnTo>
                  <a:lnTo>
                    <a:pt x="359" y="511"/>
                  </a:lnTo>
                  <a:lnTo>
                    <a:pt x="354" y="512"/>
                  </a:lnTo>
                  <a:lnTo>
                    <a:pt x="351" y="521"/>
                  </a:lnTo>
                  <a:lnTo>
                    <a:pt x="338" y="530"/>
                  </a:lnTo>
                  <a:lnTo>
                    <a:pt x="334" y="527"/>
                  </a:lnTo>
                  <a:lnTo>
                    <a:pt x="331" y="526"/>
                  </a:lnTo>
                  <a:lnTo>
                    <a:pt x="328" y="519"/>
                  </a:lnTo>
                  <a:lnTo>
                    <a:pt x="327" y="519"/>
                  </a:lnTo>
                  <a:lnTo>
                    <a:pt x="327" y="517"/>
                  </a:lnTo>
                  <a:lnTo>
                    <a:pt x="327" y="515"/>
                  </a:lnTo>
                  <a:lnTo>
                    <a:pt x="327" y="513"/>
                  </a:lnTo>
                  <a:lnTo>
                    <a:pt x="327" y="511"/>
                  </a:lnTo>
                  <a:lnTo>
                    <a:pt x="325" y="509"/>
                  </a:lnTo>
                  <a:lnTo>
                    <a:pt x="325" y="508"/>
                  </a:lnTo>
                  <a:lnTo>
                    <a:pt x="325" y="507"/>
                  </a:lnTo>
                  <a:lnTo>
                    <a:pt x="316" y="504"/>
                  </a:lnTo>
                  <a:lnTo>
                    <a:pt x="319" y="497"/>
                  </a:lnTo>
                  <a:lnTo>
                    <a:pt x="320" y="494"/>
                  </a:lnTo>
                  <a:lnTo>
                    <a:pt x="323" y="490"/>
                  </a:lnTo>
                  <a:lnTo>
                    <a:pt x="323" y="486"/>
                  </a:lnTo>
                  <a:lnTo>
                    <a:pt x="325" y="481"/>
                  </a:lnTo>
                  <a:lnTo>
                    <a:pt x="324" y="477"/>
                  </a:lnTo>
                  <a:lnTo>
                    <a:pt x="321" y="475"/>
                  </a:lnTo>
                  <a:lnTo>
                    <a:pt x="317" y="473"/>
                  </a:lnTo>
                  <a:lnTo>
                    <a:pt x="312" y="473"/>
                  </a:lnTo>
                  <a:lnTo>
                    <a:pt x="306" y="470"/>
                  </a:lnTo>
                  <a:lnTo>
                    <a:pt x="301" y="467"/>
                  </a:lnTo>
                  <a:lnTo>
                    <a:pt x="298" y="464"/>
                  </a:lnTo>
                  <a:lnTo>
                    <a:pt x="293" y="456"/>
                  </a:lnTo>
                  <a:lnTo>
                    <a:pt x="293" y="451"/>
                  </a:lnTo>
                  <a:lnTo>
                    <a:pt x="296" y="447"/>
                  </a:lnTo>
                  <a:lnTo>
                    <a:pt x="302" y="436"/>
                  </a:lnTo>
                  <a:lnTo>
                    <a:pt x="306" y="421"/>
                  </a:lnTo>
                  <a:lnTo>
                    <a:pt x="308" y="409"/>
                  </a:lnTo>
                  <a:lnTo>
                    <a:pt x="304" y="401"/>
                  </a:lnTo>
                  <a:lnTo>
                    <a:pt x="304" y="398"/>
                  </a:lnTo>
                  <a:lnTo>
                    <a:pt x="306" y="390"/>
                  </a:lnTo>
                  <a:lnTo>
                    <a:pt x="304" y="384"/>
                  </a:lnTo>
                  <a:lnTo>
                    <a:pt x="300" y="373"/>
                  </a:lnTo>
                  <a:lnTo>
                    <a:pt x="298" y="369"/>
                  </a:lnTo>
                  <a:lnTo>
                    <a:pt x="290" y="369"/>
                  </a:lnTo>
                  <a:lnTo>
                    <a:pt x="283" y="369"/>
                  </a:lnTo>
                  <a:lnTo>
                    <a:pt x="281" y="367"/>
                  </a:lnTo>
                  <a:lnTo>
                    <a:pt x="281" y="364"/>
                  </a:lnTo>
                  <a:lnTo>
                    <a:pt x="281" y="360"/>
                  </a:lnTo>
                  <a:lnTo>
                    <a:pt x="285" y="354"/>
                  </a:lnTo>
                  <a:lnTo>
                    <a:pt x="290" y="350"/>
                  </a:lnTo>
                  <a:lnTo>
                    <a:pt x="287" y="342"/>
                  </a:lnTo>
                  <a:lnTo>
                    <a:pt x="285" y="337"/>
                  </a:lnTo>
                  <a:lnTo>
                    <a:pt x="276" y="334"/>
                  </a:lnTo>
                  <a:lnTo>
                    <a:pt x="264" y="337"/>
                  </a:lnTo>
                  <a:lnTo>
                    <a:pt x="257" y="330"/>
                  </a:lnTo>
                  <a:lnTo>
                    <a:pt x="247" y="330"/>
                  </a:lnTo>
                  <a:lnTo>
                    <a:pt x="234" y="329"/>
                  </a:lnTo>
                  <a:lnTo>
                    <a:pt x="230" y="322"/>
                  </a:lnTo>
                  <a:lnTo>
                    <a:pt x="226" y="320"/>
                  </a:lnTo>
                  <a:lnTo>
                    <a:pt x="218" y="320"/>
                  </a:lnTo>
                  <a:lnTo>
                    <a:pt x="210" y="320"/>
                  </a:lnTo>
                  <a:lnTo>
                    <a:pt x="206" y="320"/>
                  </a:lnTo>
                  <a:lnTo>
                    <a:pt x="202" y="311"/>
                  </a:lnTo>
                  <a:lnTo>
                    <a:pt x="202" y="308"/>
                  </a:lnTo>
                  <a:lnTo>
                    <a:pt x="196" y="310"/>
                  </a:lnTo>
                  <a:lnTo>
                    <a:pt x="191" y="308"/>
                  </a:lnTo>
                  <a:lnTo>
                    <a:pt x="181" y="312"/>
                  </a:lnTo>
                  <a:lnTo>
                    <a:pt x="170" y="314"/>
                  </a:lnTo>
                  <a:lnTo>
                    <a:pt x="165" y="314"/>
                  </a:lnTo>
                  <a:lnTo>
                    <a:pt x="157" y="312"/>
                  </a:lnTo>
                  <a:lnTo>
                    <a:pt x="150" y="310"/>
                  </a:lnTo>
                  <a:lnTo>
                    <a:pt x="149" y="306"/>
                  </a:lnTo>
                  <a:lnTo>
                    <a:pt x="140" y="295"/>
                  </a:lnTo>
                  <a:lnTo>
                    <a:pt x="132" y="291"/>
                  </a:lnTo>
                  <a:lnTo>
                    <a:pt x="127" y="289"/>
                  </a:lnTo>
                  <a:lnTo>
                    <a:pt x="120" y="287"/>
                  </a:lnTo>
                  <a:lnTo>
                    <a:pt x="115" y="287"/>
                  </a:lnTo>
                  <a:lnTo>
                    <a:pt x="109" y="289"/>
                  </a:lnTo>
                  <a:lnTo>
                    <a:pt x="106" y="293"/>
                  </a:lnTo>
                  <a:lnTo>
                    <a:pt x="105" y="297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3" y="292"/>
                  </a:lnTo>
                  <a:lnTo>
                    <a:pt x="95" y="288"/>
                  </a:lnTo>
                  <a:lnTo>
                    <a:pt x="98" y="281"/>
                  </a:lnTo>
                  <a:lnTo>
                    <a:pt x="100" y="277"/>
                  </a:lnTo>
                  <a:lnTo>
                    <a:pt x="97" y="272"/>
                  </a:lnTo>
                  <a:lnTo>
                    <a:pt x="85" y="257"/>
                  </a:lnTo>
                  <a:lnTo>
                    <a:pt x="78" y="251"/>
                  </a:lnTo>
                  <a:lnTo>
                    <a:pt x="74" y="247"/>
                  </a:lnTo>
                  <a:lnTo>
                    <a:pt x="66" y="244"/>
                  </a:lnTo>
                  <a:lnTo>
                    <a:pt x="49" y="253"/>
                  </a:lnTo>
                  <a:lnTo>
                    <a:pt x="30" y="259"/>
                  </a:lnTo>
                  <a:lnTo>
                    <a:pt x="25" y="263"/>
                  </a:lnTo>
                  <a:lnTo>
                    <a:pt x="19" y="268"/>
                  </a:lnTo>
                  <a:lnTo>
                    <a:pt x="17" y="270"/>
                  </a:lnTo>
                  <a:lnTo>
                    <a:pt x="11" y="276"/>
                  </a:lnTo>
                  <a:lnTo>
                    <a:pt x="7" y="277"/>
                  </a:lnTo>
                  <a:lnTo>
                    <a:pt x="3" y="276"/>
                  </a:lnTo>
                  <a:lnTo>
                    <a:pt x="0" y="266"/>
                  </a:lnTo>
                  <a:lnTo>
                    <a:pt x="3" y="259"/>
                  </a:lnTo>
                  <a:lnTo>
                    <a:pt x="10" y="239"/>
                  </a:lnTo>
                  <a:lnTo>
                    <a:pt x="14" y="234"/>
                  </a:lnTo>
                  <a:lnTo>
                    <a:pt x="15" y="232"/>
                  </a:lnTo>
                  <a:lnTo>
                    <a:pt x="18" y="232"/>
                  </a:lnTo>
                  <a:lnTo>
                    <a:pt x="22" y="228"/>
                  </a:lnTo>
                  <a:lnTo>
                    <a:pt x="25" y="224"/>
                  </a:lnTo>
                  <a:lnTo>
                    <a:pt x="27" y="220"/>
                  </a:lnTo>
                  <a:lnTo>
                    <a:pt x="26" y="217"/>
                  </a:lnTo>
                  <a:lnTo>
                    <a:pt x="25" y="208"/>
                  </a:lnTo>
                  <a:lnTo>
                    <a:pt x="15" y="197"/>
                  </a:lnTo>
                  <a:lnTo>
                    <a:pt x="2" y="193"/>
                  </a:lnTo>
                  <a:lnTo>
                    <a:pt x="6" y="187"/>
                  </a:lnTo>
                  <a:lnTo>
                    <a:pt x="21" y="171"/>
                  </a:lnTo>
                  <a:lnTo>
                    <a:pt x="187" y="0"/>
                  </a:lnTo>
                  <a:lnTo>
                    <a:pt x="232" y="28"/>
                  </a:lnTo>
                  <a:lnTo>
                    <a:pt x="244" y="35"/>
                  </a:lnTo>
                  <a:lnTo>
                    <a:pt x="255" y="39"/>
                  </a:lnTo>
                  <a:lnTo>
                    <a:pt x="369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902157BF-1F0A-4C69-BC1D-216F8E41B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89465" y="1862024"/>
              <a:ext cx="914044" cy="796359"/>
            </a:xfrm>
            <a:custGeom>
              <a:avLst/>
              <a:gdLst>
                <a:gd name="T0" fmla="*/ 2147483646 w 846"/>
                <a:gd name="T1" fmla="*/ 2147483646 h 716"/>
                <a:gd name="T2" fmla="*/ 2147483646 w 846"/>
                <a:gd name="T3" fmla="*/ 2147483646 h 716"/>
                <a:gd name="T4" fmla="*/ 2147483646 w 846"/>
                <a:gd name="T5" fmla="*/ 2147483646 h 716"/>
                <a:gd name="T6" fmla="*/ 2147483646 w 846"/>
                <a:gd name="T7" fmla="*/ 2147483646 h 716"/>
                <a:gd name="T8" fmla="*/ 2147483646 w 846"/>
                <a:gd name="T9" fmla="*/ 2147483646 h 716"/>
                <a:gd name="T10" fmla="*/ 2147483646 w 846"/>
                <a:gd name="T11" fmla="*/ 2147483646 h 716"/>
                <a:gd name="T12" fmla="*/ 2147483646 w 846"/>
                <a:gd name="T13" fmla="*/ 2147483646 h 716"/>
                <a:gd name="T14" fmla="*/ 2147483646 w 846"/>
                <a:gd name="T15" fmla="*/ 2147483646 h 716"/>
                <a:gd name="T16" fmla="*/ 2147483646 w 846"/>
                <a:gd name="T17" fmla="*/ 2147483646 h 716"/>
                <a:gd name="T18" fmla="*/ 2147483646 w 846"/>
                <a:gd name="T19" fmla="*/ 2147483646 h 716"/>
                <a:gd name="T20" fmla="*/ 2147483646 w 846"/>
                <a:gd name="T21" fmla="*/ 2147483646 h 716"/>
                <a:gd name="T22" fmla="*/ 2147483646 w 846"/>
                <a:gd name="T23" fmla="*/ 2147483646 h 716"/>
                <a:gd name="T24" fmla="*/ 2147483646 w 846"/>
                <a:gd name="T25" fmla="*/ 2147483646 h 716"/>
                <a:gd name="T26" fmla="*/ 2147483646 w 846"/>
                <a:gd name="T27" fmla="*/ 2147483646 h 716"/>
                <a:gd name="T28" fmla="*/ 2147483646 w 846"/>
                <a:gd name="T29" fmla="*/ 2147483646 h 716"/>
                <a:gd name="T30" fmla="*/ 2147483646 w 846"/>
                <a:gd name="T31" fmla="*/ 2147483646 h 716"/>
                <a:gd name="T32" fmla="*/ 2147483646 w 846"/>
                <a:gd name="T33" fmla="*/ 2147483646 h 716"/>
                <a:gd name="T34" fmla="*/ 2147483646 w 846"/>
                <a:gd name="T35" fmla="*/ 2147483646 h 716"/>
                <a:gd name="T36" fmla="*/ 2147483646 w 846"/>
                <a:gd name="T37" fmla="*/ 2147483646 h 716"/>
                <a:gd name="T38" fmla="*/ 2147483646 w 846"/>
                <a:gd name="T39" fmla="*/ 2147483646 h 716"/>
                <a:gd name="T40" fmla="*/ 2147483646 w 846"/>
                <a:gd name="T41" fmla="*/ 2147483646 h 716"/>
                <a:gd name="T42" fmla="*/ 2147483646 w 846"/>
                <a:gd name="T43" fmla="*/ 2147483646 h 716"/>
                <a:gd name="T44" fmla="*/ 2147483646 w 846"/>
                <a:gd name="T45" fmla="*/ 2147483646 h 716"/>
                <a:gd name="T46" fmla="*/ 2147483646 w 846"/>
                <a:gd name="T47" fmla="*/ 2147483646 h 716"/>
                <a:gd name="T48" fmla="*/ 2147483646 w 846"/>
                <a:gd name="T49" fmla="*/ 2147483646 h 716"/>
                <a:gd name="T50" fmla="*/ 2147483646 w 846"/>
                <a:gd name="T51" fmla="*/ 2147483646 h 716"/>
                <a:gd name="T52" fmla="*/ 2147483646 w 846"/>
                <a:gd name="T53" fmla="*/ 2147483646 h 716"/>
                <a:gd name="T54" fmla="*/ 2147483646 w 846"/>
                <a:gd name="T55" fmla="*/ 2147483646 h 716"/>
                <a:gd name="T56" fmla="*/ 2147483646 w 846"/>
                <a:gd name="T57" fmla="*/ 2147483646 h 716"/>
                <a:gd name="T58" fmla="*/ 2147483646 w 846"/>
                <a:gd name="T59" fmla="*/ 2147483646 h 716"/>
                <a:gd name="T60" fmla="*/ 2147483646 w 846"/>
                <a:gd name="T61" fmla="*/ 2147483646 h 716"/>
                <a:gd name="T62" fmla="*/ 2147483646 w 846"/>
                <a:gd name="T63" fmla="*/ 2147483646 h 716"/>
                <a:gd name="T64" fmla="*/ 2147483646 w 846"/>
                <a:gd name="T65" fmla="*/ 2147483646 h 716"/>
                <a:gd name="T66" fmla="*/ 2147483646 w 846"/>
                <a:gd name="T67" fmla="*/ 2147483646 h 716"/>
                <a:gd name="T68" fmla="*/ 2147483646 w 846"/>
                <a:gd name="T69" fmla="*/ 2147483646 h 716"/>
                <a:gd name="T70" fmla="*/ 2147483646 w 846"/>
                <a:gd name="T71" fmla="*/ 2147483646 h 716"/>
                <a:gd name="T72" fmla="*/ 2147483646 w 846"/>
                <a:gd name="T73" fmla="*/ 2147483646 h 716"/>
                <a:gd name="T74" fmla="*/ 2147483646 w 846"/>
                <a:gd name="T75" fmla="*/ 2147483646 h 716"/>
                <a:gd name="T76" fmla="*/ 2147483646 w 846"/>
                <a:gd name="T77" fmla="*/ 2147483646 h 716"/>
                <a:gd name="T78" fmla="*/ 2147483646 w 846"/>
                <a:gd name="T79" fmla="*/ 2147483646 h 716"/>
                <a:gd name="T80" fmla="*/ 2147483646 w 846"/>
                <a:gd name="T81" fmla="*/ 2147483646 h 716"/>
                <a:gd name="T82" fmla="*/ 2147483646 w 846"/>
                <a:gd name="T83" fmla="*/ 2147483646 h 716"/>
                <a:gd name="T84" fmla="*/ 2147483646 w 846"/>
                <a:gd name="T85" fmla="*/ 2147483646 h 716"/>
                <a:gd name="T86" fmla="*/ 2147483646 w 846"/>
                <a:gd name="T87" fmla="*/ 2147483646 h 716"/>
                <a:gd name="T88" fmla="*/ 2147483646 w 846"/>
                <a:gd name="T89" fmla="*/ 2147483646 h 716"/>
                <a:gd name="T90" fmla="*/ 2147483646 w 846"/>
                <a:gd name="T91" fmla="*/ 2147483646 h 716"/>
                <a:gd name="T92" fmla="*/ 2147483646 w 846"/>
                <a:gd name="T93" fmla="*/ 2147483646 h 716"/>
                <a:gd name="T94" fmla="*/ 2147483646 w 846"/>
                <a:gd name="T95" fmla="*/ 2147483646 h 716"/>
                <a:gd name="T96" fmla="*/ 2147483646 w 846"/>
                <a:gd name="T97" fmla="*/ 2147483646 h 716"/>
                <a:gd name="T98" fmla="*/ 2147483646 w 846"/>
                <a:gd name="T99" fmla="*/ 2147483646 h 716"/>
                <a:gd name="T100" fmla="*/ 2147483646 w 846"/>
                <a:gd name="T101" fmla="*/ 2147483646 h 716"/>
                <a:gd name="T102" fmla="*/ 2147483646 w 846"/>
                <a:gd name="T103" fmla="*/ 2147483646 h 716"/>
                <a:gd name="T104" fmla="*/ 2147483646 w 846"/>
                <a:gd name="T105" fmla="*/ 2147483646 h 716"/>
                <a:gd name="T106" fmla="*/ 2147483646 w 846"/>
                <a:gd name="T107" fmla="*/ 2147483646 h 716"/>
                <a:gd name="T108" fmla="*/ 2147483646 w 846"/>
                <a:gd name="T109" fmla="*/ 2147483646 h 716"/>
                <a:gd name="T110" fmla="*/ 2147483646 w 846"/>
                <a:gd name="T111" fmla="*/ 2147483646 h 716"/>
                <a:gd name="T112" fmla="*/ 2147483646 w 846"/>
                <a:gd name="T113" fmla="*/ 2147483646 h 716"/>
                <a:gd name="T114" fmla="*/ 2147483646 w 846"/>
                <a:gd name="T115" fmla="*/ 2147483646 h 7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46" h="716">
                  <a:moveTo>
                    <a:pt x="159" y="285"/>
                  </a:moveTo>
                  <a:lnTo>
                    <a:pt x="172" y="284"/>
                  </a:lnTo>
                  <a:lnTo>
                    <a:pt x="177" y="284"/>
                  </a:lnTo>
                  <a:lnTo>
                    <a:pt x="184" y="281"/>
                  </a:lnTo>
                  <a:lnTo>
                    <a:pt x="188" y="278"/>
                  </a:lnTo>
                  <a:lnTo>
                    <a:pt x="195" y="273"/>
                  </a:lnTo>
                  <a:lnTo>
                    <a:pt x="200" y="273"/>
                  </a:lnTo>
                  <a:lnTo>
                    <a:pt x="204" y="274"/>
                  </a:lnTo>
                  <a:lnTo>
                    <a:pt x="206" y="277"/>
                  </a:lnTo>
                  <a:lnTo>
                    <a:pt x="212" y="280"/>
                  </a:lnTo>
                  <a:lnTo>
                    <a:pt x="218" y="280"/>
                  </a:lnTo>
                  <a:lnTo>
                    <a:pt x="227" y="284"/>
                  </a:lnTo>
                  <a:lnTo>
                    <a:pt x="233" y="290"/>
                  </a:lnTo>
                  <a:lnTo>
                    <a:pt x="234" y="296"/>
                  </a:lnTo>
                  <a:lnTo>
                    <a:pt x="235" y="301"/>
                  </a:lnTo>
                  <a:lnTo>
                    <a:pt x="238" y="304"/>
                  </a:lnTo>
                  <a:lnTo>
                    <a:pt x="246" y="305"/>
                  </a:lnTo>
                  <a:lnTo>
                    <a:pt x="256" y="296"/>
                  </a:lnTo>
                  <a:lnTo>
                    <a:pt x="265" y="293"/>
                  </a:lnTo>
                  <a:lnTo>
                    <a:pt x="289" y="285"/>
                  </a:lnTo>
                  <a:lnTo>
                    <a:pt x="302" y="278"/>
                  </a:lnTo>
                  <a:lnTo>
                    <a:pt x="305" y="276"/>
                  </a:lnTo>
                  <a:lnTo>
                    <a:pt x="309" y="271"/>
                  </a:lnTo>
                  <a:lnTo>
                    <a:pt x="310" y="271"/>
                  </a:lnTo>
                  <a:lnTo>
                    <a:pt x="312" y="271"/>
                  </a:lnTo>
                  <a:lnTo>
                    <a:pt x="314" y="270"/>
                  </a:lnTo>
                  <a:lnTo>
                    <a:pt x="317" y="270"/>
                  </a:lnTo>
                  <a:lnTo>
                    <a:pt x="317" y="269"/>
                  </a:lnTo>
                  <a:lnTo>
                    <a:pt x="318" y="265"/>
                  </a:lnTo>
                  <a:lnTo>
                    <a:pt x="317" y="263"/>
                  </a:lnTo>
                  <a:lnTo>
                    <a:pt x="316" y="261"/>
                  </a:lnTo>
                  <a:lnTo>
                    <a:pt x="317" y="257"/>
                  </a:lnTo>
                  <a:lnTo>
                    <a:pt x="318" y="255"/>
                  </a:lnTo>
                  <a:lnTo>
                    <a:pt x="320" y="254"/>
                  </a:lnTo>
                  <a:lnTo>
                    <a:pt x="321" y="252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9" y="237"/>
                  </a:lnTo>
                  <a:lnTo>
                    <a:pt x="342" y="229"/>
                  </a:lnTo>
                  <a:lnTo>
                    <a:pt x="342" y="228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0" y="218"/>
                  </a:lnTo>
                  <a:lnTo>
                    <a:pt x="340" y="217"/>
                  </a:lnTo>
                  <a:lnTo>
                    <a:pt x="336" y="214"/>
                  </a:lnTo>
                  <a:lnTo>
                    <a:pt x="333" y="212"/>
                  </a:lnTo>
                  <a:lnTo>
                    <a:pt x="331" y="208"/>
                  </a:lnTo>
                  <a:lnTo>
                    <a:pt x="331" y="202"/>
                  </a:lnTo>
                  <a:lnTo>
                    <a:pt x="333" y="201"/>
                  </a:lnTo>
                  <a:lnTo>
                    <a:pt x="374" y="153"/>
                  </a:lnTo>
                  <a:lnTo>
                    <a:pt x="380" y="148"/>
                  </a:lnTo>
                  <a:lnTo>
                    <a:pt x="384" y="145"/>
                  </a:lnTo>
                  <a:lnTo>
                    <a:pt x="385" y="142"/>
                  </a:lnTo>
                  <a:lnTo>
                    <a:pt x="388" y="140"/>
                  </a:lnTo>
                  <a:lnTo>
                    <a:pt x="391" y="137"/>
                  </a:lnTo>
                  <a:lnTo>
                    <a:pt x="393" y="136"/>
                  </a:lnTo>
                  <a:lnTo>
                    <a:pt x="459" y="65"/>
                  </a:lnTo>
                  <a:lnTo>
                    <a:pt x="461" y="64"/>
                  </a:lnTo>
                  <a:lnTo>
                    <a:pt x="463" y="61"/>
                  </a:lnTo>
                  <a:lnTo>
                    <a:pt x="478" y="45"/>
                  </a:lnTo>
                  <a:lnTo>
                    <a:pt x="485" y="36"/>
                  </a:lnTo>
                  <a:lnTo>
                    <a:pt x="498" y="23"/>
                  </a:lnTo>
                  <a:lnTo>
                    <a:pt x="523" y="0"/>
                  </a:lnTo>
                  <a:lnTo>
                    <a:pt x="536" y="4"/>
                  </a:lnTo>
                  <a:lnTo>
                    <a:pt x="546" y="15"/>
                  </a:lnTo>
                  <a:lnTo>
                    <a:pt x="547" y="24"/>
                  </a:lnTo>
                  <a:lnTo>
                    <a:pt x="548" y="27"/>
                  </a:lnTo>
                  <a:lnTo>
                    <a:pt x="546" y="31"/>
                  </a:lnTo>
                  <a:lnTo>
                    <a:pt x="543" y="35"/>
                  </a:lnTo>
                  <a:lnTo>
                    <a:pt x="539" y="39"/>
                  </a:lnTo>
                  <a:lnTo>
                    <a:pt x="536" y="39"/>
                  </a:lnTo>
                  <a:lnTo>
                    <a:pt x="535" y="41"/>
                  </a:lnTo>
                  <a:lnTo>
                    <a:pt x="531" y="46"/>
                  </a:lnTo>
                  <a:lnTo>
                    <a:pt x="524" y="66"/>
                  </a:lnTo>
                  <a:lnTo>
                    <a:pt x="521" y="73"/>
                  </a:lnTo>
                  <a:lnTo>
                    <a:pt x="524" y="83"/>
                  </a:lnTo>
                  <a:lnTo>
                    <a:pt x="528" y="84"/>
                  </a:lnTo>
                  <a:lnTo>
                    <a:pt x="532" y="83"/>
                  </a:lnTo>
                  <a:lnTo>
                    <a:pt x="538" y="77"/>
                  </a:lnTo>
                  <a:lnTo>
                    <a:pt x="540" y="75"/>
                  </a:lnTo>
                  <a:lnTo>
                    <a:pt x="546" y="70"/>
                  </a:lnTo>
                  <a:lnTo>
                    <a:pt x="551" y="66"/>
                  </a:lnTo>
                  <a:lnTo>
                    <a:pt x="570" y="60"/>
                  </a:lnTo>
                  <a:lnTo>
                    <a:pt x="587" y="51"/>
                  </a:lnTo>
                  <a:lnTo>
                    <a:pt x="595" y="54"/>
                  </a:lnTo>
                  <a:lnTo>
                    <a:pt x="599" y="58"/>
                  </a:lnTo>
                  <a:lnTo>
                    <a:pt x="606" y="64"/>
                  </a:lnTo>
                  <a:lnTo>
                    <a:pt x="618" y="79"/>
                  </a:lnTo>
                  <a:lnTo>
                    <a:pt x="621" y="84"/>
                  </a:lnTo>
                  <a:lnTo>
                    <a:pt x="619" y="88"/>
                  </a:lnTo>
                  <a:lnTo>
                    <a:pt x="616" y="95"/>
                  </a:lnTo>
                  <a:lnTo>
                    <a:pt x="614" y="99"/>
                  </a:lnTo>
                  <a:lnTo>
                    <a:pt x="614" y="104"/>
                  </a:lnTo>
                  <a:lnTo>
                    <a:pt x="619" y="107"/>
                  </a:lnTo>
                  <a:lnTo>
                    <a:pt x="626" y="104"/>
                  </a:lnTo>
                  <a:lnTo>
                    <a:pt x="627" y="100"/>
                  </a:lnTo>
                  <a:lnTo>
                    <a:pt x="630" y="96"/>
                  </a:lnTo>
                  <a:lnTo>
                    <a:pt x="636" y="94"/>
                  </a:lnTo>
                  <a:lnTo>
                    <a:pt x="641" y="94"/>
                  </a:lnTo>
                  <a:lnTo>
                    <a:pt x="648" y="96"/>
                  </a:lnTo>
                  <a:lnTo>
                    <a:pt x="653" y="98"/>
                  </a:lnTo>
                  <a:lnTo>
                    <a:pt x="661" y="102"/>
                  </a:lnTo>
                  <a:lnTo>
                    <a:pt x="670" y="113"/>
                  </a:lnTo>
                  <a:lnTo>
                    <a:pt x="671" y="117"/>
                  </a:lnTo>
                  <a:lnTo>
                    <a:pt x="678" y="119"/>
                  </a:lnTo>
                  <a:lnTo>
                    <a:pt x="686" y="121"/>
                  </a:lnTo>
                  <a:lnTo>
                    <a:pt x="691" y="121"/>
                  </a:lnTo>
                  <a:lnTo>
                    <a:pt x="702" y="119"/>
                  </a:lnTo>
                  <a:lnTo>
                    <a:pt x="712" y="115"/>
                  </a:lnTo>
                  <a:lnTo>
                    <a:pt x="717" y="117"/>
                  </a:lnTo>
                  <a:lnTo>
                    <a:pt x="723" y="115"/>
                  </a:lnTo>
                  <a:lnTo>
                    <a:pt x="723" y="118"/>
                  </a:lnTo>
                  <a:lnTo>
                    <a:pt x="727" y="127"/>
                  </a:lnTo>
                  <a:lnTo>
                    <a:pt x="731" y="127"/>
                  </a:lnTo>
                  <a:lnTo>
                    <a:pt x="739" y="127"/>
                  </a:lnTo>
                  <a:lnTo>
                    <a:pt x="747" y="127"/>
                  </a:lnTo>
                  <a:lnTo>
                    <a:pt x="751" y="129"/>
                  </a:lnTo>
                  <a:lnTo>
                    <a:pt x="755" y="136"/>
                  </a:lnTo>
                  <a:lnTo>
                    <a:pt x="768" y="137"/>
                  </a:lnTo>
                  <a:lnTo>
                    <a:pt x="778" y="137"/>
                  </a:lnTo>
                  <a:lnTo>
                    <a:pt x="785" y="144"/>
                  </a:lnTo>
                  <a:lnTo>
                    <a:pt x="797" y="141"/>
                  </a:lnTo>
                  <a:lnTo>
                    <a:pt x="806" y="144"/>
                  </a:lnTo>
                  <a:lnTo>
                    <a:pt x="808" y="149"/>
                  </a:lnTo>
                  <a:lnTo>
                    <a:pt x="811" y="157"/>
                  </a:lnTo>
                  <a:lnTo>
                    <a:pt x="806" y="161"/>
                  </a:lnTo>
                  <a:lnTo>
                    <a:pt x="802" y="167"/>
                  </a:lnTo>
                  <a:lnTo>
                    <a:pt x="802" y="171"/>
                  </a:lnTo>
                  <a:lnTo>
                    <a:pt x="802" y="174"/>
                  </a:lnTo>
                  <a:lnTo>
                    <a:pt x="804" y="176"/>
                  </a:lnTo>
                  <a:lnTo>
                    <a:pt x="811" y="176"/>
                  </a:lnTo>
                  <a:lnTo>
                    <a:pt x="819" y="176"/>
                  </a:lnTo>
                  <a:lnTo>
                    <a:pt x="821" y="180"/>
                  </a:lnTo>
                  <a:lnTo>
                    <a:pt x="825" y="191"/>
                  </a:lnTo>
                  <a:lnTo>
                    <a:pt x="827" y="197"/>
                  </a:lnTo>
                  <a:lnTo>
                    <a:pt x="825" y="205"/>
                  </a:lnTo>
                  <a:lnTo>
                    <a:pt x="825" y="208"/>
                  </a:lnTo>
                  <a:lnTo>
                    <a:pt x="829" y="216"/>
                  </a:lnTo>
                  <a:lnTo>
                    <a:pt x="827" y="228"/>
                  </a:lnTo>
                  <a:lnTo>
                    <a:pt x="823" y="243"/>
                  </a:lnTo>
                  <a:lnTo>
                    <a:pt x="817" y="254"/>
                  </a:lnTo>
                  <a:lnTo>
                    <a:pt x="814" y="258"/>
                  </a:lnTo>
                  <a:lnTo>
                    <a:pt x="814" y="263"/>
                  </a:lnTo>
                  <a:lnTo>
                    <a:pt x="819" y="271"/>
                  </a:lnTo>
                  <a:lnTo>
                    <a:pt x="822" y="274"/>
                  </a:lnTo>
                  <a:lnTo>
                    <a:pt x="827" y="277"/>
                  </a:lnTo>
                  <a:lnTo>
                    <a:pt x="833" y="280"/>
                  </a:lnTo>
                  <a:lnTo>
                    <a:pt x="838" y="280"/>
                  </a:lnTo>
                  <a:lnTo>
                    <a:pt x="842" y="282"/>
                  </a:lnTo>
                  <a:lnTo>
                    <a:pt x="845" y="284"/>
                  </a:lnTo>
                  <a:lnTo>
                    <a:pt x="846" y="288"/>
                  </a:lnTo>
                  <a:lnTo>
                    <a:pt x="844" y="293"/>
                  </a:lnTo>
                  <a:lnTo>
                    <a:pt x="844" y="297"/>
                  </a:lnTo>
                  <a:lnTo>
                    <a:pt x="841" y="301"/>
                  </a:lnTo>
                  <a:lnTo>
                    <a:pt x="840" y="304"/>
                  </a:lnTo>
                  <a:lnTo>
                    <a:pt x="837" y="311"/>
                  </a:lnTo>
                  <a:lnTo>
                    <a:pt x="825" y="312"/>
                  </a:lnTo>
                  <a:lnTo>
                    <a:pt x="821" y="311"/>
                  </a:lnTo>
                  <a:lnTo>
                    <a:pt x="819" y="308"/>
                  </a:lnTo>
                  <a:lnTo>
                    <a:pt x="819" y="305"/>
                  </a:lnTo>
                  <a:lnTo>
                    <a:pt x="818" y="304"/>
                  </a:lnTo>
                  <a:lnTo>
                    <a:pt x="812" y="303"/>
                  </a:lnTo>
                  <a:lnTo>
                    <a:pt x="810" y="301"/>
                  </a:lnTo>
                  <a:lnTo>
                    <a:pt x="810" y="300"/>
                  </a:lnTo>
                  <a:lnTo>
                    <a:pt x="807" y="297"/>
                  </a:lnTo>
                  <a:lnTo>
                    <a:pt x="806" y="296"/>
                  </a:lnTo>
                  <a:lnTo>
                    <a:pt x="802" y="295"/>
                  </a:lnTo>
                  <a:lnTo>
                    <a:pt x="797" y="295"/>
                  </a:lnTo>
                  <a:lnTo>
                    <a:pt x="792" y="295"/>
                  </a:lnTo>
                  <a:lnTo>
                    <a:pt x="787" y="296"/>
                  </a:lnTo>
                  <a:lnTo>
                    <a:pt x="783" y="297"/>
                  </a:lnTo>
                  <a:lnTo>
                    <a:pt x="776" y="299"/>
                  </a:lnTo>
                  <a:lnTo>
                    <a:pt x="773" y="296"/>
                  </a:lnTo>
                  <a:lnTo>
                    <a:pt x="772" y="292"/>
                  </a:lnTo>
                  <a:lnTo>
                    <a:pt x="765" y="290"/>
                  </a:lnTo>
                  <a:lnTo>
                    <a:pt x="755" y="292"/>
                  </a:lnTo>
                  <a:lnTo>
                    <a:pt x="751" y="296"/>
                  </a:lnTo>
                  <a:lnTo>
                    <a:pt x="747" y="303"/>
                  </a:lnTo>
                  <a:lnTo>
                    <a:pt x="750" y="312"/>
                  </a:lnTo>
                  <a:lnTo>
                    <a:pt x="744" y="335"/>
                  </a:lnTo>
                  <a:lnTo>
                    <a:pt x="750" y="345"/>
                  </a:lnTo>
                  <a:lnTo>
                    <a:pt x="748" y="352"/>
                  </a:lnTo>
                  <a:lnTo>
                    <a:pt x="750" y="356"/>
                  </a:lnTo>
                  <a:lnTo>
                    <a:pt x="758" y="358"/>
                  </a:lnTo>
                  <a:lnTo>
                    <a:pt x="766" y="364"/>
                  </a:lnTo>
                  <a:lnTo>
                    <a:pt x="766" y="365"/>
                  </a:lnTo>
                  <a:lnTo>
                    <a:pt x="762" y="377"/>
                  </a:lnTo>
                  <a:lnTo>
                    <a:pt x="761" y="383"/>
                  </a:lnTo>
                  <a:lnTo>
                    <a:pt x="757" y="391"/>
                  </a:lnTo>
                  <a:lnTo>
                    <a:pt x="761" y="398"/>
                  </a:lnTo>
                  <a:lnTo>
                    <a:pt x="758" y="405"/>
                  </a:lnTo>
                  <a:lnTo>
                    <a:pt x="758" y="418"/>
                  </a:lnTo>
                  <a:lnTo>
                    <a:pt x="753" y="426"/>
                  </a:lnTo>
                  <a:lnTo>
                    <a:pt x="751" y="433"/>
                  </a:lnTo>
                  <a:lnTo>
                    <a:pt x="751" y="440"/>
                  </a:lnTo>
                  <a:lnTo>
                    <a:pt x="747" y="445"/>
                  </a:lnTo>
                  <a:lnTo>
                    <a:pt x="743" y="448"/>
                  </a:lnTo>
                  <a:lnTo>
                    <a:pt x="734" y="448"/>
                  </a:lnTo>
                  <a:lnTo>
                    <a:pt x="729" y="451"/>
                  </a:lnTo>
                  <a:lnTo>
                    <a:pt x="728" y="460"/>
                  </a:lnTo>
                  <a:lnTo>
                    <a:pt x="720" y="463"/>
                  </a:lnTo>
                  <a:lnTo>
                    <a:pt x="714" y="468"/>
                  </a:lnTo>
                  <a:lnTo>
                    <a:pt x="706" y="477"/>
                  </a:lnTo>
                  <a:lnTo>
                    <a:pt x="706" y="483"/>
                  </a:lnTo>
                  <a:lnTo>
                    <a:pt x="706" y="500"/>
                  </a:lnTo>
                  <a:lnTo>
                    <a:pt x="701" y="508"/>
                  </a:lnTo>
                  <a:lnTo>
                    <a:pt x="699" y="513"/>
                  </a:lnTo>
                  <a:lnTo>
                    <a:pt x="704" y="520"/>
                  </a:lnTo>
                  <a:lnTo>
                    <a:pt x="704" y="525"/>
                  </a:lnTo>
                  <a:lnTo>
                    <a:pt x="699" y="531"/>
                  </a:lnTo>
                  <a:lnTo>
                    <a:pt x="697" y="534"/>
                  </a:lnTo>
                  <a:lnTo>
                    <a:pt x="699" y="535"/>
                  </a:lnTo>
                  <a:lnTo>
                    <a:pt x="704" y="535"/>
                  </a:lnTo>
                  <a:lnTo>
                    <a:pt x="710" y="539"/>
                  </a:lnTo>
                  <a:lnTo>
                    <a:pt x="714" y="540"/>
                  </a:lnTo>
                  <a:lnTo>
                    <a:pt x="719" y="542"/>
                  </a:lnTo>
                  <a:lnTo>
                    <a:pt x="719" y="544"/>
                  </a:lnTo>
                  <a:lnTo>
                    <a:pt x="714" y="547"/>
                  </a:lnTo>
                  <a:lnTo>
                    <a:pt x="710" y="549"/>
                  </a:lnTo>
                  <a:lnTo>
                    <a:pt x="709" y="554"/>
                  </a:lnTo>
                  <a:lnTo>
                    <a:pt x="708" y="562"/>
                  </a:lnTo>
                  <a:lnTo>
                    <a:pt x="701" y="570"/>
                  </a:lnTo>
                  <a:lnTo>
                    <a:pt x="676" y="589"/>
                  </a:lnTo>
                  <a:lnTo>
                    <a:pt x="675" y="589"/>
                  </a:lnTo>
                  <a:lnTo>
                    <a:pt x="659" y="604"/>
                  </a:lnTo>
                  <a:lnTo>
                    <a:pt x="657" y="606"/>
                  </a:lnTo>
                  <a:lnTo>
                    <a:pt x="646" y="615"/>
                  </a:lnTo>
                  <a:lnTo>
                    <a:pt x="645" y="615"/>
                  </a:lnTo>
                  <a:lnTo>
                    <a:pt x="634" y="626"/>
                  </a:lnTo>
                  <a:lnTo>
                    <a:pt x="633" y="626"/>
                  </a:lnTo>
                  <a:lnTo>
                    <a:pt x="621" y="640"/>
                  </a:lnTo>
                  <a:lnTo>
                    <a:pt x="621" y="642"/>
                  </a:lnTo>
                  <a:lnTo>
                    <a:pt x="600" y="652"/>
                  </a:lnTo>
                  <a:lnTo>
                    <a:pt x="592" y="654"/>
                  </a:lnTo>
                  <a:lnTo>
                    <a:pt x="591" y="659"/>
                  </a:lnTo>
                  <a:lnTo>
                    <a:pt x="591" y="661"/>
                  </a:lnTo>
                  <a:lnTo>
                    <a:pt x="592" y="663"/>
                  </a:lnTo>
                  <a:lnTo>
                    <a:pt x="592" y="664"/>
                  </a:lnTo>
                  <a:lnTo>
                    <a:pt x="592" y="665"/>
                  </a:lnTo>
                  <a:lnTo>
                    <a:pt x="589" y="672"/>
                  </a:lnTo>
                  <a:lnTo>
                    <a:pt x="587" y="673"/>
                  </a:lnTo>
                  <a:lnTo>
                    <a:pt x="582" y="672"/>
                  </a:lnTo>
                  <a:lnTo>
                    <a:pt x="581" y="672"/>
                  </a:lnTo>
                  <a:lnTo>
                    <a:pt x="578" y="679"/>
                  </a:lnTo>
                  <a:lnTo>
                    <a:pt x="563" y="684"/>
                  </a:lnTo>
                  <a:lnTo>
                    <a:pt x="555" y="687"/>
                  </a:lnTo>
                  <a:lnTo>
                    <a:pt x="548" y="688"/>
                  </a:lnTo>
                  <a:lnTo>
                    <a:pt x="543" y="688"/>
                  </a:lnTo>
                  <a:lnTo>
                    <a:pt x="536" y="692"/>
                  </a:lnTo>
                  <a:lnTo>
                    <a:pt x="532" y="694"/>
                  </a:lnTo>
                  <a:lnTo>
                    <a:pt x="531" y="695"/>
                  </a:lnTo>
                  <a:lnTo>
                    <a:pt x="523" y="697"/>
                  </a:lnTo>
                  <a:lnTo>
                    <a:pt x="520" y="699"/>
                  </a:lnTo>
                  <a:lnTo>
                    <a:pt x="519" y="703"/>
                  </a:lnTo>
                  <a:lnTo>
                    <a:pt x="516" y="709"/>
                  </a:lnTo>
                  <a:lnTo>
                    <a:pt x="512" y="713"/>
                  </a:lnTo>
                  <a:lnTo>
                    <a:pt x="505" y="716"/>
                  </a:lnTo>
                  <a:lnTo>
                    <a:pt x="497" y="714"/>
                  </a:lnTo>
                  <a:lnTo>
                    <a:pt x="490" y="710"/>
                  </a:lnTo>
                  <a:lnTo>
                    <a:pt x="489" y="702"/>
                  </a:lnTo>
                  <a:lnTo>
                    <a:pt x="487" y="699"/>
                  </a:lnTo>
                  <a:lnTo>
                    <a:pt x="487" y="695"/>
                  </a:lnTo>
                  <a:lnTo>
                    <a:pt x="486" y="691"/>
                  </a:lnTo>
                  <a:lnTo>
                    <a:pt x="482" y="688"/>
                  </a:lnTo>
                  <a:lnTo>
                    <a:pt x="482" y="686"/>
                  </a:lnTo>
                  <a:lnTo>
                    <a:pt x="483" y="683"/>
                  </a:lnTo>
                  <a:lnTo>
                    <a:pt x="487" y="679"/>
                  </a:lnTo>
                  <a:lnTo>
                    <a:pt x="490" y="672"/>
                  </a:lnTo>
                  <a:lnTo>
                    <a:pt x="487" y="667"/>
                  </a:lnTo>
                  <a:lnTo>
                    <a:pt x="487" y="656"/>
                  </a:lnTo>
                  <a:lnTo>
                    <a:pt x="493" y="652"/>
                  </a:lnTo>
                  <a:lnTo>
                    <a:pt x="501" y="650"/>
                  </a:lnTo>
                  <a:lnTo>
                    <a:pt x="505" y="633"/>
                  </a:lnTo>
                  <a:lnTo>
                    <a:pt x="498" y="625"/>
                  </a:lnTo>
                  <a:lnTo>
                    <a:pt x="491" y="616"/>
                  </a:lnTo>
                  <a:lnTo>
                    <a:pt x="490" y="608"/>
                  </a:lnTo>
                  <a:lnTo>
                    <a:pt x="485" y="603"/>
                  </a:lnTo>
                  <a:lnTo>
                    <a:pt x="482" y="600"/>
                  </a:lnTo>
                  <a:lnTo>
                    <a:pt x="480" y="597"/>
                  </a:lnTo>
                  <a:lnTo>
                    <a:pt x="482" y="595"/>
                  </a:lnTo>
                  <a:lnTo>
                    <a:pt x="482" y="591"/>
                  </a:lnTo>
                  <a:lnTo>
                    <a:pt x="483" y="585"/>
                  </a:lnTo>
                  <a:lnTo>
                    <a:pt x="478" y="584"/>
                  </a:lnTo>
                  <a:lnTo>
                    <a:pt x="471" y="581"/>
                  </a:lnTo>
                  <a:lnTo>
                    <a:pt x="460" y="577"/>
                  </a:lnTo>
                  <a:lnTo>
                    <a:pt x="457" y="572"/>
                  </a:lnTo>
                  <a:lnTo>
                    <a:pt x="460" y="565"/>
                  </a:lnTo>
                  <a:lnTo>
                    <a:pt x="456" y="551"/>
                  </a:lnTo>
                  <a:lnTo>
                    <a:pt x="453" y="544"/>
                  </a:lnTo>
                  <a:lnTo>
                    <a:pt x="450" y="538"/>
                  </a:lnTo>
                  <a:lnTo>
                    <a:pt x="448" y="535"/>
                  </a:lnTo>
                  <a:lnTo>
                    <a:pt x="402" y="549"/>
                  </a:lnTo>
                  <a:lnTo>
                    <a:pt x="393" y="550"/>
                  </a:lnTo>
                  <a:lnTo>
                    <a:pt x="385" y="551"/>
                  </a:lnTo>
                  <a:lnTo>
                    <a:pt x="363" y="558"/>
                  </a:lnTo>
                  <a:lnTo>
                    <a:pt x="215" y="596"/>
                  </a:lnTo>
                  <a:lnTo>
                    <a:pt x="210" y="596"/>
                  </a:lnTo>
                  <a:lnTo>
                    <a:pt x="207" y="596"/>
                  </a:lnTo>
                  <a:lnTo>
                    <a:pt x="193" y="585"/>
                  </a:lnTo>
                  <a:lnTo>
                    <a:pt x="182" y="582"/>
                  </a:lnTo>
                  <a:lnTo>
                    <a:pt x="116" y="563"/>
                  </a:lnTo>
                  <a:lnTo>
                    <a:pt x="93" y="562"/>
                  </a:lnTo>
                  <a:lnTo>
                    <a:pt x="87" y="562"/>
                  </a:lnTo>
                  <a:lnTo>
                    <a:pt x="84" y="562"/>
                  </a:lnTo>
                  <a:lnTo>
                    <a:pt x="76" y="554"/>
                  </a:lnTo>
                  <a:lnTo>
                    <a:pt x="69" y="550"/>
                  </a:lnTo>
                  <a:lnTo>
                    <a:pt x="61" y="543"/>
                  </a:lnTo>
                  <a:lnTo>
                    <a:pt x="56" y="538"/>
                  </a:lnTo>
                  <a:lnTo>
                    <a:pt x="48" y="530"/>
                  </a:lnTo>
                  <a:lnTo>
                    <a:pt x="41" y="525"/>
                  </a:lnTo>
                  <a:lnTo>
                    <a:pt x="25" y="509"/>
                  </a:lnTo>
                  <a:lnTo>
                    <a:pt x="18" y="504"/>
                  </a:lnTo>
                  <a:lnTo>
                    <a:pt x="11" y="498"/>
                  </a:lnTo>
                  <a:lnTo>
                    <a:pt x="0" y="486"/>
                  </a:lnTo>
                  <a:lnTo>
                    <a:pt x="14" y="481"/>
                  </a:lnTo>
                  <a:lnTo>
                    <a:pt x="25" y="475"/>
                  </a:lnTo>
                  <a:lnTo>
                    <a:pt x="29" y="467"/>
                  </a:lnTo>
                  <a:lnTo>
                    <a:pt x="30" y="467"/>
                  </a:lnTo>
                  <a:lnTo>
                    <a:pt x="44" y="463"/>
                  </a:lnTo>
                  <a:lnTo>
                    <a:pt x="50" y="458"/>
                  </a:lnTo>
                  <a:lnTo>
                    <a:pt x="57" y="451"/>
                  </a:lnTo>
                  <a:lnTo>
                    <a:pt x="60" y="444"/>
                  </a:lnTo>
                  <a:lnTo>
                    <a:pt x="67" y="437"/>
                  </a:lnTo>
                  <a:lnTo>
                    <a:pt x="72" y="429"/>
                  </a:lnTo>
                  <a:lnTo>
                    <a:pt x="80" y="415"/>
                  </a:lnTo>
                  <a:lnTo>
                    <a:pt x="86" y="413"/>
                  </a:lnTo>
                  <a:lnTo>
                    <a:pt x="91" y="409"/>
                  </a:lnTo>
                  <a:lnTo>
                    <a:pt x="90" y="398"/>
                  </a:lnTo>
                  <a:lnTo>
                    <a:pt x="87" y="392"/>
                  </a:lnTo>
                  <a:lnTo>
                    <a:pt x="89" y="388"/>
                  </a:lnTo>
                  <a:lnTo>
                    <a:pt x="93" y="387"/>
                  </a:lnTo>
                  <a:lnTo>
                    <a:pt x="104" y="381"/>
                  </a:lnTo>
                  <a:lnTo>
                    <a:pt x="102" y="375"/>
                  </a:lnTo>
                  <a:lnTo>
                    <a:pt x="104" y="369"/>
                  </a:lnTo>
                  <a:lnTo>
                    <a:pt x="110" y="367"/>
                  </a:lnTo>
                  <a:lnTo>
                    <a:pt x="110" y="361"/>
                  </a:lnTo>
                  <a:lnTo>
                    <a:pt x="110" y="356"/>
                  </a:lnTo>
                  <a:lnTo>
                    <a:pt x="108" y="349"/>
                  </a:lnTo>
                  <a:lnTo>
                    <a:pt x="106" y="341"/>
                  </a:lnTo>
                  <a:lnTo>
                    <a:pt x="108" y="330"/>
                  </a:lnTo>
                  <a:lnTo>
                    <a:pt x="116" y="323"/>
                  </a:lnTo>
                  <a:lnTo>
                    <a:pt x="125" y="320"/>
                  </a:lnTo>
                  <a:lnTo>
                    <a:pt x="131" y="319"/>
                  </a:lnTo>
                  <a:lnTo>
                    <a:pt x="133" y="308"/>
                  </a:lnTo>
                  <a:lnTo>
                    <a:pt x="143" y="300"/>
                  </a:lnTo>
                  <a:lnTo>
                    <a:pt x="154" y="292"/>
                  </a:lnTo>
                  <a:lnTo>
                    <a:pt x="159" y="28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8BC437AD-0479-4DDF-B7DD-AF7ED9F3AFD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89465" y="1862024"/>
              <a:ext cx="914044" cy="796359"/>
            </a:xfrm>
            <a:custGeom>
              <a:avLst/>
              <a:gdLst>
                <a:gd name="T0" fmla="*/ 2147483646 w 846"/>
                <a:gd name="T1" fmla="*/ 2147483646 h 716"/>
                <a:gd name="T2" fmla="*/ 2147483646 w 846"/>
                <a:gd name="T3" fmla="*/ 2147483646 h 716"/>
                <a:gd name="T4" fmla="*/ 2147483646 w 846"/>
                <a:gd name="T5" fmla="*/ 2147483646 h 716"/>
                <a:gd name="T6" fmla="*/ 2147483646 w 846"/>
                <a:gd name="T7" fmla="*/ 2147483646 h 716"/>
                <a:gd name="T8" fmla="*/ 2147483646 w 846"/>
                <a:gd name="T9" fmla="*/ 2147483646 h 716"/>
                <a:gd name="T10" fmla="*/ 2147483646 w 846"/>
                <a:gd name="T11" fmla="*/ 2147483646 h 716"/>
                <a:gd name="T12" fmla="*/ 2147483646 w 846"/>
                <a:gd name="T13" fmla="*/ 2147483646 h 716"/>
                <a:gd name="T14" fmla="*/ 2147483646 w 846"/>
                <a:gd name="T15" fmla="*/ 2147483646 h 716"/>
                <a:gd name="T16" fmla="*/ 2147483646 w 846"/>
                <a:gd name="T17" fmla="*/ 2147483646 h 716"/>
                <a:gd name="T18" fmla="*/ 2147483646 w 846"/>
                <a:gd name="T19" fmla="*/ 2147483646 h 716"/>
                <a:gd name="T20" fmla="*/ 2147483646 w 846"/>
                <a:gd name="T21" fmla="*/ 2147483646 h 716"/>
                <a:gd name="T22" fmla="*/ 2147483646 w 846"/>
                <a:gd name="T23" fmla="*/ 2147483646 h 716"/>
                <a:gd name="T24" fmla="*/ 2147483646 w 846"/>
                <a:gd name="T25" fmla="*/ 2147483646 h 716"/>
                <a:gd name="T26" fmla="*/ 2147483646 w 846"/>
                <a:gd name="T27" fmla="*/ 2147483646 h 716"/>
                <a:gd name="T28" fmla="*/ 2147483646 w 846"/>
                <a:gd name="T29" fmla="*/ 2147483646 h 716"/>
                <a:gd name="T30" fmla="*/ 2147483646 w 846"/>
                <a:gd name="T31" fmla="*/ 2147483646 h 716"/>
                <a:gd name="T32" fmla="*/ 2147483646 w 846"/>
                <a:gd name="T33" fmla="*/ 2147483646 h 716"/>
                <a:gd name="T34" fmla="*/ 2147483646 w 846"/>
                <a:gd name="T35" fmla="*/ 2147483646 h 716"/>
                <a:gd name="T36" fmla="*/ 2147483646 w 846"/>
                <a:gd name="T37" fmla="*/ 2147483646 h 716"/>
                <a:gd name="T38" fmla="*/ 2147483646 w 846"/>
                <a:gd name="T39" fmla="*/ 2147483646 h 716"/>
                <a:gd name="T40" fmla="*/ 2147483646 w 846"/>
                <a:gd name="T41" fmla="*/ 2147483646 h 716"/>
                <a:gd name="T42" fmla="*/ 2147483646 w 846"/>
                <a:gd name="T43" fmla="*/ 2147483646 h 716"/>
                <a:gd name="T44" fmla="*/ 2147483646 w 846"/>
                <a:gd name="T45" fmla="*/ 2147483646 h 716"/>
                <a:gd name="T46" fmla="*/ 2147483646 w 846"/>
                <a:gd name="T47" fmla="*/ 2147483646 h 716"/>
                <a:gd name="T48" fmla="*/ 2147483646 w 846"/>
                <a:gd name="T49" fmla="*/ 2147483646 h 716"/>
                <a:gd name="T50" fmla="*/ 2147483646 w 846"/>
                <a:gd name="T51" fmla="*/ 2147483646 h 716"/>
                <a:gd name="T52" fmla="*/ 2147483646 w 846"/>
                <a:gd name="T53" fmla="*/ 2147483646 h 716"/>
                <a:gd name="T54" fmla="*/ 2147483646 w 846"/>
                <a:gd name="T55" fmla="*/ 2147483646 h 716"/>
                <a:gd name="T56" fmla="*/ 2147483646 w 846"/>
                <a:gd name="T57" fmla="*/ 2147483646 h 716"/>
                <a:gd name="T58" fmla="*/ 2147483646 w 846"/>
                <a:gd name="T59" fmla="*/ 2147483646 h 716"/>
                <a:gd name="T60" fmla="*/ 2147483646 w 846"/>
                <a:gd name="T61" fmla="*/ 2147483646 h 716"/>
                <a:gd name="T62" fmla="*/ 2147483646 w 846"/>
                <a:gd name="T63" fmla="*/ 2147483646 h 716"/>
                <a:gd name="T64" fmla="*/ 2147483646 w 846"/>
                <a:gd name="T65" fmla="*/ 2147483646 h 716"/>
                <a:gd name="T66" fmla="*/ 2147483646 w 846"/>
                <a:gd name="T67" fmla="*/ 2147483646 h 716"/>
                <a:gd name="T68" fmla="*/ 2147483646 w 846"/>
                <a:gd name="T69" fmla="*/ 2147483646 h 716"/>
                <a:gd name="T70" fmla="*/ 2147483646 w 846"/>
                <a:gd name="T71" fmla="*/ 2147483646 h 716"/>
                <a:gd name="T72" fmla="*/ 2147483646 w 846"/>
                <a:gd name="T73" fmla="*/ 2147483646 h 716"/>
                <a:gd name="T74" fmla="*/ 2147483646 w 846"/>
                <a:gd name="T75" fmla="*/ 2147483646 h 716"/>
                <a:gd name="T76" fmla="*/ 2147483646 w 846"/>
                <a:gd name="T77" fmla="*/ 2147483646 h 716"/>
                <a:gd name="T78" fmla="*/ 2147483646 w 846"/>
                <a:gd name="T79" fmla="*/ 2147483646 h 716"/>
                <a:gd name="T80" fmla="*/ 2147483646 w 846"/>
                <a:gd name="T81" fmla="*/ 2147483646 h 716"/>
                <a:gd name="T82" fmla="*/ 2147483646 w 846"/>
                <a:gd name="T83" fmla="*/ 2147483646 h 716"/>
                <a:gd name="T84" fmla="*/ 2147483646 w 846"/>
                <a:gd name="T85" fmla="*/ 2147483646 h 716"/>
                <a:gd name="T86" fmla="*/ 2147483646 w 846"/>
                <a:gd name="T87" fmla="*/ 2147483646 h 716"/>
                <a:gd name="T88" fmla="*/ 2147483646 w 846"/>
                <a:gd name="T89" fmla="*/ 2147483646 h 716"/>
                <a:gd name="T90" fmla="*/ 2147483646 w 846"/>
                <a:gd name="T91" fmla="*/ 2147483646 h 716"/>
                <a:gd name="T92" fmla="*/ 2147483646 w 846"/>
                <a:gd name="T93" fmla="*/ 2147483646 h 716"/>
                <a:gd name="T94" fmla="*/ 2147483646 w 846"/>
                <a:gd name="T95" fmla="*/ 2147483646 h 716"/>
                <a:gd name="T96" fmla="*/ 2147483646 w 846"/>
                <a:gd name="T97" fmla="*/ 2147483646 h 716"/>
                <a:gd name="T98" fmla="*/ 2147483646 w 846"/>
                <a:gd name="T99" fmla="*/ 2147483646 h 716"/>
                <a:gd name="T100" fmla="*/ 2147483646 w 846"/>
                <a:gd name="T101" fmla="*/ 2147483646 h 716"/>
                <a:gd name="T102" fmla="*/ 2147483646 w 846"/>
                <a:gd name="T103" fmla="*/ 2147483646 h 716"/>
                <a:gd name="T104" fmla="*/ 2147483646 w 846"/>
                <a:gd name="T105" fmla="*/ 2147483646 h 716"/>
                <a:gd name="T106" fmla="*/ 2147483646 w 846"/>
                <a:gd name="T107" fmla="*/ 2147483646 h 716"/>
                <a:gd name="T108" fmla="*/ 2147483646 w 846"/>
                <a:gd name="T109" fmla="*/ 2147483646 h 716"/>
                <a:gd name="T110" fmla="*/ 2147483646 w 846"/>
                <a:gd name="T111" fmla="*/ 2147483646 h 716"/>
                <a:gd name="T112" fmla="*/ 2147483646 w 846"/>
                <a:gd name="T113" fmla="*/ 2147483646 h 716"/>
                <a:gd name="T114" fmla="*/ 2147483646 w 846"/>
                <a:gd name="T115" fmla="*/ 2147483646 h 7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46" h="716">
                  <a:moveTo>
                    <a:pt x="159" y="285"/>
                  </a:moveTo>
                  <a:lnTo>
                    <a:pt x="172" y="284"/>
                  </a:lnTo>
                  <a:lnTo>
                    <a:pt x="177" y="284"/>
                  </a:lnTo>
                  <a:lnTo>
                    <a:pt x="184" y="281"/>
                  </a:lnTo>
                  <a:lnTo>
                    <a:pt x="188" y="278"/>
                  </a:lnTo>
                  <a:lnTo>
                    <a:pt x="195" y="273"/>
                  </a:lnTo>
                  <a:lnTo>
                    <a:pt x="200" y="273"/>
                  </a:lnTo>
                  <a:lnTo>
                    <a:pt x="204" y="274"/>
                  </a:lnTo>
                  <a:lnTo>
                    <a:pt x="206" y="277"/>
                  </a:lnTo>
                  <a:lnTo>
                    <a:pt x="212" y="280"/>
                  </a:lnTo>
                  <a:lnTo>
                    <a:pt x="218" y="280"/>
                  </a:lnTo>
                  <a:lnTo>
                    <a:pt x="227" y="284"/>
                  </a:lnTo>
                  <a:lnTo>
                    <a:pt x="233" y="290"/>
                  </a:lnTo>
                  <a:lnTo>
                    <a:pt x="234" y="296"/>
                  </a:lnTo>
                  <a:lnTo>
                    <a:pt x="235" y="301"/>
                  </a:lnTo>
                  <a:lnTo>
                    <a:pt x="238" y="304"/>
                  </a:lnTo>
                  <a:lnTo>
                    <a:pt x="246" y="305"/>
                  </a:lnTo>
                  <a:lnTo>
                    <a:pt x="256" y="296"/>
                  </a:lnTo>
                  <a:lnTo>
                    <a:pt x="265" y="293"/>
                  </a:lnTo>
                  <a:lnTo>
                    <a:pt x="289" y="285"/>
                  </a:lnTo>
                  <a:lnTo>
                    <a:pt x="302" y="278"/>
                  </a:lnTo>
                  <a:lnTo>
                    <a:pt x="305" y="276"/>
                  </a:lnTo>
                  <a:lnTo>
                    <a:pt x="309" y="271"/>
                  </a:lnTo>
                  <a:lnTo>
                    <a:pt x="310" y="271"/>
                  </a:lnTo>
                  <a:lnTo>
                    <a:pt x="312" y="271"/>
                  </a:lnTo>
                  <a:lnTo>
                    <a:pt x="314" y="270"/>
                  </a:lnTo>
                  <a:lnTo>
                    <a:pt x="317" y="270"/>
                  </a:lnTo>
                  <a:lnTo>
                    <a:pt x="317" y="269"/>
                  </a:lnTo>
                  <a:lnTo>
                    <a:pt x="318" y="265"/>
                  </a:lnTo>
                  <a:lnTo>
                    <a:pt x="317" y="263"/>
                  </a:lnTo>
                  <a:lnTo>
                    <a:pt x="316" y="261"/>
                  </a:lnTo>
                  <a:lnTo>
                    <a:pt x="317" y="257"/>
                  </a:lnTo>
                  <a:lnTo>
                    <a:pt x="318" y="255"/>
                  </a:lnTo>
                  <a:lnTo>
                    <a:pt x="320" y="254"/>
                  </a:lnTo>
                  <a:lnTo>
                    <a:pt x="321" y="252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9" y="237"/>
                  </a:lnTo>
                  <a:lnTo>
                    <a:pt x="342" y="229"/>
                  </a:lnTo>
                  <a:lnTo>
                    <a:pt x="342" y="228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0" y="218"/>
                  </a:lnTo>
                  <a:lnTo>
                    <a:pt x="340" y="217"/>
                  </a:lnTo>
                  <a:lnTo>
                    <a:pt x="336" y="214"/>
                  </a:lnTo>
                  <a:lnTo>
                    <a:pt x="333" y="212"/>
                  </a:lnTo>
                  <a:lnTo>
                    <a:pt x="331" y="208"/>
                  </a:lnTo>
                  <a:lnTo>
                    <a:pt x="331" y="202"/>
                  </a:lnTo>
                  <a:lnTo>
                    <a:pt x="333" y="201"/>
                  </a:lnTo>
                  <a:lnTo>
                    <a:pt x="374" y="153"/>
                  </a:lnTo>
                  <a:lnTo>
                    <a:pt x="380" y="148"/>
                  </a:lnTo>
                  <a:lnTo>
                    <a:pt x="384" y="145"/>
                  </a:lnTo>
                  <a:lnTo>
                    <a:pt x="385" y="142"/>
                  </a:lnTo>
                  <a:lnTo>
                    <a:pt x="388" y="140"/>
                  </a:lnTo>
                  <a:lnTo>
                    <a:pt x="391" y="137"/>
                  </a:lnTo>
                  <a:lnTo>
                    <a:pt x="393" y="136"/>
                  </a:lnTo>
                  <a:lnTo>
                    <a:pt x="459" y="65"/>
                  </a:lnTo>
                  <a:lnTo>
                    <a:pt x="461" y="64"/>
                  </a:lnTo>
                  <a:lnTo>
                    <a:pt x="463" y="61"/>
                  </a:lnTo>
                  <a:lnTo>
                    <a:pt x="478" y="45"/>
                  </a:lnTo>
                  <a:lnTo>
                    <a:pt x="485" y="36"/>
                  </a:lnTo>
                  <a:lnTo>
                    <a:pt x="498" y="23"/>
                  </a:lnTo>
                  <a:lnTo>
                    <a:pt x="523" y="0"/>
                  </a:lnTo>
                  <a:lnTo>
                    <a:pt x="536" y="4"/>
                  </a:lnTo>
                  <a:lnTo>
                    <a:pt x="546" y="15"/>
                  </a:lnTo>
                  <a:lnTo>
                    <a:pt x="547" y="24"/>
                  </a:lnTo>
                  <a:lnTo>
                    <a:pt x="548" y="27"/>
                  </a:lnTo>
                  <a:lnTo>
                    <a:pt x="546" y="31"/>
                  </a:lnTo>
                  <a:lnTo>
                    <a:pt x="543" y="35"/>
                  </a:lnTo>
                  <a:lnTo>
                    <a:pt x="539" y="39"/>
                  </a:lnTo>
                  <a:lnTo>
                    <a:pt x="536" y="39"/>
                  </a:lnTo>
                  <a:lnTo>
                    <a:pt x="535" y="41"/>
                  </a:lnTo>
                  <a:lnTo>
                    <a:pt x="531" y="46"/>
                  </a:lnTo>
                  <a:lnTo>
                    <a:pt x="524" y="66"/>
                  </a:lnTo>
                  <a:lnTo>
                    <a:pt x="521" y="73"/>
                  </a:lnTo>
                  <a:lnTo>
                    <a:pt x="524" y="83"/>
                  </a:lnTo>
                  <a:lnTo>
                    <a:pt x="528" y="84"/>
                  </a:lnTo>
                  <a:lnTo>
                    <a:pt x="532" y="83"/>
                  </a:lnTo>
                  <a:lnTo>
                    <a:pt x="538" y="77"/>
                  </a:lnTo>
                  <a:lnTo>
                    <a:pt x="540" y="75"/>
                  </a:lnTo>
                  <a:lnTo>
                    <a:pt x="546" y="70"/>
                  </a:lnTo>
                  <a:lnTo>
                    <a:pt x="551" y="66"/>
                  </a:lnTo>
                  <a:lnTo>
                    <a:pt x="570" y="60"/>
                  </a:lnTo>
                  <a:lnTo>
                    <a:pt x="587" y="51"/>
                  </a:lnTo>
                  <a:lnTo>
                    <a:pt x="595" y="54"/>
                  </a:lnTo>
                  <a:lnTo>
                    <a:pt x="599" y="58"/>
                  </a:lnTo>
                  <a:lnTo>
                    <a:pt x="606" y="64"/>
                  </a:lnTo>
                  <a:lnTo>
                    <a:pt x="618" y="79"/>
                  </a:lnTo>
                  <a:lnTo>
                    <a:pt x="621" y="84"/>
                  </a:lnTo>
                  <a:lnTo>
                    <a:pt x="619" y="88"/>
                  </a:lnTo>
                  <a:lnTo>
                    <a:pt x="616" y="95"/>
                  </a:lnTo>
                  <a:lnTo>
                    <a:pt x="614" y="99"/>
                  </a:lnTo>
                  <a:lnTo>
                    <a:pt x="614" y="104"/>
                  </a:lnTo>
                  <a:lnTo>
                    <a:pt x="619" y="107"/>
                  </a:lnTo>
                  <a:lnTo>
                    <a:pt x="626" y="104"/>
                  </a:lnTo>
                  <a:lnTo>
                    <a:pt x="627" y="100"/>
                  </a:lnTo>
                  <a:lnTo>
                    <a:pt x="630" y="96"/>
                  </a:lnTo>
                  <a:lnTo>
                    <a:pt x="636" y="94"/>
                  </a:lnTo>
                  <a:lnTo>
                    <a:pt x="641" y="94"/>
                  </a:lnTo>
                  <a:lnTo>
                    <a:pt x="648" y="96"/>
                  </a:lnTo>
                  <a:lnTo>
                    <a:pt x="653" y="98"/>
                  </a:lnTo>
                  <a:lnTo>
                    <a:pt x="661" y="102"/>
                  </a:lnTo>
                  <a:lnTo>
                    <a:pt x="670" y="113"/>
                  </a:lnTo>
                  <a:lnTo>
                    <a:pt x="671" y="117"/>
                  </a:lnTo>
                  <a:lnTo>
                    <a:pt x="678" y="119"/>
                  </a:lnTo>
                  <a:lnTo>
                    <a:pt x="686" y="121"/>
                  </a:lnTo>
                  <a:lnTo>
                    <a:pt x="691" y="121"/>
                  </a:lnTo>
                  <a:lnTo>
                    <a:pt x="702" y="119"/>
                  </a:lnTo>
                  <a:lnTo>
                    <a:pt x="712" y="115"/>
                  </a:lnTo>
                  <a:lnTo>
                    <a:pt x="717" y="117"/>
                  </a:lnTo>
                  <a:lnTo>
                    <a:pt x="723" y="115"/>
                  </a:lnTo>
                  <a:lnTo>
                    <a:pt x="723" y="118"/>
                  </a:lnTo>
                  <a:lnTo>
                    <a:pt x="727" y="127"/>
                  </a:lnTo>
                  <a:lnTo>
                    <a:pt x="731" y="127"/>
                  </a:lnTo>
                  <a:lnTo>
                    <a:pt x="739" y="127"/>
                  </a:lnTo>
                  <a:lnTo>
                    <a:pt x="747" y="127"/>
                  </a:lnTo>
                  <a:lnTo>
                    <a:pt x="751" y="129"/>
                  </a:lnTo>
                  <a:lnTo>
                    <a:pt x="755" y="136"/>
                  </a:lnTo>
                  <a:lnTo>
                    <a:pt x="768" y="137"/>
                  </a:lnTo>
                  <a:lnTo>
                    <a:pt x="778" y="137"/>
                  </a:lnTo>
                  <a:lnTo>
                    <a:pt x="785" y="144"/>
                  </a:lnTo>
                  <a:lnTo>
                    <a:pt x="797" y="141"/>
                  </a:lnTo>
                  <a:lnTo>
                    <a:pt x="806" y="144"/>
                  </a:lnTo>
                  <a:lnTo>
                    <a:pt x="808" y="149"/>
                  </a:lnTo>
                  <a:lnTo>
                    <a:pt x="811" y="157"/>
                  </a:lnTo>
                  <a:lnTo>
                    <a:pt x="806" y="161"/>
                  </a:lnTo>
                  <a:lnTo>
                    <a:pt x="802" y="167"/>
                  </a:lnTo>
                  <a:lnTo>
                    <a:pt x="802" y="171"/>
                  </a:lnTo>
                  <a:lnTo>
                    <a:pt x="802" y="174"/>
                  </a:lnTo>
                  <a:lnTo>
                    <a:pt x="804" y="176"/>
                  </a:lnTo>
                  <a:lnTo>
                    <a:pt x="811" y="176"/>
                  </a:lnTo>
                  <a:lnTo>
                    <a:pt x="819" y="176"/>
                  </a:lnTo>
                  <a:lnTo>
                    <a:pt x="821" y="180"/>
                  </a:lnTo>
                  <a:lnTo>
                    <a:pt x="825" y="191"/>
                  </a:lnTo>
                  <a:lnTo>
                    <a:pt x="827" y="197"/>
                  </a:lnTo>
                  <a:lnTo>
                    <a:pt x="825" y="205"/>
                  </a:lnTo>
                  <a:lnTo>
                    <a:pt x="825" y="208"/>
                  </a:lnTo>
                  <a:lnTo>
                    <a:pt x="829" y="216"/>
                  </a:lnTo>
                  <a:lnTo>
                    <a:pt x="827" y="228"/>
                  </a:lnTo>
                  <a:lnTo>
                    <a:pt x="823" y="243"/>
                  </a:lnTo>
                  <a:lnTo>
                    <a:pt x="817" y="254"/>
                  </a:lnTo>
                  <a:lnTo>
                    <a:pt x="814" y="258"/>
                  </a:lnTo>
                  <a:lnTo>
                    <a:pt x="814" y="263"/>
                  </a:lnTo>
                  <a:lnTo>
                    <a:pt x="819" y="271"/>
                  </a:lnTo>
                  <a:lnTo>
                    <a:pt x="822" y="274"/>
                  </a:lnTo>
                  <a:lnTo>
                    <a:pt x="827" y="277"/>
                  </a:lnTo>
                  <a:lnTo>
                    <a:pt x="833" y="280"/>
                  </a:lnTo>
                  <a:lnTo>
                    <a:pt x="838" y="280"/>
                  </a:lnTo>
                  <a:lnTo>
                    <a:pt x="842" y="282"/>
                  </a:lnTo>
                  <a:lnTo>
                    <a:pt x="845" y="284"/>
                  </a:lnTo>
                  <a:lnTo>
                    <a:pt x="846" y="288"/>
                  </a:lnTo>
                  <a:lnTo>
                    <a:pt x="844" y="293"/>
                  </a:lnTo>
                  <a:lnTo>
                    <a:pt x="844" y="297"/>
                  </a:lnTo>
                  <a:lnTo>
                    <a:pt x="841" y="301"/>
                  </a:lnTo>
                  <a:lnTo>
                    <a:pt x="840" y="304"/>
                  </a:lnTo>
                  <a:lnTo>
                    <a:pt x="837" y="311"/>
                  </a:lnTo>
                  <a:lnTo>
                    <a:pt x="825" y="312"/>
                  </a:lnTo>
                  <a:lnTo>
                    <a:pt x="821" y="311"/>
                  </a:lnTo>
                  <a:lnTo>
                    <a:pt x="819" y="308"/>
                  </a:lnTo>
                  <a:lnTo>
                    <a:pt x="819" y="305"/>
                  </a:lnTo>
                  <a:lnTo>
                    <a:pt x="818" y="304"/>
                  </a:lnTo>
                  <a:lnTo>
                    <a:pt x="812" y="303"/>
                  </a:lnTo>
                  <a:lnTo>
                    <a:pt x="810" y="301"/>
                  </a:lnTo>
                  <a:lnTo>
                    <a:pt x="810" y="300"/>
                  </a:lnTo>
                  <a:lnTo>
                    <a:pt x="807" y="297"/>
                  </a:lnTo>
                  <a:lnTo>
                    <a:pt x="806" y="296"/>
                  </a:lnTo>
                  <a:lnTo>
                    <a:pt x="802" y="295"/>
                  </a:lnTo>
                  <a:lnTo>
                    <a:pt x="797" y="295"/>
                  </a:lnTo>
                  <a:lnTo>
                    <a:pt x="792" y="295"/>
                  </a:lnTo>
                  <a:lnTo>
                    <a:pt x="787" y="296"/>
                  </a:lnTo>
                  <a:lnTo>
                    <a:pt x="783" y="297"/>
                  </a:lnTo>
                  <a:lnTo>
                    <a:pt x="776" y="299"/>
                  </a:lnTo>
                  <a:lnTo>
                    <a:pt x="773" y="296"/>
                  </a:lnTo>
                  <a:lnTo>
                    <a:pt x="772" y="292"/>
                  </a:lnTo>
                  <a:lnTo>
                    <a:pt x="765" y="290"/>
                  </a:lnTo>
                  <a:lnTo>
                    <a:pt x="755" y="292"/>
                  </a:lnTo>
                  <a:lnTo>
                    <a:pt x="751" y="296"/>
                  </a:lnTo>
                  <a:lnTo>
                    <a:pt x="747" y="303"/>
                  </a:lnTo>
                  <a:lnTo>
                    <a:pt x="750" y="312"/>
                  </a:lnTo>
                  <a:lnTo>
                    <a:pt x="744" y="335"/>
                  </a:lnTo>
                  <a:lnTo>
                    <a:pt x="750" y="345"/>
                  </a:lnTo>
                  <a:lnTo>
                    <a:pt x="748" y="352"/>
                  </a:lnTo>
                  <a:lnTo>
                    <a:pt x="750" y="356"/>
                  </a:lnTo>
                  <a:lnTo>
                    <a:pt x="758" y="358"/>
                  </a:lnTo>
                  <a:lnTo>
                    <a:pt x="766" y="364"/>
                  </a:lnTo>
                  <a:lnTo>
                    <a:pt x="766" y="365"/>
                  </a:lnTo>
                  <a:lnTo>
                    <a:pt x="762" y="377"/>
                  </a:lnTo>
                  <a:lnTo>
                    <a:pt x="761" y="383"/>
                  </a:lnTo>
                  <a:lnTo>
                    <a:pt x="757" y="391"/>
                  </a:lnTo>
                  <a:lnTo>
                    <a:pt x="761" y="398"/>
                  </a:lnTo>
                  <a:lnTo>
                    <a:pt x="758" y="405"/>
                  </a:lnTo>
                  <a:lnTo>
                    <a:pt x="758" y="418"/>
                  </a:lnTo>
                  <a:lnTo>
                    <a:pt x="753" y="426"/>
                  </a:lnTo>
                  <a:lnTo>
                    <a:pt x="751" y="433"/>
                  </a:lnTo>
                  <a:lnTo>
                    <a:pt x="751" y="440"/>
                  </a:lnTo>
                  <a:lnTo>
                    <a:pt x="747" y="445"/>
                  </a:lnTo>
                  <a:lnTo>
                    <a:pt x="743" y="448"/>
                  </a:lnTo>
                  <a:lnTo>
                    <a:pt x="734" y="448"/>
                  </a:lnTo>
                  <a:lnTo>
                    <a:pt x="729" y="451"/>
                  </a:lnTo>
                  <a:lnTo>
                    <a:pt x="728" y="460"/>
                  </a:lnTo>
                  <a:lnTo>
                    <a:pt x="720" y="463"/>
                  </a:lnTo>
                  <a:lnTo>
                    <a:pt x="714" y="468"/>
                  </a:lnTo>
                  <a:lnTo>
                    <a:pt x="706" y="477"/>
                  </a:lnTo>
                  <a:lnTo>
                    <a:pt x="706" y="483"/>
                  </a:lnTo>
                  <a:lnTo>
                    <a:pt x="706" y="500"/>
                  </a:lnTo>
                  <a:lnTo>
                    <a:pt x="701" y="508"/>
                  </a:lnTo>
                  <a:lnTo>
                    <a:pt x="699" y="513"/>
                  </a:lnTo>
                  <a:lnTo>
                    <a:pt x="704" y="520"/>
                  </a:lnTo>
                  <a:lnTo>
                    <a:pt x="704" y="525"/>
                  </a:lnTo>
                  <a:lnTo>
                    <a:pt x="699" y="531"/>
                  </a:lnTo>
                  <a:lnTo>
                    <a:pt x="697" y="534"/>
                  </a:lnTo>
                  <a:lnTo>
                    <a:pt x="699" y="535"/>
                  </a:lnTo>
                  <a:lnTo>
                    <a:pt x="704" y="535"/>
                  </a:lnTo>
                  <a:lnTo>
                    <a:pt x="710" y="539"/>
                  </a:lnTo>
                  <a:lnTo>
                    <a:pt x="714" y="540"/>
                  </a:lnTo>
                  <a:lnTo>
                    <a:pt x="719" y="542"/>
                  </a:lnTo>
                  <a:lnTo>
                    <a:pt x="719" y="544"/>
                  </a:lnTo>
                  <a:lnTo>
                    <a:pt x="714" y="547"/>
                  </a:lnTo>
                  <a:lnTo>
                    <a:pt x="710" y="549"/>
                  </a:lnTo>
                  <a:lnTo>
                    <a:pt x="709" y="554"/>
                  </a:lnTo>
                  <a:lnTo>
                    <a:pt x="708" y="562"/>
                  </a:lnTo>
                  <a:lnTo>
                    <a:pt x="701" y="570"/>
                  </a:lnTo>
                  <a:lnTo>
                    <a:pt x="676" y="589"/>
                  </a:lnTo>
                  <a:lnTo>
                    <a:pt x="675" y="589"/>
                  </a:lnTo>
                  <a:lnTo>
                    <a:pt x="659" y="604"/>
                  </a:lnTo>
                  <a:lnTo>
                    <a:pt x="657" y="606"/>
                  </a:lnTo>
                  <a:lnTo>
                    <a:pt x="646" y="615"/>
                  </a:lnTo>
                  <a:lnTo>
                    <a:pt x="645" y="615"/>
                  </a:lnTo>
                  <a:lnTo>
                    <a:pt x="634" y="626"/>
                  </a:lnTo>
                  <a:lnTo>
                    <a:pt x="633" y="626"/>
                  </a:lnTo>
                  <a:lnTo>
                    <a:pt x="621" y="640"/>
                  </a:lnTo>
                  <a:lnTo>
                    <a:pt x="621" y="642"/>
                  </a:lnTo>
                  <a:lnTo>
                    <a:pt x="600" y="652"/>
                  </a:lnTo>
                  <a:lnTo>
                    <a:pt x="592" y="654"/>
                  </a:lnTo>
                  <a:lnTo>
                    <a:pt x="591" y="659"/>
                  </a:lnTo>
                  <a:lnTo>
                    <a:pt x="591" y="661"/>
                  </a:lnTo>
                  <a:lnTo>
                    <a:pt x="592" y="663"/>
                  </a:lnTo>
                  <a:lnTo>
                    <a:pt x="592" y="664"/>
                  </a:lnTo>
                  <a:lnTo>
                    <a:pt x="592" y="665"/>
                  </a:lnTo>
                  <a:lnTo>
                    <a:pt x="589" y="672"/>
                  </a:lnTo>
                  <a:lnTo>
                    <a:pt x="587" y="673"/>
                  </a:lnTo>
                  <a:lnTo>
                    <a:pt x="582" y="672"/>
                  </a:lnTo>
                  <a:lnTo>
                    <a:pt x="581" y="672"/>
                  </a:lnTo>
                  <a:lnTo>
                    <a:pt x="578" y="679"/>
                  </a:lnTo>
                  <a:lnTo>
                    <a:pt x="563" y="684"/>
                  </a:lnTo>
                  <a:lnTo>
                    <a:pt x="555" y="687"/>
                  </a:lnTo>
                  <a:lnTo>
                    <a:pt x="548" y="688"/>
                  </a:lnTo>
                  <a:lnTo>
                    <a:pt x="543" y="688"/>
                  </a:lnTo>
                  <a:lnTo>
                    <a:pt x="536" y="692"/>
                  </a:lnTo>
                  <a:lnTo>
                    <a:pt x="532" y="694"/>
                  </a:lnTo>
                  <a:lnTo>
                    <a:pt x="531" y="695"/>
                  </a:lnTo>
                  <a:lnTo>
                    <a:pt x="523" y="697"/>
                  </a:lnTo>
                  <a:lnTo>
                    <a:pt x="520" y="699"/>
                  </a:lnTo>
                  <a:lnTo>
                    <a:pt x="519" y="703"/>
                  </a:lnTo>
                  <a:lnTo>
                    <a:pt x="516" y="709"/>
                  </a:lnTo>
                  <a:lnTo>
                    <a:pt x="512" y="713"/>
                  </a:lnTo>
                  <a:lnTo>
                    <a:pt x="505" y="716"/>
                  </a:lnTo>
                  <a:lnTo>
                    <a:pt x="497" y="714"/>
                  </a:lnTo>
                  <a:lnTo>
                    <a:pt x="490" y="710"/>
                  </a:lnTo>
                  <a:lnTo>
                    <a:pt x="489" y="702"/>
                  </a:lnTo>
                  <a:lnTo>
                    <a:pt x="487" y="699"/>
                  </a:lnTo>
                  <a:lnTo>
                    <a:pt x="487" y="695"/>
                  </a:lnTo>
                  <a:lnTo>
                    <a:pt x="486" y="691"/>
                  </a:lnTo>
                  <a:lnTo>
                    <a:pt x="482" y="688"/>
                  </a:lnTo>
                  <a:lnTo>
                    <a:pt x="482" y="686"/>
                  </a:lnTo>
                  <a:lnTo>
                    <a:pt x="483" y="683"/>
                  </a:lnTo>
                  <a:lnTo>
                    <a:pt x="487" y="679"/>
                  </a:lnTo>
                  <a:lnTo>
                    <a:pt x="490" y="672"/>
                  </a:lnTo>
                  <a:lnTo>
                    <a:pt x="487" y="667"/>
                  </a:lnTo>
                  <a:lnTo>
                    <a:pt x="487" y="656"/>
                  </a:lnTo>
                  <a:lnTo>
                    <a:pt x="493" y="652"/>
                  </a:lnTo>
                  <a:lnTo>
                    <a:pt x="501" y="650"/>
                  </a:lnTo>
                  <a:lnTo>
                    <a:pt x="505" y="633"/>
                  </a:lnTo>
                  <a:lnTo>
                    <a:pt x="498" y="625"/>
                  </a:lnTo>
                  <a:lnTo>
                    <a:pt x="491" y="616"/>
                  </a:lnTo>
                  <a:lnTo>
                    <a:pt x="490" y="608"/>
                  </a:lnTo>
                  <a:lnTo>
                    <a:pt x="485" y="603"/>
                  </a:lnTo>
                  <a:lnTo>
                    <a:pt x="482" y="600"/>
                  </a:lnTo>
                  <a:lnTo>
                    <a:pt x="480" y="597"/>
                  </a:lnTo>
                  <a:lnTo>
                    <a:pt x="482" y="595"/>
                  </a:lnTo>
                  <a:lnTo>
                    <a:pt x="482" y="591"/>
                  </a:lnTo>
                  <a:lnTo>
                    <a:pt x="483" y="585"/>
                  </a:lnTo>
                  <a:lnTo>
                    <a:pt x="478" y="584"/>
                  </a:lnTo>
                  <a:lnTo>
                    <a:pt x="471" y="581"/>
                  </a:lnTo>
                  <a:lnTo>
                    <a:pt x="460" y="577"/>
                  </a:lnTo>
                  <a:lnTo>
                    <a:pt x="457" y="572"/>
                  </a:lnTo>
                  <a:lnTo>
                    <a:pt x="460" y="565"/>
                  </a:lnTo>
                  <a:lnTo>
                    <a:pt x="456" y="551"/>
                  </a:lnTo>
                  <a:lnTo>
                    <a:pt x="453" y="544"/>
                  </a:lnTo>
                  <a:lnTo>
                    <a:pt x="450" y="538"/>
                  </a:lnTo>
                  <a:lnTo>
                    <a:pt x="448" y="535"/>
                  </a:lnTo>
                  <a:lnTo>
                    <a:pt x="402" y="549"/>
                  </a:lnTo>
                  <a:lnTo>
                    <a:pt x="393" y="550"/>
                  </a:lnTo>
                  <a:lnTo>
                    <a:pt x="385" y="551"/>
                  </a:lnTo>
                  <a:lnTo>
                    <a:pt x="363" y="558"/>
                  </a:lnTo>
                  <a:lnTo>
                    <a:pt x="215" y="596"/>
                  </a:lnTo>
                  <a:lnTo>
                    <a:pt x="210" y="596"/>
                  </a:lnTo>
                  <a:lnTo>
                    <a:pt x="207" y="596"/>
                  </a:lnTo>
                  <a:lnTo>
                    <a:pt x="193" y="585"/>
                  </a:lnTo>
                  <a:lnTo>
                    <a:pt x="182" y="582"/>
                  </a:lnTo>
                  <a:lnTo>
                    <a:pt x="116" y="563"/>
                  </a:lnTo>
                  <a:lnTo>
                    <a:pt x="93" y="562"/>
                  </a:lnTo>
                  <a:lnTo>
                    <a:pt x="87" y="562"/>
                  </a:lnTo>
                  <a:lnTo>
                    <a:pt x="84" y="562"/>
                  </a:lnTo>
                  <a:lnTo>
                    <a:pt x="76" y="554"/>
                  </a:lnTo>
                  <a:lnTo>
                    <a:pt x="69" y="550"/>
                  </a:lnTo>
                  <a:lnTo>
                    <a:pt x="61" y="543"/>
                  </a:lnTo>
                  <a:lnTo>
                    <a:pt x="56" y="538"/>
                  </a:lnTo>
                  <a:lnTo>
                    <a:pt x="48" y="530"/>
                  </a:lnTo>
                  <a:lnTo>
                    <a:pt x="41" y="525"/>
                  </a:lnTo>
                  <a:lnTo>
                    <a:pt x="25" y="509"/>
                  </a:lnTo>
                  <a:lnTo>
                    <a:pt x="18" y="504"/>
                  </a:lnTo>
                  <a:lnTo>
                    <a:pt x="11" y="498"/>
                  </a:lnTo>
                  <a:lnTo>
                    <a:pt x="0" y="486"/>
                  </a:lnTo>
                  <a:lnTo>
                    <a:pt x="14" y="481"/>
                  </a:lnTo>
                  <a:lnTo>
                    <a:pt x="25" y="475"/>
                  </a:lnTo>
                  <a:lnTo>
                    <a:pt x="29" y="467"/>
                  </a:lnTo>
                  <a:lnTo>
                    <a:pt x="30" y="467"/>
                  </a:lnTo>
                  <a:lnTo>
                    <a:pt x="44" y="463"/>
                  </a:lnTo>
                  <a:lnTo>
                    <a:pt x="50" y="458"/>
                  </a:lnTo>
                  <a:lnTo>
                    <a:pt x="57" y="451"/>
                  </a:lnTo>
                  <a:lnTo>
                    <a:pt x="60" y="444"/>
                  </a:lnTo>
                  <a:lnTo>
                    <a:pt x="67" y="437"/>
                  </a:lnTo>
                  <a:lnTo>
                    <a:pt x="72" y="429"/>
                  </a:lnTo>
                  <a:lnTo>
                    <a:pt x="80" y="415"/>
                  </a:lnTo>
                  <a:lnTo>
                    <a:pt x="86" y="413"/>
                  </a:lnTo>
                  <a:lnTo>
                    <a:pt x="91" y="409"/>
                  </a:lnTo>
                  <a:lnTo>
                    <a:pt x="90" y="398"/>
                  </a:lnTo>
                  <a:lnTo>
                    <a:pt x="87" y="392"/>
                  </a:lnTo>
                  <a:lnTo>
                    <a:pt x="89" y="388"/>
                  </a:lnTo>
                  <a:lnTo>
                    <a:pt x="93" y="387"/>
                  </a:lnTo>
                  <a:lnTo>
                    <a:pt x="104" y="381"/>
                  </a:lnTo>
                  <a:lnTo>
                    <a:pt x="102" y="375"/>
                  </a:lnTo>
                  <a:lnTo>
                    <a:pt x="104" y="369"/>
                  </a:lnTo>
                  <a:lnTo>
                    <a:pt x="110" y="367"/>
                  </a:lnTo>
                  <a:lnTo>
                    <a:pt x="110" y="361"/>
                  </a:lnTo>
                  <a:lnTo>
                    <a:pt x="110" y="356"/>
                  </a:lnTo>
                  <a:lnTo>
                    <a:pt x="108" y="349"/>
                  </a:lnTo>
                  <a:lnTo>
                    <a:pt x="106" y="341"/>
                  </a:lnTo>
                  <a:lnTo>
                    <a:pt x="108" y="330"/>
                  </a:lnTo>
                  <a:lnTo>
                    <a:pt x="116" y="323"/>
                  </a:lnTo>
                  <a:lnTo>
                    <a:pt x="125" y="320"/>
                  </a:lnTo>
                  <a:lnTo>
                    <a:pt x="131" y="319"/>
                  </a:lnTo>
                  <a:lnTo>
                    <a:pt x="133" y="308"/>
                  </a:lnTo>
                  <a:lnTo>
                    <a:pt x="143" y="300"/>
                  </a:lnTo>
                  <a:lnTo>
                    <a:pt x="154" y="292"/>
                  </a:lnTo>
                  <a:lnTo>
                    <a:pt x="159" y="2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14B40CC5-DFE6-4C17-9CD8-BD34495BA6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41930" y="2184506"/>
              <a:ext cx="384488" cy="419720"/>
            </a:xfrm>
            <a:custGeom>
              <a:avLst/>
              <a:gdLst>
                <a:gd name="T0" fmla="*/ 2147483646 w 355"/>
                <a:gd name="T1" fmla="*/ 2147483646 h 377"/>
                <a:gd name="T2" fmla="*/ 2147483646 w 355"/>
                <a:gd name="T3" fmla="*/ 2147483646 h 377"/>
                <a:gd name="T4" fmla="*/ 2147483646 w 355"/>
                <a:gd name="T5" fmla="*/ 2147483646 h 377"/>
                <a:gd name="T6" fmla="*/ 2147483646 w 355"/>
                <a:gd name="T7" fmla="*/ 2147483646 h 377"/>
                <a:gd name="T8" fmla="*/ 2147483646 w 355"/>
                <a:gd name="T9" fmla="*/ 2147483646 h 377"/>
                <a:gd name="T10" fmla="*/ 2147483646 w 355"/>
                <a:gd name="T11" fmla="*/ 2147483646 h 377"/>
                <a:gd name="T12" fmla="*/ 2147483646 w 355"/>
                <a:gd name="T13" fmla="*/ 2147483646 h 377"/>
                <a:gd name="T14" fmla="*/ 2147483646 w 355"/>
                <a:gd name="T15" fmla="*/ 2147483646 h 377"/>
                <a:gd name="T16" fmla="*/ 2147483646 w 355"/>
                <a:gd name="T17" fmla="*/ 2147483646 h 377"/>
                <a:gd name="T18" fmla="*/ 2147483646 w 355"/>
                <a:gd name="T19" fmla="*/ 2147483646 h 377"/>
                <a:gd name="T20" fmla="*/ 2147483646 w 355"/>
                <a:gd name="T21" fmla="*/ 2147483646 h 377"/>
                <a:gd name="T22" fmla="*/ 2147483646 w 355"/>
                <a:gd name="T23" fmla="*/ 2147483646 h 377"/>
                <a:gd name="T24" fmla="*/ 2147483646 w 355"/>
                <a:gd name="T25" fmla="*/ 2147483646 h 377"/>
                <a:gd name="T26" fmla="*/ 2147483646 w 355"/>
                <a:gd name="T27" fmla="*/ 2147483646 h 377"/>
                <a:gd name="T28" fmla="*/ 2147483646 w 355"/>
                <a:gd name="T29" fmla="*/ 2147483646 h 377"/>
                <a:gd name="T30" fmla="*/ 2147483646 w 355"/>
                <a:gd name="T31" fmla="*/ 2147483646 h 377"/>
                <a:gd name="T32" fmla="*/ 2147483646 w 355"/>
                <a:gd name="T33" fmla="*/ 2147483646 h 377"/>
                <a:gd name="T34" fmla="*/ 2147483646 w 355"/>
                <a:gd name="T35" fmla="*/ 2147483646 h 377"/>
                <a:gd name="T36" fmla="*/ 2147483646 w 355"/>
                <a:gd name="T37" fmla="*/ 2147483646 h 377"/>
                <a:gd name="T38" fmla="*/ 2147483646 w 355"/>
                <a:gd name="T39" fmla="*/ 2147483646 h 377"/>
                <a:gd name="T40" fmla="*/ 2147483646 w 355"/>
                <a:gd name="T41" fmla="*/ 2147483646 h 377"/>
                <a:gd name="T42" fmla="*/ 2147483646 w 355"/>
                <a:gd name="T43" fmla="*/ 2147483646 h 377"/>
                <a:gd name="T44" fmla="*/ 2147483646 w 355"/>
                <a:gd name="T45" fmla="*/ 2147483646 h 377"/>
                <a:gd name="T46" fmla="*/ 2147483646 w 355"/>
                <a:gd name="T47" fmla="*/ 2147483646 h 377"/>
                <a:gd name="T48" fmla="*/ 2147483646 w 355"/>
                <a:gd name="T49" fmla="*/ 2147483646 h 377"/>
                <a:gd name="T50" fmla="*/ 2147483646 w 355"/>
                <a:gd name="T51" fmla="*/ 2147483646 h 377"/>
                <a:gd name="T52" fmla="*/ 2147483646 w 355"/>
                <a:gd name="T53" fmla="*/ 2147483646 h 377"/>
                <a:gd name="T54" fmla="*/ 2147483646 w 355"/>
                <a:gd name="T55" fmla="*/ 2147483646 h 377"/>
                <a:gd name="T56" fmla="*/ 2147483646 w 355"/>
                <a:gd name="T57" fmla="*/ 2147483646 h 377"/>
                <a:gd name="T58" fmla="*/ 2147483646 w 355"/>
                <a:gd name="T59" fmla="*/ 2147483646 h 377"/>
                <a:gd name="T60" fmla="*/ 2147483646 w 355"/>
                <a:gd name="T61" fmla="*/ 2147483646 h 377"/>
                <a:gd name="T62" fmla="*/ 2147483646 w 355"/>
                <a:gd name="T63" fmla="*/ 2147483646 h 377"/>
                <a:gd name="T64" fmla="*/ 2147483646 w 355"/>
                <a:gd name="T65" fmla="*/ 2147483646 h 377"/>
                <a:gd name="T66" fmla="*/ 2147483646 w 355"/>
                <a:gd name="T67" fmla="*/ 2147483646 h 377"/>
                <a:gd name="T68" fmla="*/ 2147483646 w 355"/>
                <a:gd name="T69" fmla="*/ 2147483646 h 377"/>
                <a:gd name="T70" fmla="*/ 2147483646 w 355"/>
                <a:gd name="T71" fmla="*/ 2147483646 h 377"/>
                <a:gd name="T72" fmla="*/ 2147483646 w 355"/>
                <a:gd name="T73" fmla="*/ 2147483646 h 377"/>
                <a:gd name="T74" fmla="*/ 2147483646 w 355"/>
                <a:gd name="T75" fmla="*/ 2147483646 h 377"/>
                <a:gd name="T76" fmla="*/ 2147483646 w 355"/>
                <a:gd name="T77" fmla="*/ 2147483646 h 377"/>
                <a:gd name="T78" fmla="*/ 2147483646 w 355"/>
                <a:gd name="T79" fmla="*/ 2147483646 h 377"/>
                <a:gd name="T80" fmla="*/ 2147483646 w 355"/>
                <a:gd name="T81" fmla="*/ 2147483646 h 377"/>
                <a:gd name="T82" fmla="*/ 2147483646 w 355"/>
                <a:gd name="T83" fmla="*/ 2147483646 h 377"/>
                <a:gd name="T84" fmla="*/ 2147483646 w 355"/>
                <a:gd name="T85" fmla="*/ 2147483646 h 377"/>
                <a:gd name="T86" fmla="*/ 2147483646 w 355"/>
                <a:gd name="T87" fmla="*/ 2147483646 h 377"/>
                <a:gd name="T88" fmla="*/ 2147483646 w 355"/>
                <a:gd name="T89" fmla="*/ 2147483646 h 377"/>
                <a:gd name="T90" fmla="*/ 2147483646 w 355"/>
                <a:gd name="T91" fmla="*/ 2147483646 h 377"/>
                <a:gd name="T92" fmla="*/ 2147483646 w 355"/>
                <a:gd name="T93" fmla="*/ 2147483646 h 377"/>
                <a:gd name="T94" fmla="*/ 2147483646 w 355"/>
                <a:gd name="T95" fmla="*/ 2147483646 h 377"/>
                <a:gd name="T96" fmla="*/ 2147483646 w 355"/>
                <a:gd name="T97" fmla="*/ 2147483646 h 377"/>
                <a:gd name="T98" fmla="*/ 2147483646 w 355"/>
                <a:gd name="T99" fmla="*/ 2147483646 h 377"/>
                <a:gd name="T100" fmla="*/ 2147483646 w 355"/>
                <a:gd name="T101" fmla="*/ 2147483646 h 377"/>
                <a:gd name="T102" fmla="*/ 2147483646 w 355"/>
                <a:gd name="T103" fmla="*/ 2147483646 h 377"/>
                <a:gd name="T104" fmla="*/ 2147483646 w 355"/>
                <a:gd name="T105" fmla="*/ 2147483646 h 377"/>
                <a:gd name="T106" fmla="*/ 2147483646 w 355"/>
                <a:gd name="T107" fmla="*/ 2147483646 h 377"/>
                <a:gd name="T108" fmla="*/ 2147483646 w 355"/>
                <a:gd name="T109" fmla="*/ 2147483646 h 377"/>
                <a:gd name="T110" fmla="*/ 2147483646 w 355"/>
                <a:gd name="T111" fmla="*/ 2147483646 h 377"/>
                <a:gd name="T112" fmla="*/ 2147483646 w 355"/>
                <a:gd name="T113" fmla="*/ 2147483646 h 377"/>
                <a:gd name="T114" fmla="*/ 2147483646 w 355"/>
                <a:gd name="T115" fmla="*/ 2147483646 h 377"/>
                <a:gd name="T116" fmla="*/ 2147483646 w 355"/>
                <a:gd name="T117" fmla="*/ 2147483646 h 3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55" h="377">
                  <a:moveTo>
                    <a:pt x="140" y="21"/>
                  </a:moveTo>
                  <a:lnTo>
                    <a:pt x="149" y="24"/>
                  </a:lnTo>
                  <a:lnTo>
                    <a:pt x="149" y="25"/>
                  </a:lnTo>
                  <a:lnTo>
                    <a:pt x="149" y="26"/>
                  </a:lnTo>
                  <a:lnTo>
                    <a:pt x="151" y="28"/>
                  </a:lnTo>
                  <a:lnTo>
                    <a:pt x="151" y="30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52" y="36"/>
                  </a:lnTo>
                  <a:lnTo>
                    <a:pt x="155" y="43"/>
                  </a:lnTo>
                  <a:lnTo>
                    <a:pt x="158" y="44"/>
                  </a:lnTo>
                  <a:lnTo>
                    <a:pt x="162" y="47"/>
                  </a:lnTo>
                  <a:lnTo>
                    <a:pt x="175" y="38"/>
                  </a:lnTo>
                  <a:lnTo>
                    <a:pt x="178" y="29"/>
                  </a:lnTo>
                  <a:lnTo>
                    <a:pt x="183" y="28"/>
                  </a:lnTo>
                  <a:lnTo>
                    <a:pt x="186" y="36"/>
                  </a:lnTo>
                  <a:lnTo>
                    <a:pt x="192" y="44"/>
                  </a:lnTo>
                  <a:lnTo>
                    <a:pt x="196" y="53"/>
                  </a:lnTo>
                  <a:lnTo>
                    <a:pt x="208" y="63"/>
                  </a:lnTo>
                  <a:lnTo>
                    <a:pt x="303" y="128"/>
                  </a:lnTo>
                  <a:lnTo>
                    <a:pt x="330" y="147"/>
                  </a:lnTo>
                  <a:lnTo>
                    <a:pt x="329" y="151"/>
                  </a:lnTo>
                  <a:lnTo>
                    <a:pt x="324" y="163"/>
                  </a:lnTo>
                  <a:lnTo>
                    <a:pt x="324" y="172"/>
                  </a:lnTo>
                  <a:lnTo>
                    <a:pt x="325" y="178"/>
                  </a:lnTo>
                  <a:lnTo>
                    <a:pt x="315" y="192"/>
                  </a:lnTo>
                  <a:lnTo>
                    <a:pt x="311" y="203"/>
                  </a:lnTo>
                  <a:lnTo>
                    <a:pt x="307" y="215"/>
                  </a:lnTo>
                  <a:lnTo>
                    <a:pt x="307" y="216"/>
                  </a:lnTo>
                  <a:lnTo>
                    <a:pt x="306" y="218"/>
                  </a:lnTo>
                  <a:lnTo>
                    <a:pt x="305" y="218"/>
                  </a:lnTo>
                  <a:lnTo>
                    <a:pt x="303" y="220"/>
                  </a:lnTo>
                  <a:lnTo>
                    <a:pt x="302" y="222"/>
                  </a:lnTo>
                  <a:lnTo>
                    <a:pt x="300" y="223"/>
                  </a:lnTo>
                  <a:lnTo>
                    <a:pt x="300" y="226"/>
                  </a:lnTo>
                  <a:lnTo>
                    <a:pt x="299" y="227"/>
                  </a:lnTo>
                  <a:lnTo>
                    <a:pt x="298" y="230"/>
                  </a:lnTo>
                  <a:lnTo>
                    <a:pt x="298" y="233"/>
                  </a:lnTo>
                  <a:lnTo>
                    <a:pt x="295" y="235"/>
                  </a:lnTo>
                  <a:lnTo>
                    <a:pt x="294" y="238"/>
                  </a:lnTo>
                  <a:lnTo>
                    <a:pt x="292" y="240"/>
                  </a:lnTo>
                  <a:lnTo>
                    <a:pt x="288" y="250"/>
                  </a:lnTo>
                  <a:lnTo>
                    <a:pt x="287" y="260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6" y="268"/>
                  </a:lnTo>
                  <a:lnTo>
                    <a:pt x="287" y="269"/>
                  </a:lnTo>
                  <a:lnTo>
                    <a:pt x="287" y="272"/>
                  </a:lnTo>
                  <a:lnTo>
                    <a:pt x="290" y="276"/>
                  </a:lnTo>
                  <a:lnTo>
                    <a:pt x="291" y="282"/>
                  </a:lnTo>
                  <a:lnTo>
                    <a:pt x="292" y="283"/>
                  </a:lnTo>
                  <a:lnTo>
                    <a:pt x="294" y="286"/>
                  </a:lnTo>
                  <a:lnTo>
                    <a:pt x="296" y="286"/>
                  </a:lnTo>
                  <a:lnTo>
                    <a:pt x="298" y="286"/>
                  </a:lnTo>
                  <a:lnTo>
                    <a:pt x="299" y="286"/>
                  </a:lnTo>
                  <a:lnTo>
                    <a:pt x="303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14" y="283"/>
                  </a:lnTo>
                  <a:lnTo>
                    <a:pt x="315" y="282"/>
                  </a:lnTo>
                  <a:lnTo>
                    <a:pt x="317" y="279"/>
                  </a:lnTo>
                  <a:lnTo>
                    <a:pt x="320" y="276"/>
                  </a:lnTo>
                  <a:lnTo>
                    <a:pt x="325" y="273"/>
                  </a:lnTo>
                  <a:lnTo>
                    <a:pt x="329" y="272"/>
                  </a:lnTo>
                  <a:lnTo>
                    <a:pt x="332" y="272"/>
                  </a:lnTo>
                  <a:lnTo>
                    <a:pt x="339" y="272"/>
                  </a:lnTo>
                  <a:lnTo>
                    <a:pt x="341" y="272"/>
                  </a:lnTo>
                  <a:lnTo>
                    <a:pt x="345" y="273"/>
                  </a:lnTo>
                  <a:lnTo>
                    <a:pt x="348" y="273"/>
                  </a:lnTo>
                  <a:lnTo>
                    <a:pt x="349" y="275"/>
                  </a:lnTo>
                  <a:lnTo>
                    <a:pt x="351" y="276"/>
                  </a:lnTo>
                  <a:lnTo>
                    <a:pt x="352" y="276"/>
                  </a:lnTo>
                  <a:lnTo>
                    <a:pt x="354" y="279"/>
                  </a:lnTo>
                  <a:lnTo>
                    <a:pt x="354" y="280"/>
                  </a:lnTo>
                  <a:lnTo>
                    <a:pt x="354" y="283"/>
                  </a:lnTo>
                  <a:lnTo>
                    <a:pt x="349" y="297"/>
                  </a:lnTo>
                  <a:lnTo>
                    <a:pt x="348" y="301"/>
                  </a:lnTo>
                  <a:lnTo>
                    <a:pt x="348" y="305"/>
                  </a:lnTo>
                  <a:lnTo>
                    <a:pt x="347" y="321"/>
                  </a:lnTo>
                  <a:lnTo>
                    <a:pt x="355" y="332"/>
                  </a:lnTo>
                  <a:lnTo>
                    <a:pt x="348" y="336"/>
                  </a:lnTo>
                  <a:lnTo>
                    <a:pt x="341" y="341"/>
                  </a:lnTo>
                  <a:lnTo>
                    <a:pt x="339" y="348"/>
                  </a:lnTo>
                  <a:lnTo>
                    <a:pt x="336" y="355"/>
                  </a:lnTo>
                  <a:lnTo>
                    <a:pt x="330" y="363"/>
                  </a:lnTo>
                  <a:lnTo>
                    <a:pt x="322" y="370"/>
                  </a:lnTo>
                  <a:lnTo>
                    <a:pt x="314" y="377"/>
                  </a:lnTo>
                  <a:lnTo>
                    <a:pt x="296" y="362"/>
                  </a:lnTo>
                  <a:lnTo>
                    <a:pt x="280" y="364"/>
                  </a:lnTo>
                  <a:lnTo>
                    <a:pt x="237" y="363"/>
                  </a:lnTo>
                  <a:lnTo>
                    <a:pt x="230" y="360"/>
                  </a:lnTo>
                  <a:lnTo>
                    <a:pt x="223" y="348"/>
                  </a:lnTo>
                  <a:lnTo>
                    <a:pt x="216" y="336"/>
                  </a:lnTo>
                  <a:lnTo>
                    <a:pt x="200" y="329"/>
                  </a:lnTo>
                  <a:lnTo>
                    <a:pt x="171" y="324"/>
                  </a:lnTo>
                  <a:lnTo>
                    <a:pt x="143" y="314"/>
                  </a:lnTo>
                  <a:lnTo>
                    <a:pt x="124" y="307"/>
                  </a:lnTo>
                  <a:lnTo>
                    <a:pt x="115" y="307"/>
                  </a:lnTo>
                  <a:lnTo>
                    <a:pt x="106" y="316"/>
                  </a:lnTo>
                  <a:lnTo>
                    <a:pt x="95" y="320"/>
                  </a:lnTo>
                  <a:lnTo>
                    <a:pt x="86" y="316"/>
                  </a:lnTo>
                  <a:lnTo>
                    <a:pt x="77" y="313"/>
                  </a:lnTo>
                  <a:lnTo>
                    <a:pt x="71" y="311"/>
                  </a:lnTo>
                  <a:lnTo>
                    <a:pt x="62" y="313"/>
                  </a:lnTo>
                  <a:lnTo>
                    <a:pt x="58" y="310"/>
                  </a:lnTo>
                  <a:lnTo>
                    <a:pt x="35" y="294"/>
                  </a:lnTo>
                  <a:lnTo>
                    <a:pt x="20" y="284"/>
                  </a:lnTo>
                  <a:lnTo>
                    <a:pt x="4" y="280"/>
                  </a:lnTo>
                  <a:lnTo>
                    <a:pt x="11" y="272"/>
                  </a:lnTo>
                  <a:lnTo>
                    <a:pt x="12" y="264"/>
                  </a:lnTo>
                  <a:lnTo>
                    <a:pt x="13" y="259"/>
                  </a:lnTo>
                  <a:lnTo>
                    <a:pt x="17" y="257"/>
                  </a:lnTo>
                  <a:lnTo>
                    <a:pt x="22" y="254"/>
                  </a:lnTo>
                  <a:lnTo>
                    <a:pt x="22" y="252"/>
                  </a:lnTo>
                  <a:lnTo>
                    <a:pt x="17" y="250"/>
                  </a:lnTo>
                  <a:lnTo>
                    <a:pt x="13" y="249"/>
                  </a:lnTo>
                  <a:lnTo>
                    <a:pt x="7" y="245"/>
                  </a:lnTo>
                  <a:lnTo>
                    <a:pt x="2" y="245"/>
                  </a:lnTo>
                  <a:lnTo>
                    <a:pt x="0" y="244"/>
                  </a:lnTo>
                  <a:lnTo>
                    <a:pt x="2" y="241"/>
                  </a:lnTo>
                  <a:lnTo>
                    <a:pt x="7" y="235"/>
                  </a:lnTo>
                  <a:lnTo>
                    <a:pt x="7" y="230"/>
                  </a:lnTo>
                  <a:lnTo>
                    <a:pt x="2" y="223"/>
                  </a:lnTo>
                  <a:lnTo>
                    <a:pt x="4" y="218"/>
                  </a:lnTo>
                  <a:lnTo>
                    <a:pt x="9" y="210"/>
                  </a:lnTo>
                  <a:lnTo>
                    <a:pt x="9" y="193"/>
                  </a:lnTo>
                  <a:lnTo>
                    <a:pt x="9" y="187"/>
                  </a:lnTo>
                  <a:lnTo>
                    <a:pt x="17" y="178"/>
                  </a:lnTo>
                  <a:lnTo>
                    <a:pt x="23" y="173"/>
                  </a:lnTo>
                  <a:lnTo>
                    <a:pt x="31" y="170"/>
                  </a:lnTo>
                  <a:lnTo>
                    <a:pt x="32" y="161"/>
                  </a:lnTo>
                  <a:lnTo>
                    <a:pt x="37" y="158"/>
                  </a:lnTo>
                  <a:lnTo>
                    <a:pt x="46" y="158"/>
                  </a:lnTo>
                  <a:lnTo>
                    <a:pt x="50" y="155"/>
                  </a:lnTo>
                  <a:lnTo>
                    <a:pt x="54" y="150"/>
                  </a:lnTo>
                  <a:lnTo>
                    <a:pt x="54" y="143"/>
                  </a:lnTo>
                  <a:lnTo>
                    <a:pt x="56" y="136"/>
                  </a:lnTo>
                  <a:lnTo>
                    <a:pt x="61" y="128"/>
                  </a:lnTo>
                  <a:lnTo>
                    <a:pt x="61" y="115"/>
                  </a:lnTo>
                  <a:lnTo>
                    <a:pt x="64" y="108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7"/>
                  </a:lnTo>
                  <a:lnTo>
                    <a:pt x="69" y="75"/>
                  </a:lnTo>
                  <a:lnTo>
                    <a:pt x="69" y="74"/>
                  </a:lnTo>
                  <a:lnTo>
                    <a:pt x="61" y="68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53" y="55"/>
                  </a:lnTo>
                  <a:lnTo>
                    <a:pt x="47" y="45"/>
                  </a:lnTo>
                  <a:lnTo>
                    <a:pt x="53" y="22"/>
                  </a:lnTo>
                  <a:lnTo>
                    <a:pt x="50" y="13"/>
                  </a:lnTo>
                  <a:lnTo>
                    <a:pt x="54" y="6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5" y="2"/>
                  </a:lnTo>
                  <a:lnTo>
                    <a:pt x="76" y="6"/>
                  </a:lnTo>
                  <a:lnTo>
                    <a:pt x="79" y="9"/>
                  </a:lnTo>
                  <a:lnTo>
                    <a:pt x="86" y="7"/>
                  </a:lnTo>
                  <a:lnTo>
                    <a:pt x="90" y="6"/>
                  </a:lnTo>
                  <a:lnTo>
                    <a:pt x="95" y="5"/>
                  </a:lnTo>
                  <a:lnTo>
                    <a:pt x="100" y="5"/>
                  </a:lnTo>
                  <a:lnTo>
                    <a:pt x="105" y="5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5" y="13"/>
                  </a:lnTo>
                  <a:lnTo>
                    <a:pt x="121" y="14"/>
                  </a:lnTo>
                  <a:lnTo>
                    <a:pt x="122" y="15"/>
                  </a:lnTo>
                  <a:lnTo>
                    <a:pt x="122" y="18"/>
                  </a:lnTo>
                  <a:lnTo>
                    <a:pt x="124" y="21"/>
                  </a:lnTo>
                  <a:lnTo>
                    <a:pt x="128" y="22"/>
                  </a:lnTo>
                  <a:lnTo>
                    <a:pt x="140" y="2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A8966003-1DB8-4365-ABD0-0AC5D70CBB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41930" y="2184506"/>
              <a:ext cx="384488" cy="419720"/>
            </a:xfrm>
            <a:custGeom>
              <a:avLst/>
              <a:gdLst>
                <a:gd name="T0" fmla="*/ 2147483646 w 355"/>
                <a:gd name="T1" fmla="*/ 2147483646 h 377"/>
                <a:gd name="T2" fmla="*/ 2147483646 w 355"/>
                <a:gd name="T3" fmla="*/ 2147483646 h 377"/>
                <a:gd name="T4" fmla="*/ 2147483646 w 355"/>
                <a:gd name="T5" fmla="*/ 2147483646 h 377"/>
                <a:gd name="T6" fmla="*/ 2147483646 w 355"/>
                <a:gd name="T7" fmla="*/ 2147483646 h 377"/>
                <a:gd name="T8" fmla="*/ 2147483646 w 355"/>
                <a:gd name="T9" fmla="*/ 2147483646 h 377"/>
                <a:gd name="T10" fmla="*/ 2147483646 w 355"/>
                <a:gd name="T11" fmla="*/ 2147483646 h 377"/>
                <a:gd name="T12" fmla="*/ 2147483646 w 355"/>
                <a:gd name="T13" fmla="*/ 2147483646 h 377"/>
                <a:gd name="T14" fmla="*/ 2147483646 w 355"/>
                <a:gd name="T15" fmla="*/ 2147483646 h 377"/>
                <a:gd name="T16" fmla="*/ 2147483646 w 355"/>
                <a:gd name="T17" fmla="*/ 2147483646 h 377"/>
                <a:gd name="T18" fmla="*/ 2147483646 w 355"/>
                <a:gd name="T19" fmla="*/ 2147483646 h 377"/>
                <a:gd name="T20" fmla="*/ 2147483646 w 355"/>
                <a:gd name="T21" fmla="*/ 2147483646 h 377"/>
                <a:gd name="T22" fmla="*/ 2147483646 w 355"/>
                <a:gd name="T23" fmla="*/ 2147483646 h 377"/>
                <a:gd name="T24" fmla="*/ 2147483646 w 355"/>
                <a:gd name="T25" fmla="*/ 2147483646 h 377"/>
                <a:gd name="T26" fmla="*/ 2147483646 w 355"/>
                <a:gd name="T27" fmla="*/ 2147483646 h 377"/>
                <a:gd name="T28" fmla="*/ 2147483646 w 355"/>
                <a:gd name="T29" fmla="*/ 2147483646 h 377"/>
                <a:gd name="T30" fmla="*/ 2147483646 w 355"/>
                <a:gd name="T31" fmla="*/ 2147483646 h 377"/>
                <a:gd name="T32" fmla="*/ 2147483646 w 355"/>
                <a:gd name="T33" fmla="*/ 2147483646 h 377"/>
                <a:gd name="T34" fmla="*/ 2147483646 w 355"/>
                <a:gd name="T35" fmla="*/ 2147483646 h 377"/>
                <a:gd name="T36" fmla="*/ 2147483646 w 355"/>
                <a:gd name="T37" fmla="*/ 2147483646 h 377"/>
                <a:gd name="T38" fmla="*/ 2147483646 w 355"/>
                <a:gd name="T39" fmla="*/ 2147483646 h 377"/>
                <a:gd name="T40" fmla="*/ 2147483646 w 355"/>
                <a:gd name="T41" fmla="*/ 2147483646 h 377"/>
                <a:gd name="T42" fmla="*/ 2147483646 w 355"/>
                <a:gd name="T43" fmla="*/ 2147483646 h 377"/>
                <a:gd name="T44" fmla="*/ 2147483646 w 355"/>
                <a:gd name="T45" fmla="*/ 2147483646 h 377"/>
                <a:gd name="T46" fmla="*/ 2147483646 w 355"/>
                <a:gd name="T47" fmla="*/ 2147483646 h 377"/>
                <a:gd name="T48" fmla="*/ 2147483646 w 355"/>
                <a:gd name="T49" fmla="*/ 2147483646 h 377"/>
                <a:gd name="T50" fmla="*/ 2147483646 w 355"/>
                <a:gd name="T51" fmla="*/ 2147483646 h 377"/>
                <a:gd name="T52" fmla="*/ 2147483646 w 355"/>
                <a:gd name="T53" fmla="*/ 2147483646 h 377"/>
                <a:gd name="T54" fmla="*/ 2147483646 w 355"/>
                <a:gd name="T55" fmla="*/ 2147483646 h 377"/>
                <a:gd name="T56" fmla="*/ 2147483646 w 355"/>
                <a:gd name="T57" fmla="*/ 2147483646 h 377"/>
                <a:gd name="T58" fmla="*/ 2147483646 w 355"/>
                <a:gd name="T59" fmla="*/ 2147483646 h 377"/>
                <a:gd name="T60" fmla="*/ 2147483646 w 355"/>
                <a:gd name="T61" fmla="*/ 2147483646 h 377"/>
                <a:gd name="T62" fmla="*/ 2147483646 w 355"/>
                <a:gd name="T63" fmla="*/ 2147483646 h 377"/>
                <a:gd name="T64" fmla="*/ 2147483646 w 355"/>
                <a:gd name="T65" fmla="*/ 2147483646 h 377"/>
                <a:gd name="T66" fmla="*/ 2147483646 w 355"/>
                <a:gd name="T67" fmla="*/ 2147483646 h 377"/>
                <a:gd name="T68" fmla="*/ 2147483646 w 355"/>
                <a:gd name="T69" fmla="*/ 2147483646 h 377"/>
                <a:gd name="T70" fmla="*/ 2147483646 w 355"/>
                <a:gd name="T71" fmla="*/ 2147483646 h 377"/>
                <a:gd name="T72" fmla="*/ 2147483646 w 355"/>
                <a:gd name="T73" fmla="*/ 2147483646 h 377"/>
                <a:gd name="T74" fmla="*/ 2147483646 w 355"/>
                <a:gd name="T75" fmla="*/ 2147483646 h 377"/>
                <a:gd name="T76" fmla="*/ 2147483646 w 355"/>
                <a:gd name="T77" fmla="*/ 2147483646 h 377"/>
                <a:gd name="T78" fmla="*/ 2147483646 w 355"/>
                <a:gd name="T79" fmla="*/ 2147483646 h 377"/>
                <a:gd name="T80" fmla="*/ 2147483646 w 355"/>
                <a:gd name="T81" fmla="*/ 2147483646 h 377"/>
                <a:gd name="T82" fmla="*/ 2147483646 w 355"/>
                <a:gd name="T83" fmla="*/ 2147483646 h 377"/>
                <a:gd name="T84" fmla="*/ 2147483646 w 355"/>
                <a:gd name="T85" fmla="*/ 2147483646 h 377"/>
                <a:gd name="T86" fmla="*/ 2147483646 w 355"/>
                <a:gd name="T87" fmla="*/ 2147483646 h 377"/>
                <a:gd name="T88" fmla="*/ 2147483646 w 355"/>
                <a:gd name="T89" fmla="*/ 2147483646 h 377"/>
                <a:gd name="T90" fmla="*/ 2147483646 w 355"/>
                <a:gd name="T91" fmla="*/ 2147483646 h 377"/>
                <a:gd name="T92" fmla="*/ 2147483646 w 355"/>
                <a:gd name="T93" fmla="*/ 2147483646 h 377"/>
                <a:gd name="T94" fmla="*/ 2147483646 w 355"/>
                <a:gd name="T95" fmla="*/ 2147483646 h 377"/>
                <a:gd name="T96" fmla="*/ 2147483646 w 355"/>
                <a:gd name="T97" fmla="*/ 2147483646 h 377"/>
                <a:gd name="T98" fmla="*/ 2147483646 w 355"/>
                <a:gd name="T99" fmla="*/ 2147483646 h 377"/>
                <a:gd name="T100" fmla="*/ 2147483646 w 355"/>
                <a:gd name="T101" fmla="*/ 2147483646 h 377"/>
                <a:gd name="T102" fmla="*/ 2147483646 w 355"/>
                <a:gd name="T103" fmla="*/ 2147483646 h 377"/>
                <a:gd name="T104" fmla="*/ 2147483646 w 355"/>
                <a:gd name="T105" fmla="*/ 2147483646 h 377"/>
                <a:gd name="T106" fmla="*/ 2147483646 w 355"/>
                <a:gd name="T107" fmla="*/ 2147483646 h 377"/>
                <a:gd name="T108" fmla="*/ 2147483646 w 355"/>
                <a:gd name="T109" fmla="*/ 2147483646 h 377"/>
                <a:gd name="T110" fmla="*/ 2147483646 w 355"/>
                <a:gd name="T111" fmla="*/ 2147483646 h 377"/>
                <a:gd name="T112" fmla="*/ 2147483646 w 355"/>
                <a:gd name="T113" fmla="*/ 2147483646 h 377"/>
                <a:gd name="T114" fmla="*/ 2147483646 w 355"/>
                <a:gd name="T115" fmla="*/ 2147483646 h 377"/>
                <a:gd name="T116" fmla="*/ 2147483646 w 355"/>
                <a:gd name="T117" fmla="*/ 2147483646 h 3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55" h="377">
                  <a:moveTo>
                    <a:pt x="140" y="21"/>
                  </a:moveTo>
                  <a:lnTo>
                    <a:pt x="149" y="24"/>
                  </a:lnTo>
                  <a:lnTo>
                    <a:pt x="149" y="25"/>
                  </a:lnTo>
                  <a:lnTo>
                    <a:pt x="149" y="26"/>
                  </a:lnTo>
                  <a:lnTo>
                    <a:pt x="151" y="28"/>
                  </a:lnTo>
                  <a:lnTo>
                    <a:pt x="151" y="30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52" y="36"/>
                  </a:lnTo>
                  <a:lnTo>
                    <a:pt x="155" y="43"/>
                  </a:lnTo>
                  <a:lnTo>
                    <a:pt x="158" y="44"/>
                  </a:lnTo>
                  <a:lnTo>
                    <a:pt x="162" y="47"/>
                  </a:lnTo>
                  <a:lnTo>
                    <a:pt x="175" y="38"/>
                  </a:lnTo>
                  <a:lnTo>
                    <a:pt x="178" y="29"/>
                  </a:lnTo>
                  <a:lnTo>
                    <a:pt x="183" y="28"/>
                  </a:lnTo>
                  <a:lnTo>
                    <a:pt x="186" y="36"/>
                  </a:lnTo>
                  <a:lnTo>
                    <a:pt x="192" y="44"/>
                  </a:lnTo>
                  <a:lnTo>
                    <a:pt x="196" y="53"/>
                  </a:lnTo>
                  <a:lnTo>
                    <a:pt x="208" y="63"/>
                  </a:lnTo>
                  <a:lnTo>
                    <a:pt x="303" y="128"/>
                  </a:lnTo>
                  <a:lnTo>
                    <a:pt x="330" y="147"/>
                  </a:lnTo>
                  <a:lnTo>
                    <a:pt x="329" y="151"/>
                  </a:lnTo>
                  <a:lnTo>
                    <a:pt x="324" y="163"/>
                  </a:lnTo>
                  <a:lnTo>
                    <a:pt x="324" y="172"/>
                  </a:lnTo>
                  <a:lnTo>
                    <a:pt x="325" y="178"/>
                  </a:lnTo>
                  <a:lnTo>
                    <a:pt x="315" y="192"/>
                  </a:lnTo>
                  <a:lnTo>
                    <a:pt x="311" y="203"/>
                  </a:lnTo>
                  <a:lnTo>
                    <a:pt x="307" y="215"/>
                  </a:lnTo>
                  <a:lnTo>
                    <a:pt x="307" y="216"/>
                  </a:lnTo>
                  <a:lnTo>
                    <a:pt x="306" y="218"/>
                  </a:lnTo>
                  <a:lnTo>
                    <a:pt x="305" y="218"/>
                  </a:lnTo>
                  <a:lnTo>
                    <a:pt x="303" y="220"/>
                  </a:lnTo>
                  <a:lnTo>
                    <a:pt x="302" y="222"/>
                  </a:lnTo>
                  <a:lnTo>
                    <a:pt x="300" y="223"/>
                  </a:lnTo>
                  <a:lnTo>
                    <a:pt x="300" y="226"/>
                  </a:lnTo>
                  <a:lnTo>
                    <a:pt x="299" y="227"/>
                  </a:lnTo>
                  <a:lnTo>
                    <a:pt x="298" y="230"/>
                  </a:lnTo>
                  <a:lnTo>
                    <a:pt x="298" y="233"/>
                  </a:lnTo>
                  <a:lnTo>
                    <a:pt x="295" y="235"/>
                  </a:lnTo>
                  <a:lnTo>
                    <a:pt x="294" y="238"/>
                  </a:lnTo>
                  <a:lnTo>
                    <a:pt x="292" y="240"/>
                  </a:lnTo>
                  <a:lnTo>
                    <a:pt x="288" y="250"/>
                  </a:lnTo>
                  <a:lnTo>
                    <a:pt x="287" y="260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6" y="268"/>
                  </a:lnTo>
                  <a:lnTo>
                    <a:pt x="287" y="269"/>
                  </a:lnTo>
                  <a:lnTo>
                    <a:pt x="287" y="272"/>
                  </a:lnTo>
                  <a:lnTo>
                    <a:pt x="290" y="276"/>
                  </a:lnTo>
                  <a:lnTo>
                    <a:pt x="291" y="282"/>
                  </a:lnTo>
                  <a:lnTo>
                    <a:pt x="292" y="283"/>
                  </a:lnTo>
                  <a:lnTo>
                    <a:pt x="294" y="286"/>
                  </a:lnTo>
                  <a:lnTo>
                    <a:pt x="296" y="286"/>
                  </a:lnTo>
                  <a:lnTo>
                    <a:pt x="298" y="286"/>
                  </a:lnTo>
                  <a:lnTo>
                    <a:pt x="299" y="286"/>
                  </a:lnTo>
                  <a:lnTo>
                    <a:pt x="303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14" y="283"/>
                  </a:lnTo>
                  <a:lnTo>
                    <a:pt x="315" y="282"/>
                  </a:lnTo>
                  <a:lnTo>
                    <a:pt x="317" y="279"/>
                  </a:lnTo>
                  <a:lnTo>
                    <a:pt x="320" y="276"/>
                  </a:lnTo>
                  <a:lnTo>
                    <a:pt x="325" y="273"/>
                  </a:lnTo>
                  <a:lnTo>
                    <a:pt x="329" y="272"/>
                  </a:lnTo>
                  <a:lnTo>
                    <a:pt x="332" y="272"/>
                  </a:lnTo>
                  <a:lnTo>
                    <a:pt x="339" y="272"/>
                  </a:lnTo>
                  <a:lnTo>
                    <a:pt x="341" y="272"/>
                  </a:lnTo>
                  <a:lnTo>
                    <a:pt x="345" y="273"/>
                  </a:lnTo>
                  <a:lnTo>
                    <a:pt x="348" y="273"/>
                  </a:lnTo>
                  <a:lnTo>
                    <a:pt x="349" y="275"/>
                  </a:lnTo>
                  <a:lnTo>
                    <a:pt x="351" y="276"/>
                  </a:lnTo>
                  <a:lnTo>
                    <a:pt x="352" y="276"/>
                  </a:lnTo>
                  <a:lnTo>
                    <a:pt x="354" y="279"/>
                  </a:lnTo>
                  <a:lnTo>
                    <a:pt x="354" y="280"/>
                  </a:lnTo>
                  <a:lnTo>
                    <a:pt x="354" y="283"/>
                  </a:lnTo>
                  <a:lnTo>
                    <a:pt x="349" y="297"/>
                  </a:lnTo>
                  <a:lnTo>
                    <a:pt x="348" y="301"/>
                  </a:lnTo>
                  <a:lnTo>
                    <a:pt x="348" y="305"/>
                  </a:lnTo>
                  <a:lnTo>
                    <a:pt x="347" y="321"/>
                  </a:lnTo>
                  <a:lnTo>
                    <a:pt x="355" y="332"/>
                  </a:lnTo>
                  <a:lnTo>
                    <a:pt x="348" y="336"/>
                  </a:lnTo>
                  <a:lnTo>
                    <a:pt x="341" y="341"/>
                  </a:lnTo>
                  <a:lnTo>
                    <a:pt x="339" y="348"/>
                  </a:lnTo>
                  <a:lnTo>
                    <a:pt x="336" y="355"/>
                  </a:lnTo>
                  <a:lnTo>
                    <a:pt x="330" y="363"/>
                  </a:lnTo>
                  <a:lnTo>
                    <a:pt x="322" y="370"/>
                  </a:lnTo>
                  <a:lnTo>
                    <a:pt x="314" y="377"/>
                  </a:lnTo>
                  <a:lnTo>
                    <a:pt x="296" y="362"/>
                  </a:lnTo>
                  <a:lnTo>
                    <a:pt x="280" y="364"/>
                  </a:lnTo>
                  <a:lnTo>
                    <a:pt x="237" y="363"/>
                  </a:lnTo>
                  <a:lnTo>
                    <a:pt x="230" y="360"/>
                  </a:lnTo>
                  <a:lnTo>
                    <a:pt x="223" y="348"/>
                  </a:lnTo>
                  <a:lnTo>
                    <a:pt x="216" y="336"/>
                  </a:lnTo>
                  <a:lnTo>
                    <a:pt x="200" y="329"/>
                  </a:lnTo>
                  <a:lnTo>
                    <a:pt x="171" y="324"/>
                  </a:lnTo>
                  <a:lnTo>
                    <a:pt x="143" y="314"/>
                  </a:lnTo>
                  <a:lnTo>
                    <a:pt x="124" y="307"/>
                  </a:lnTo>
                  <a:lnTo>
                    <a:pt x="115" y="307"/>
                  </a:lnTo>
                  <a:lnTo>
                    <a:pt x="106" y="316"/>
                  </a:lnTo>
                  <a:lnTo>
                    <a:pt x="95" y="320"/>
                  </a:lnTo>
                  <a:lnTo>
                    <a:pt x="86" y="316"/>
                  </a:lnTo>
                  <a:lnTo>
                    <a:pt x="77" y="313"/>
                  </a:lnTo>
                  <a:lnTo>
                    <a:pt x="71" y="311"/>
                  </a:lnTo>
                  <a:lnTo>
                    <a:pt x="62" y="313"/>
                  </a:lnTo>
                  <a:lnTo>
                    <a:pt x="58" y="310"/>
                  </a:lnTo>
                  <a:lnTo>
                    <a:pt x="35" y="294"/>
                  </a:lnTo>
                  <a:lnTo>
                    <a:pt x="20" y="284"/>
                  </a:lnTo>
                  <a:lnTo>
                    <a:pt x="4" y="280"/>
                  </a:lnTo>
                  <a:lnTo>
                    <a:pt x="11" y="272"/>
                  </a:lnTo>
                  <a:lnTo>
                    <a:pt x="12" y="264"/>
                  </a:lnTo>
                  <a:lnTo>
                    <a:pt x="13" y="259"/>
                  </a:lnTo>
                  <a:lnTo>
                    <a:pt x="17" y="257"/>
                  </a:lnTo>
                  <a:lnTo>
                    <a:pt x="22" y="254"/>
                  </a:lnTo>
                  <a:lnTo>
                    <a:pt x="22" y="252"/>
                  </a:lnTo>
                  <a:lnTo>
                    <a:pt x="17" y="250"/>
                  </a:lnTo>
                  <a:lnTo>
                    <a:pt x="13" y="249"/>
                  </a:lnTo>
                  <a:lnTo>
                    <a:pt x="7" y="245"/>
                  </a:lnTo>
                  <a:lnTo>
                    <a:pt x="2" y="245"/>
                  </a:lnTo>
                  <a:lnTo>
                    <a:pt x="0" y="244"/>
                  </a:lnTo>
                  <a:lnTo>
                    <a:pt x="2" y="241"/>
                  </a:lnTo>
                  <a:lnTo>
                    <a:pt x="7" y="235"/>
                  </a:lnTo>
                  <a:lnTo>
                    <a:pt x="7" y="230"/>
                  </a:lnTo>
                  <a:lnTo>
                    <a:pt x="2" y="223"/>
                  </a:lnTo>
                  <a:lnTo>
                    <a:pt x="4" y="218"/>
                  </a:lnTo>
                  <a:lnTo>
                    <a:pt x="9" y="210"/>
                  </a:lnTo>
                  <a:lnTo>
                    <a:pt x="9" y="193"/>
                  </a:lnTo>
                  <a:lnTo>
                    <a:pt x="9" y="187"/>
                  </a:lnTo>
                  <a:lnTo>
                    <a:pt x="17" y="178"/>
                  </a:lnTo>
                  <a:lnTo>
                    <a:pt x="23" y="173"/>
                  </a:lnTo>
                  <a:lnTo>
                    <a:pt x="31" y="170"/>
                  </a:lnTo>
                  <a:lnTo>
                    <a:pt x="32" y="161"/>
                  </a:lnTo>
                  <a:lnTo>
                    <a:pt x="37" y="158"/>
                  </a:lnTo>
                  <a:lnTo>
                    <a:pt x="46" y="158"/>
                  </a:lnTo>
                  <a:lnTo>
                    <a:pt x="50" y="155"/>
                  </a:lnTo>
                  <a:lnTo>
                    <a:pt x="54" y="150"/>
                  </a:lnTo>
                  <a:lnTo>
                    <a:pt x="54" y="143"/>
                  </a:lnTo>
                  <a:lnTo>
                    <a:pt x="56" y="136"/>
                  </a:lnTo>
                  <a:lnTo>
                    <a:pt x="61" y="128"/>
                  </a:lnTo>
                  <a:lnTo>
                    <a:pt x="61" y="115"/>
                  </a:lnTo>
                  <a:lnTo>
                    <a:pt x="64" y="108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7"/>
                  </a:lnTo>
                  <a:lnTo>
                    <a:pt x="69" y="75"/>
                  </a:lnTo>
                  <a:lnTo>
                    <a:pt x="69" y="74"/>
                  </a:lnTo>
                  <a:lnTo>
                    <a:pt x="61" y="68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53" y="55"/>
                  </a:lnTo>
                  <a:lnTo>
                    <a:pt x="47" y="45"/>
                  </a:lnTo>
                  <a:lnTo>
                    <a:pt x="53" y="22"/>
                  </a:lnTo>
                  <a:lnTo>
                    <a:pt x="50" y="13"/>
                  </a:lnTo>
                  <a:lnTo>
                    <a:pt x="54" y="6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5" y="2"/>
                  </a:lnTo>
                  <a:lnTo>
                    <a:pt x="76" y="6"/>
                  </a:lnTo>
                  <a:lnTo>
                    <a:pt x="79" y="9"/>
                  </a:lnTo>
                  <a:lnTo>
                    <a:pt x="86" y="7"/>
                  </a:lnTo>
                  <a:lnTo>
                    <a:pt x="90" y="6"/>
                  </a:lnTo>
                  <a:lnTo>
                    <a:pt x="95" y="5"/>
                  </a:lnTo>
                  <a:lnTo>
                    <a:pt x="100" y="5"/>
                  </a:lnTo>
                  <a:lnTo>
                    <a:pt x="105" y="5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5" y="13"/>
                  </a:lnTo>
                  <a:lnTo>
                    <a:pt x="121" y="14"/>
                  </a:lnTo>
                  <a:lnTo>
                    <a:pt x="122" y="15"/>
                  </a:lnTo>
                  <a:lnTo>
                    <a:pt x="122" y="18"/>
                  </a:lnTo>
                  <a:lnTo>
                    <a:pt x="124" y="21"/>
                  </a:lnTo>
                  <a:lnTo>
                    <a:pt x="128" y="22"/>
                  </a:lnTo>
                  <a:lnTo>
                    <a:pt x="14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A75F4DCD-5FF7-461A-8828-8392B0A5C115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50936" y="2348210"/>
              <a:ext cx="264188" cy="312636"/>
            </a:xfrm>
            <a:custGeom>
              <a:avLst/>
              <a:gdLst>
                <a:gd name="T0" fmla="*/ 2147483646 w 244"/>
                <a:gd name="T1" fmla="*/ 2147483646 h 281"/>
                <a:gd name="T2" fmla="*/ 2147483646 w 244"/>
                <a:gd name="T3" fmla="*/ 2147483646 h 281"/>
                <a:gd name="T4" fmla="*/ 2147483646 w 244"/>
                <a:gd name="T5" fmla="*/ 2147483646 h 281"/>
                <a:gd name="T6" fmla="*/ 2147483646 w 244"/>
                <a:gd name="T7" fmla="*/ 2147483646 h 281"/>
                <a:gd name="T8" fmla="*/ 2147483646 w 244"/>
                <a:gd name="T9" fmla="*/ 2147483646 h 281"/>
                <a:gd name="T10" fmla="*/ 2147483646 w 244"/>
                <a:gd name="T11" fmla="*/ 2147483646 h 281"/>
                <a:gd name="T12" fmla="*/ 2147483646 w 244"/>
                <a:gd name="T13" fmla="*/ 2147483646 h 281"/>
                <a:gd name="T14" fmla="*/ 2147483646 w 244"/>
                <a:gd name="T15" fmla="*/ 2147483646 h 281"/>
                <a:gd name="T16" fmla="*/ 2147483646 w 244"/>
                <a:gd name="T17" fmla="*/ 2147483646 h 281"/>
                <a:gd name="T18" fmla="*/ 2147483646 w 244"/>
                <a:gd name="T19" fmla="*/ 2147483646 h 281"/>
                <a:gd name="T20" fmla="*/ 2147483646 w 244"/>
                <a:gd name="T21" fmla="*/ 2147483646 h 281"/>
                <a:gd name="T22" fmla="*/ 2147483646 w 244"/>
                <a:gd name="T23" fmla="*/ 2147483646 h 281"/>
                <a:gd name="T24" fmla="*/ 2147483646 w 244"/>
                <a:gd name="T25" fmla="*/ 2147483646 h 281"/>
                <a:gd name="T26" fmla="*/ 2147483646 w 244"/>
                <a:gd name="T27" fmla="*/ 2147483646 h 281"/>
                <a:gd name="T28" fmla="*/ 2147483646 w 244"/>
                <a:gd name="T29" fmla="*/ 2147483646 h 281"/>
                <a:gd name="T30" fmla="*/ 2147483646 w 244"/>
                <a:gd name="T31" fmla="*/ 2147483646 h 281"/>
                <a:gd name="T32" fmla="*/ 2147483646 w 244"/>
                <a:gd name="T33" fmla="*/ 2147483646 h 281"/>
                <a:gd name="T34" fmla="*/ 2147483646 w 244"/>
                <a:gd name="T35" fmla="*/ 2147483646 h 281"/>
                <a:gd name="T36" fmla="*/ 2147483646 w 244"/>
                <a:gd name="T37" fmla="*/ 2147483646 h 281"/>
                <a:gd name="T38" fmla="*/ 2147483646 w 244"/>
                <a:gd name="T39" fmla="*/ 2147483646 h 281"/>
                <a:gd name="T40" fmla="*/ 2147483646 w 244"/>
                <a:gd name="T41" fmla="*/ 2147483646 h 281"/>
                <a:gd name="T42" fmla="*/ 2147483646 w 244"/>
                <a:gd name="T43" fmla="*/ 2147483646 h 281"/>
                <a:gd name="T44" fmla="*/ 2147483646 w 244"/>
                <a:gd name="T45" fmla="*/ 2147483646 h 281"/>
                <a:gd name="T46" fmla="*/ 2147483646 w 244"/>
                <a:gd name="T47" fmla="*/ 2147483646 h 281"/>
                <a:gd name="T48" fmla="*/ 2147483646 w 244"/>
                <a:gd name="T49" fmla="*/ 2147483646 h 281"/>
                <a:gd name="T50" fmla="*/ 2147483646 w 244"/>
                <a:gd name="T51" fmla="*/ 2147483646 h 281"/>
                <a:gd name="T52" fmla="*/ 2147483646 w 244"/>
                <a:gd name="T53" fmla="*/ 2147483646 h 281"/>
                <a:gd name="T54" fmla="*/ 2147483646 w 244"/>
                <a:gd name="T55" fmla="*/ 2147483646 h 281"/>
                <a:gd name="T56" fmla="*/ 2147483646 w 244"/>
                <a:gd name="T57" fmla="*/ 2147483646 h 281"/>
                <a:gd name="T58" fmla="*/ 2147483646 w 244"/>
                <a:gd name="T59" fmla="*/ 2147483646 h 281"/>
                <a:gd name="T60" fmla="*/ 2147483646 w 244"/>
                <a:gd name="T61" fmla="*/ 2147483646 h 281"/>
                <a:gd name="T62" fmla="*/ 2147483646 w 244"/>
                <a:gd name="T63" fmla="*/ 2147483646 h 281"/>
                <a:gd name="T64" fmla="*/ 2147483646 w 244"/>
                <a:gd name="T65" fmla="*/ 2147483646 h 281"/>
                <a:gd name="T66" fmla="*/ 2147483646 w 244"/>
                <a:gd name="T67" fmla="*/ 2147483646 h 281"/>
                <a:gd name="T68" fmla="*/ 2147483646 w 244"/>
                <a:gd name="T69" fmla="*/ 2147483646 h 281"/>
                <a:gd name="T70" fmla="*/ 2147483646 w 244"/>
                <a:gd name="T71" fmla="*/ 2147483646 h 281"/>
                <a:gd name="T72" fmla="*/ 2147483646 w 244"/>
                <a:gd name="T73" fmla="*/ 2147483646 h 281"/>
                <a:gd name="T74" fmla="*/ 2147483646 w 244"/>
                <a:gd name="T75" fmla="*/ 2147483646 h 281"/>
                <a:gd name="T76" fmla="*/ 2147483646 w 244"/>
                <a:gd name="T77" fmla="*/ 2147483646 h 281"/>
                <a:gd name="T78" fmla="*/ 2147483646 w 244"/>
                <a:gd name="T79" fmla="*/ 2147483646 h 281"/>
                <a:gd name="T80" fmla="*/ 2147483646 w 244"/>
                <a:gd name="T81" fmla="*/ 2147483646 h 281"/>
                <a:gd name="T82" fmla="*/ 2147483646 w 244"/>
                <a:gd name="T83" fmla="*/ 2147483646 h 281"/>
                <a:gd name="T84" fmla="*/ 2147483646 w 244"/>
                <a:gd name="T85" fmla="*/ 2147483646 h 281"/>
                <a:gd name="T86" fmla="*/ 2147483646 w 244"/>
                <a:gd name="T87" fmla="*/ 2147483646 h 281"/>
                <a:gd name="T88" fmla="*/ 0 w 244"/>
                <a:gd name="T89" fmla="*/ 2147483646 h 281"/>
                <a:gd name="T90" fmla="*/ 2147483646 w 244"/>
                <a:gd name="T91" fmla="*/ 2147483646 h 281"/>
                <a:gd name="T92" fmla="*/ 2147483646 w 244"/>
                <a:gd name="T93" fmla="*/ 2147483646 h 281"/>
                <a:gd name="T94" fmla="*/ 2147483646 w 244"/>
                <a:gd name="T95" fmla="*/ 2147483646 h 281"/>
                <a:gd name="T96" fmla="*/ 2147483646 w 244"/>
                <a:gd name="T97" fmla="*/ 2147483646 h 281"/>
                <a:gd name="T98" fmla="*/ 2147483646 w 244"/>
                <a:gd name="T99" fmla="*/ 2147483646 h 281"/>
                <a:gd name="T100" fmla="*/ 2147483646 w 244"/>
                <a:gd name="T101" fmla="*/ 2147483646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4" h="281">
                  <a:moveTo>
                    <a:pt x="25" y="56"/>
                  </a:moveTo>
                  <a:lnTo>
                    <a:pt x="36" y="57"/>
                  </a:lnTo>
                  <a:lnTo>
                    <a:pt x="42" y="65"/>
                  </a:lnTo>
                  <a:lnTo>
                    <a:pt x="47" y="71"/>
                  </a:lnTo>
                  <a:lnTo>
                    <a:pt x="53" y="80"/>
                  </a:lnTo>
                  <a:lnTo>
                    <a:pt x="58" y="82"/>
                  </a:lnTo>
                  <a:lnTo>
                    <a:pt x="72" y="72"/>
                  </a:lnTo>
                  <a:lnTo>
                    <a:pt x="87" y="69"/>
                  </a:lnTo>
                  <a:lnTo>
                    <a:pt x="88" y="72"/>
                  </a:lnTo>
                  <a:lnTo>
                    <a:pt x="87" y="88"/>
                  </a:lnTo>
                  <a:lnTo>
                    <a:pt x="91" y="94"/>
                  </a:lnTo>
                  <a:lnTo>
                    <a:pt x="97" y="95"/>
                  </a:lnTo>
                  <a:lnTo>
                    <a:pt x="104" y="91"/>
                  </a:lnTo>
                  <a:lnTo>
                    <a:pt x="106" y="82"/>
                  </a:lnTo>
                  <a:lnTo>
                    <a:pt x="102" y="71"/>
                  </a:lnTo>
                  <a:lnTo>
                    <a:pt x="106" y="57"/>
                  </a:lnTo>
                  <a:lnTo>
                    <a:pt x="121" y="42"/>
                  </a:lnTo>
                  <a:lnTo>
                    <a:pt x="134" y="30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68" y="22"/>
                  </a:lnTo>
                  <a:lnTo>
                    <a:pt x="179" y="16"/>
                  </a:lnTo>
                  <a:lnTo>
                    <a:pt x="186" y="10"/>
                  </a:lnTo>
                  <a:lnTo>
                    <a:pt x="195" y="8"/>
                  </a:lnTo>
                  <a:lnTo>
                    <a:pt x="202" y="0"/>
                  </a:lnTo>
                  <a:lnTo>
                    <a:pt x="206" y="2"/>
                  </a:lnTo>
                  <a:lnTo>
                    <a:pt x="215" y="12"/>
                  </a:lnTo>
                  <a:lnTo>
                    <a:pt x="224" y="15"/>
                  </a:lnTo>
                  <a:lnTo>
                    <a:pt x="240" y="33"/>
                  </a:lnTo>
                  <a:lnTo>
                    <a:pt x="239" y="38"/>
                  </a:lnTo>
                  <a:lnTo>
                    <a:pt x="244" y="41"/>
                  </a:lnTo>
                  <a:lnTo>
                    <a:pt x="238" y="52"/>
                  </a:lnTo>
                  <a:lnTo>
                    <a:pt x="225" y="71"/>
                  </a:lnTo>
                  <a:lnTo>
                    <a:pt x="219" y="83"/>
                  </a:lnTo>
                  <a:lnTo>
                    <a:pt x="213" y="91"/>
                  </a:lnTo>
                  <a:lnTo>
                    <a:pt x="209" y="98"/>
                  </a:lnTo>
                  <a:lnTo>
                    <a:pt x="208" y="106"/>
                  </a:lnTo>
                  <a:lnTo>
                    <a:pt x="205" y="117"/>
                  </a:lnTo>
                  <a:lnTo>
                    <a:pt x="204" y="120"/>
                  </a:lnTo>
                  <a:lnTo>
                    <a:pt x="200" y="139"/>
                  </a:lnTo>
                  <a:lnTo>
                    <a:pt x="194" y="170"/>
                  </a:lnTo>
                  <a:lnTo>
                    <a:pt x="190" y="189"/>
                  </a:lnTo>
                  <a:lnTo>
                    <a:pt x="190" y="190"/>
                  </a:lnTo>
                  <a:lnTo>
                    <a:pt x="179" y="188"/>
                  </a:lnTo>
                  <a:lnTo>
                    <a:pt x="176" y="193"/>
                  </a:lnTo>
                  <a:lnTo>
                    <a:pt x="175" y="196"/>
                  </a:lnTo>
                  <a:lnTo>
                    <a:pt x="168" y="201"/>
                  </a:lnTo>
                  <a:lnTo>
                    <a:pt x="164" y="204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1" y="217"/>
                  </a:lnTo>
                  <a:lnTo>
                    <a:pt x="141" y="217"/>
                  </a:lnTo>
                  <a:lnTo>
                    <a:pt x="137" y="219"/>
                  </a:lnTo>
                  <a:lnTo>
                    <a:pt x="134" y="224"/>
                  </a:lnTo>
                  <a:lnTo>
                    <a:pt x="133" y="234"/>
                  </a:lnTo>
                  <a:lnTo>
                    <a:pt x="123" y="239"/>
                  </a:lnTo>
                  <a:lnTo>
                    <a:pt x="115" y="239"/>
                  </a:lnTo>
                  <a:lnTo>
                    <a:pt x="108" y="242"/>
                  </a:lnTo>
                  <a:lnTo>
                    <a:pt x="112" y="247"/>
                  </a:lnTo>
                  <a:lnTo>
                    <a:pt x="119" y="251"/>
                  </a:lnTo>
                  <a:lnTo>
                    <a:pt x="129" y="254"/>
                  </a:lnTo>
                  <a:lnTo>
                    <a:pt x="133" y="262"/>
                  </a:lnTo>
                  <a:lnTo>
                    <a:pt x="129" y="265"/>
                  </a:lnTo>
                  <a:lnTo>
                    <a:pt x="125" y="264"/>
                  </a:lnTo>
                  <a:lnTo>
                    <a:pt x="119" y="262"/>
                  </a:lnTo>
                  <a:lnTo>
                    <a:pt x="114" y="261"/>
                  </a:lnTo>
                  <a:lnTo>
                    <a:pt x="102" y="255"/>
                  </a:lnTo>
                  <a:lnTo>
                    <a:pt x="95" y="254"/>
                  </a:lnTo>
                  <a:lnTo>
                    <a:pt x="91" y="261"/>
                  </a:lnTo>
                  <a:lnTo>
                    <a:pt x="93" y="266"/>
                  </a:lnTo>
                  <a:lnTo>
                    <a:pt x="99" y="270"/>
                  </a:lnTo>
                  <a:lnTo>
                    <a:pt x="102" y="276"/>
                  </a:lnTo>
                  <a:lnTo>
                    <a:pt x="96" y="279"/>
                  </a:lnTo>
                  <a:lnTo>
                    <a:pt x="91" y="277"/>
                  </a:lnTo>
                  <a:lnTo>
                    <a:pt x="85" y="277"/>
                  </a:lnTo>
                  <a:lnTo>
                    <a:pt x="78" y="277"/>
                  </a:lnTo>
                  <a:lnTo>
                    <a:pt x="66" y="277"/>
                  </a:lnTo>
                  <a:lnTo>
                    <a:pt x="59" y="280"/>
                  </a:lnTo>
                  <a:lnTo>
                    <a:pt x="50" y="281"/>
                  </a:lnTo>
                  <a:lnTo>
                    <a:pt x="49" y="279"/>
                  </a:lnTo>
                  <a:lnTo>
                    <a:pt x="49" y="276"/>
                  </a:lnTo>
                  <a:lnTo>
                    <a:pt x="50" y="270"/>
                  </a:lnTo>
                  <a:lnTo>
                    <a:pt x="53" y="261"/>
                  </a:lnTo>
                  <a:lnTo>
                    <a:pt x="55" y="254"/>
                  </a:lnTo>
                  <a:lnTo>
                    <a:pt x="59" y="245"/>
                  </a:lnTo>
                  <a:lnTo>
                    <a:pt x="66" y="234"/>
                  </a:lnTo>
                  <a:lnTo>
                    <a:pt x="73" y="231"/>
                  </a:lnTo>
                  <a:lnTo>
                    <a:pt x="81" y="220"/>
                  </a:lnTo>
                  <a:lnTo>
                    <a:pt x="88" y="211"/>
                  </a:lnTo>
                  <a:lnTo>
                    <a:pt x="92" y="201"/>
                  </a:lnTo>
                  <a:lnTo>
                    <a:pt x="92" y="196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1" y="182"/>
                  </a:lnTo>
                  <a:lnTo>
                    <a:pt x="73" y="184"/>
                  </a:lnTo>
                  <a:lnTo>
                    <a:pt x="69" y="185"/>
                  </a:lnTo>
                  <a:lnTo>
                    <a:pt x="61" y="174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3" y="150"/>
                  </a:lnTo>
                  <a:lnTo>
                    <a:pt x="68" y="136"/>
                  </a:lnTo>
                  <a:lnTo>
                    <a:pt x="68" y="133"/>
                  </a:lnTo>
                  <a:lnTo>
                    <a:pt x="68" y="132"/>
                  </a:lnTo>
                  <a:lnTo>
                    <a:pt x="66" y="129"/>
                  </a:lnTo>
                  <a:lnTo>
                    <a:pt x="65" y="129"/>
                  </a:lnTo>
                  <a:lnTo>
                    <a:pt x="63" y="128"/>
                  </a:lnTo>
                  <a:lnTo>
                    <a:pt x="62" y="126"/>
                  </a:lnTo>
                  <a:lnTo>
                    <a:pt x="59" y="126"/>
                  </a:lnTo>
                  <a:lnTo>
                    <a:pt x="55" y="125"/>
                  </a:lnTo>
                  <a:lnTo>
                    <a:pt x="53" y="125"/>
                  </a:lnTo>
                  <a:lnTo>
                    <a:pt x="46" y="125"/>
                  </a:lnTo>
                  <a:lnTo>
                    <a:pt x="43" y="125"/>
                  </a:lnTo>
                  <a:lnTo>
                    <a:pt x="39" y="126"/>
                  </a:lnTo>
                  <a:lnTo>
                    <a:pt x="34" y="129"/>
                  </a:lnTo>
                  <a:lnTo>
                    <a:pt x="31" y="132"/>
                  </a:lnTo>
                  <a:lnTo>
                    <a:pt x="29" y="135"/>
                  </a:lnTo>
                  <a:lnTo>
                    <a:pt x="28" y="136"/>
                  </a:lnTo>
                  <a:lnTo>
                    <a:pt x="27" y="137"/>
                  </a:lnTo>
                  <a:lnTo>
                    <a:pt x="24" y="139"/>
                  </a:lnTo>
                  <a:lnTo>
                    <a:pt x="17" y="139"/>
                  </a:lnTo>
                  <a:lnTo>
                    <a:pt x="13" y="139"/>
                  </a:lnTo>
                  <a:lnTo>
                    <a:pt x="12" y="139"/>
                  </a:lnTo>
                  <a:lnTo>
                    <a:pt x="10" y="139"/>
                  </a:lnTo>
                  <a:lnTo>
                    <a:pt x="8" y="139"/>
                  </a:lnTo>
                  <a:lnTo>
                    <a:pt x="6" y="136"/>
                  </a:lnTo>
                  <a:lnTo>
                    <a:pt x="5" y="135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1" y="113"/>
                  </a:lnTo>
                  <a:lnTo>
                    <a:pt x="2" y="103"/>
                  </a:lnTo>
                  <a:lnTo>
                    <a:pt x="6" y="93"/>
                  </a:lnTo>
                  <a:lnTo>
                    <a:pt x="8" y="91"/>
                  </a:lnTo>
                  <a:lnTo>
                    <a:pt x="9" y="88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3" y="80"/>
                  </a:lnTo>
                  <a:lnTo>
                    <a:pt x="14" y="79"/>
                  </a:lnTo>
                  <a:lnTo>
                    <a:pt x="14" y="76"/>
                  </a:lnTo>
                  <a:lnTo>
                    <a:pt x="16" y="75"/>
                  </a:lnTo>
                  <a:lnTo>
                    <a:pt x="17" y="73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7030AA4E-6E83-44C2-BF79-4621F0DD8EA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03939" y="2495912"/>
              <a:ext cx="477662" cy="269555"/>
            </a:xfrm>
            <a:custGeom>
              <a:avLst/>
              <a:gdLst>
                <a:gd name="T0" fmla="*/ 2147483646 w 442"/>
                <a:gd name="T1" fmla="*/ 2147483646 h 242"/>
                <a:gd name="T2" fmla="*/ 2147483646 w 442"/>
                <a:gd name="T3" fmla="*/ 2147483646 h 242"/>
                <a:gd name="T4" fmla="*/ 2147483646 w 442"/>
                <a:gd name="T5" fmla="*/ 2147483646 h 242"/>
                <a:gd name="T6" fmla="*/ 2147483646 w 442"/>
                <a:gd name="T7" fmla="*/ 2147483646 h 242"/>
                <a:gd name="T8" fmla="*/ 2147483646 w 442"/>
                <a:gd name="T9" fmla="*/ 2147483646 h 242"/>
                <a:gd name="T10" fmla="*/ 2147483646 w 442"/>
                <a:gd name="T11" fmla="*/ 2147483646 h 242"/>
                <a:gd name="T12" fmla="*/ 2147483646 w 442"/>
                <a:gd name="T13" fmla="*/ 2147483646 h 242"/>
                <a:gd name="T14" fmla="*/ 2147483646 w 442"/>
                <a:gd name="T15" fmla="*/ 2147483646 h 242"/>
                <a:gd name="T16" fmla="*/ 2147483646 w 442"/>
                <a:gd name="T17" fmla="*/ 2147483646 h 242"/>
                <a:gd name="T18" fmla="*/ 2147483646 w 442"/>
                <a:gd name="T19" fmla="*/ 2147483646 h 242"/>
                <a:gd name="T20" fmla="*/ 2147483646 w 442"/>
                <a:gd name="T21" fmla="*/ 2147483646 h 242"/>
                <a:gd name="T22" fmla="*/ 2147483646 w 442"/>
                <a:gd name="T23" fmla="*/ 2147483646 h 242"/>
                <a:gd name="T24" fmla="*/ 2147483646 w 442"/>
                <a:gd name="T25" fmla="*/ 2147483646 h 242"/>
                <a:gd name="T26" fmla="*/ 2147483646 w 442"/>
                <a:gd name="T27" fmla="*/ 2147483646 h 242"/>
                <a:gd name="T28" fmla="*/ 2147483646 w 442"/>
                <a:gd name="T29" fmla="*/ 2147483646 h 242"/>
                <a:gd name="T30" fmla="*/ 2147483646 w 442"/>
                <a:gd name="T31" fmla="*/ 2147483646 h 242"/>
                <a:gd name="T32" fmla="*/ 2147483646 w 442"/>
                <a:gd name="T33" fmla="*/ 2147483646 h 242"/>
                <a:gd name="T34" fmla="*/ 2147483646 w 442"/>
                <a:gd name="T35" fmla="*/ 2147483646 h 242"/>
                <a:gd name="T36" fmla="*/ 2147483646 w 442"/>
                <a:gd name="T37" fmla="*/ 2147483646 h 242"/>
                <a:gd name="T38" fmla="*/ 2147483646 w 442"/>
                <a:gd name="T39" fmla="*/ 2147483646 h 242"/>
                <a:gd name="T40" fmla="*/ 2147483646 w 442"/>
                <a:gd name="T41" fmla="*/ 2147483646 h 242"/>
                <a:gd name="T42" fmla="*/ 2147483646 w 442"/>
                <a:gd name="T43" fmla="*/ 2147483646 h 242"/>
                <a:gd name="T44" fmla="*/ 2147483646 w 442"/>
                <a:gd name="T45" fmla="*/ 2147483646 h 242"/>
                <a:gd name="T46" fmla="*/ 2147483646 w 442"/>
                <a:gd name="T47" fmla="*/ 2147483646 h 242"/>
                <a:gd name="T48" fmla="*/ 2147483646 w 442"/>
                <a:gd name="T49" fmla="*/ 2147483646 h 242"/>
                <a:gd name="T50" fmla="*/ 2147483646 w 442"/>
                <a:gd name="T51" fmla="*/ 2147483646 h 242"/>
                <a:gd name="T52" fmla="*/ 2147483646 w 442"/>
                <a:gd name="T53" fmla="*/ 2147483646 h 242"/>
                <a:gd name="T54" fmla="*/ 2147483646 w 442"/>
                <a:gd name="T55" fmla="*/ 2147483646 h 242"/>
                <a:gd name="T56" fmla="*/ 2147483646 w 442"/>
                <a:gd name="T57" fmla="*/ 2147483646 h 242"/>
                <a:gd name="T58" fmla="*/ 2147483646 w 442"/>
                <a:gd name="T59" fmla="*/ 2147483646 h 242"/>
                <a:gd name="T60" fmla="*/ 2147483646 w 442"/>
                <a:gd name="T61" fmla="*/ 2147483646 h 242"/>
                <a:gd name="T62" fmla="*/ 2147483646 w 442"/>
                <a:gd name="T63" fmla="*/ 2147483646 h 242"/>
                <a:gd name="T64" fmla="*/ 2147483646 w 442"/>
                <a:gd name="T65" fmla="*/ 2147483646 h 242"/>
                <a:gd name="T66" fmla="*/ 2147483646 w 442"/>
                <a:gd name="T67" fmla="*/ 2147483646 h 242"/>
                <a:gd name="T68" fmla="*/ 2147483646 w 442"/>
                <a:gd name="T69" fmla="*/ 2147483646 h 242"/>
                <a:gd name="T70" fmla="*/ 2147483646 w 442"/>
                <a:gd name="T71" fmla="*/ 2147483646 h 242"/>
                <a:gd name="T72" fmla="*/ 2147483646 w 442"/>
                <a:gd name="T73" fmla="*/ 2147483646 h 242"/>
                <a:gd name="T74" fmla="*/ 2147483646 w 442"/>
                <a:gd name="T75" fmla="*/ 2147483646 h 242"/>
                <a:gd name="T76" fmla="*/ 2147483646 w 442"/>
                <a:gd name="T77" fmla="*/ 2147483646 h 242"/>
                <a:gd name="T78" fmla="*/ 2147483646 w 442"/>
                <a:gd name="T79" fmla="*/ 2147483646 h 242"/>
                <a:gd name="T80" fmla="*/ 2147483646 w 442"/>
                <a:gd name="T81" fmla="*/ 2147483646 h 242"/>
                <a:gd name="T82" fmla="*/ 2147483646 w 442"/>
                <a:gd name="T83" fmla="*/ 2147483646 h 242"/>
                <a:gd name="T84" fmla="*/ 2147483646 w 442"/>
                <a:gd name="T85" fmla="*/ 2147483646 h 242"/>
                <a:gd name="T86" fmla="*/ 2147483646 w 442"/>
                <a:gd name="T87" fmla="*/ 2147483646 h 242"/>
                <a:gd name="T88" fmla="*/ 2147483646 w 442"/>
                <a:gd name="T89" fmla="*/ 2147483646 h 242"/>
                <a:gd name="T90" fmla="*/ 2147483646 w 442"/>
                <a:gd name="T91" fmla="*/ 2147483646 h 242"/>
                <a:gd name="T92" fmla="*/ 2147483646 w 442"/>
                <a:gd name="T93" fmla="*/ 2147483646 h 242"/>
                <a:gd name="T94" fmla="*/ 2147483646 w 442"/>
                <a:gd name="T95" fmla="*/ 2147483646 h 242"/>
                <a:gd name="T96" fmla="*/ 2147483646 w 442"/>
                <a:gd name="T97" fmla="*/ 2147483646 h 242"/>
                <a:gd name="T98" fmla="*/ 2147483646 w 442"/>
                <a:gd name="T99" fmla="*/ 2147483646 h 242"/>
                <a:gd name="T100" fmla="*/ 2147483646 w 442"/>
                <a:gd name="T101" fmla="*/ 2147483646 h 242"/>
                <a:gd name="T102" fmla="*/ 2147483646 w 442"/>
                <a:gd name="T103" fmla="*/ 0 h 2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2" h="242">
                  <a:moveTo>
                    <a:pt x="132" y="0"/>
                  </a:moveTo>
                  <a:lnTo>
                    <a:pt x="148" y="4"/>
                  </a:lnTo>
                  <a:lnTo>
                    <a:pt x="163" y="14"/>
                  </a:lnTo>
                  <a:lnTo>
                    <a:pt x="186" y="30"/>
                  </a:lnTo>
                  <a:lnTo>
                    <a:pt x="190" y="33"/>
                  </a:lnTo>
                  <a:lnTo>
                    <a:pt x="199" y="31"/>
                  </a:lnTo>
                  <a:lnTo>
                    <a:pt x="205" y="33"/>
                  </a:lnTo>
                  <a:lnTo>
                    <a:pt x="214" y="36"/>
                  </a:lnTo>
                  <a:lnTo>
                    <a:pt x="223" y="40"/>
                  </a:lnTo>
                  <a:lnTo>
                    <a:pt x="234" y="36"/>
                  </a:lnTo>
                  <a:lnTo>
                    <a:pt x="243" y="27"/>
                  </a:lnTo>
                  <a:lnTo>
                    <a:pt x="252" y="27"/>
                  </a:lnTo>
                  <a:lnTo>
                    <a:pt x="271" y="34"/>
                  </a:lnTo>
                  <a:lnTo>
                    <a:pt x="299" y="44"/>
                  </a:lnTo>
                  <a:lnTo>
                    <a:pt x="328" y="49"/>
                  </a:lnTo>
                  <a:lnTo>
                    <a:pt x="344" y="56"/>
                  </a:lnTo>
                  <a:lnTo>
                    <a:pt x="351" y="68"/>
                  </a:lnTo>
                  <a:lnTo>
                    <a:pt x="358" y="80"/>
                  </a:lnTo>
                  <a:lnTo>
                    <a:pt x="365" y="83"/>
                  </a:lnTo>
                  <a:lnTo>
                    <a:pt x="408" y="84"/>
                  </a:lnTo>
                  <a:lnTo>
                    <a:pt x="424" y="82"/>
                  </a:lnTo>
                  <a:lnTo>
                    <a:pt x="442" y="97"/>
                  </a:lnTo>
                  <a:lnTo>
                    <a:pt x="439" y="105"/>
                  </a:lnTo>
                  <a:lnTo>
                    <a:pt x="438" y="112"/>
                  </a:lnTo>
                  <a:lnTo>
                    <a:pt x="435" y="118"/>
                  </a:lnTo>
                  <a:lnTo>
                    <a:pt x="428" y="128"/>
                  </a:lnTo>
                  <a:lnTo>
                    <a:pt x="422" y="136"/>
                  </a:lnTo>
                  <a:lnTo>
                    <a:pt x="418" y="143"/>
                  </a:lnTo>
                  <a:lnTo>
                    <a:pt x="408" y="148"/>
                  </a:lnTo>
                  <a:lnTo>
                    <a:pt x="400" y="148"/>
                  </a:lnTo>
                  <a:lnTo>
                    <a:pt x="388" y="150"/>
                  </a:lnTo>
                  <a:lnTo>
                    <a:pt x="378" y="156"/>
                  </a:lnTo>
                  <a:lnTo>
                    <a:pt x="371" y="162"/>
                  </a:lnTo>
                  <a:lnTo>
                    <a:pt x="365" y="167"/>
                  </a:lnTo>
                  <a:lnTo>
                    <a:pt x="360" y="178"/>
                  </a:lnTo>
                  <a:lnTo>
                    <a:pt x="358" y="188"/>
                  </a:lnTo>
                  <a:lnTo>
                    <a:pt x="356" y="200"/>
                  </a:lnTo>
                  <a:lnTo>
                    <a:pt x="354" y="212"/>
                  </a:lnTo>
                  <a:lnTo>
                    <a:pt x="355" y="222"/>
                  </a:lnTo>
                  <a:lnTo>
                    <a:pt x="356" y="235"/>
                  </a:lnTo>
                  <a:lnTo>
                    <a:pt x="354" y="234"/>
                  </a:lnTo>
                  <a:lnTo>
                    <a:pt x="352" y="230"/>
                  </a:lnTo>
                  <a:lnTo>
                    <a:pt x="350" y="226"/>
                  </a:lnTo>
                  <a:lnTo>
                    <a:pt x="347" y="224"/>
                  </a:lnTo>
                  <a:lnTo>
                    <a:pt x="341" y="227"/>
                  </a:lnTo>
                  <a:lnTo>
                    <a:pt x="333" y="228"/>
                  </a:lnTo>
                  <a:lnTo>
                    <a:pt x="317" y="227"/>
                  </a:lnTo>
                  <a:lnTo>
                    <a:pt x="310" y="228"/>
                  </a:lnTo>
                  <a:lnTo>
                    <a:pt x="305" y="228"/>
                  </a:lnTo>
                  <a:lnTo>
                    <a:pt x="288" y="226"/>
                  </a:lnTo>
                  <a:lnTo>
                    <a:pt x="288" y="228"/>
                  </a:lnTo>
                  <a:lnTo>
                    <a:pt x="284" y="234"/>
                  </a:lnTo>
                  <a:lnTo>
                    <a:pt x="277" y="237"/>
                  </a:lnTo>
                  <a:lnTo>
                    <a:pt x="264" y="239"/>
                  </a:lnTo>
                  <a:lnTo>
                    <a:pt x="243" y="242"/>
                  </a:lnTo>
                  <a:lnTo>
                    <a:pt x="241" y="242"/>
                  </a:lnTo>
                  <a:lnTo>
                    <a:pt x="239" y="242"/>
                  </a:lnTo>
                  <a:lnTo>
                    <a:pt x="235" y="239"/>
                  </a:lnTo>
                  <a:lnTo>
                    <a:pt x="230" y="231"/>
                  </a:lnTo>
                  <a:lnTo>
                    <a:pt x="226" y="226"/>
                  </a:lnTo>
                  <a:lnTo>
                    <a:pt x="226" y="216"/>
                  </a:lnTo>
                  <a:lnTo>
                    <a:pt x="224" y="215"/>
                  </a:lnTo>
                  <a:lnTo>
                    <a:pt x="204" y="216"/>
                  </a:lnTo>
                  <a:lnTo>
                    <a:pt x="94" y="227"/>
                  </a:lnTo>
                  <a:lnTo>
                    <a:pt x="13" y="234"/>
                  </a:lnTo>
                  <a:lnTo>
                    <a:pt x="5" y="235"/>
                  </a:lnTo>
                  <a:lnTo>
                    <a:pt x="0" y="228"/>
                  </a:lnTo>
                  <a:lnTo>
                    <a:pt x="15" y="222"/>
                  </a:lnTo>
                  <a:lnTo>
                    <a:pt x="24" y="218"/>
                  </a:lnTo>
                  <a:lnTo>
                    <a:pt x="50" y="196"/>
                  </a:lnTo>
                  <a:lnTo>
                    <a:pt x="73" y="173"/>
                  </a:lnTo>
                  <a:lnTo>
                    <a:pt x="82" y="154"/>
                  </a:lnTo>
                  <a:lnTo>
                    <a:pt x="86" y="136"/>
                  </a:lnTo>
                  <a:lnTo>
                    <a:pt x="87" y="121"/>
                  </a:lnTo>
                  <a:lnTo>
                    <a:pt x="86" y="117"/>
                  </a:lnTo>
                  <a:lnTo>
                    <a:pt x="67" y="129"/>
                  </a:lnTo>
                  <a:lnTo>
                    <a:pt x="54" y="125"/>
                  </a:lnTo>
                  <a:lnTo>
                    <a:pt x="22" y="140"/>
                  </a:lnTo>
                  <a:lnTo>
                    <a:pt x="18" y="131"/>
                  </a:lnTo>
                  <a:lnTo>
                    <a:pt x="13" y="116"/>
                  </a:lnTo>
                  <a:lnTo>
                    <a:pt x="9" y="109"/>
                  </a:lnTo>
                  <a:lnTo>
                    <a:pt x="12" y="102"/>
                  </a:lnTo>
                  <a:lnTo>
                    <a:pt x="13" y="102"/>
                  </a:lnTo>
                  <a:lnTo>
                    <a:pt x="18" y="103"/>
                  </a:lnTo>
                  <a:lnTo>
                    <a:pt x="20" y="102"/>
                  </a:lnTo>
                  <a:lnTo>
                    <a:pt x="23" y="95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23" y="84"/>
                  </a:lnTo>
                  <a:lnTo>
                    <a:pt x="31" y="82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64" y="56"/>
                  </a:lnTo>
                  <a:lnTo>
                    <a:pt x="65" y="56"/>
                  </a:lnTo>
                  <a:lnTo>
                    <a:pt x="76" y="45"/>
                  </a:lnTo>
                  <a:lnTo>
                    <a:pt x="77" y="45"/>
                  </a:lnTo>
                  <a:lnTo>
                    <a:pt x="88" y="36"/>
                  </a:lnTo>
                  <a:lnTo>
                    <a:pt x="90" y="34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AA7443D5-5056-4A66-A1F3-C0417A9728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03939" y="2495912"/>
              <a:ext cx="477662" cy="269555"/>
            </a:xfrm>
            <a:custGeom>
              <a:avLst/>
              <a:gdLst>
                <a:gd name="T0" fmla="*/ 2147483646 w 442"/>
                <a:gd name="T1" fmla="*/ 2147483646 h 242"/>
                <a:gd name="T2" fmla="*/ 2147483646 w 442"/>
                <a:gd name="T3" fmla="*/ 2147483646 h 242"/>
                <a:gd name="T4" fmla="*/ 2147483646 w 442"/>
                <a:gd name="T5" fmla="*/ 2147483646 h 242"/>
                <a:gd name="T6" fmla="*/ 2147483646 w 442"/>
                <a:gd name="T7" fmla="*/ 2147483646 h 242"/>
                <a:gd name="T8" fmla="*/ 2147483646 w 442"/>
                <a:gd name="T9" fmla="*/ 2147483646 h 242"/>
                <a:gd name="T10" fmla="*/ 2147483646 w 442"/>
                <a:gd name="T11" fmla="*/ 2147483646 h 242"/>
                <a:gd name="T12" fmla="*/ 2147483646 w 442"/>
                <a:gd name="T13" fmla="*/ 2147483646 h 242"/>
                <a:gd name="T14" fmla="*/ 2147483646 w 442"/>
                <a:gd name="T15" fmla="*/ 2147483646 h 242"/>
                <a:gd name="T16" fmla="*/ 2147483646 w 442"/>
                <a:gd name="T17" fmla="*/ 2147483646 h 242"/>
                <a:gd name="T18" fmla="*/ 2147483646 w 442"/>
                <a:gd name="T19" fmla="*/ 2147483646 h 242"/>
                <a:gd name="T20" fmla="*/ 2147483646 w 442"/>
                <a:gd name="T21" fmla="*/ 2147483646 h 242"/>
                <a:gd name="T22" fmla="*/ 2147483646 w 442"/>
                <a:gd name="T23" fmla="*/ 2147483646 h 242"/>
                <a:gd name="T24" fmla="*/ 2147483646 w 442"/>
                <a:gd name="T25" fmla="*/ 2147483646 h 242"/>
                <a:gd name="T26" fmla="*/ 2147483646 w 442"/>
                <a:gd name="T27" fmla="*/ 2147483646 h 242"/>
                <a:gd name="T28" fmla="*/ 2147483646 w 442"/>
                <a:gd name="T29" fmla="*/ 2147483646 h 242"/>
                <a:gd name="T30" fmla="*/ 2147483646 w 442"/>
                <a:gd name="T31" fmla="*/ 2147483646 h 242"/>
                <a:gd name="T32" fmla="*/ 2147483646 w 442"/>
                <a:gd name="T33" fmla="*/ 2147483646 h 242"/>
                <a:gd name="T34" fmla="*/ 2147483646 w 442"/>
                <a:gd name="T35" fmla="*/ 2147483646 h 242"/>
                <a:gd name="T36" fmla="*/ 2147483646 w 442"/>
                <a:gd name="T37" fmla="*/ 2147483646 h 242"/>
                <a:gd name="T38" fmla="*/ 2147483646 w 442"/>
                <a:gd name="T39" fmla="*/ 2147483646 h 242"/>
                <a:gd name="T40" fmla="*/ 2147483646 w 442"/>
                <a:gd name="T41" fmla="*/ 2147483646 h 242"/>
                <a:gd name="T42" fmla="*/ 2147483646 w 442"/>
                <a:gd name="T43" fmla="*/ 2147483646 h 242"/>
                <a:gd name="T44" fmla="*/ 2147483646 w 442"/>
                <a:gd name="T45" fmla="*/ 2147483646 h 242"/>
                <a:gd name="T46" fmla="*/ 2147483646 w 442"/>
                <a:gd name="T47" fmla="*/ 2147483646 h 242"/>
                <a:gd name="T48" fmla="*/ 2147483646 w 442"/>
                <a:gd name="T49" fmla="*/ 2147483646 h 242"/>
                <a:gd name="T50" fmla="*/ 2147483646 w 442"/>
                <a:gd name="T51" fmla="*/ 2147483646 h 242"/>
                <a:gd name="T52" fmla="*/ 2147483646 w 442"/>
                <a:gd name="T53" fmla="*/ 2147483646 h 242"/>
                <a:gd name="T54" fmla="*/ 2147483646 w 442"/>
                <a:gd name="T55" fmla="*/ 2147483646 h 242"/>
                <a:gd name="T56" fmla="*/ 2147483646 w 442"/>
                <a:gd name="T57" fmla="*/ 2147483646 h 242"/>
                <a:gd name="T58" fmla="*/ 2147483646 w 442"/>
                <a:gd name="T59" fmla="*/ 2147483646 h 242"/>
                <a:gd name="T60" fmla="*/ 2147483646 w 442"/>
                <a:gd name="T61" fmla="*/ 2147483646 h 242"/>
                <a:gd name="T62" fmla="*/ 2147483646 w 442"/>
                <a:gd name="T63" fmla="*/ 2147483646 h 242"/>
                <a:gd name="T64" fmla="*/ 2147483646 w 442"/>
                <a:gd name="T65" fmla="*/ 2147483646 h 242"/>
                <a:gd name="T66" fmla="*/ 2147483646 w 442"/>
                <a:gd name="T67" fmla="*/ 2147483646 h 242"/>
                <a:gd name="T68" fmla="*/ 2147483646 w 442"/>
                <a:gd name="T69" fmla="*/ 2147483646 h 242"/>
                <a:gd name="T70" fmla="*/ 2147483646 w 442"/>
                <a:gd name="T71" fmla="*/ 2147483646 h 242"/>
                <a:gd name="T72" fmla="*/ 2147483646 w 442"/>
                <a:gd name="T73" fmla="*/ 2147483646 h 242"/>
                <a:gd name="T74" fmla="*/ 2147483646 w 442"/>
                <a:gd name="T75" fmla="*/ 2147483646 h 242"/>
                <a:gd name="T76" fmla="*/ 2147483646 w 442"/>
                <a:gd name="T77" fmla="*/ 2147483646 h 242"/>
                <a:gd name="T78" fmla="*/ 2147483646 w 442"/>
                <a:gd name="T79" fmla="*/ 2147483646 h 242"/>
                <a:gd name="T80" fmla="*/ 2147483646 w 442"/>
                <a:gd name="T81" fmla="*/ 2147483646 h 242"/>
                <a:gd name="T82" fmla="*/ 2147483646 w 442"/>
                <a:gd name="T83" fmla="*/ 2147483646 h 242"/>
                <a:gd name="T84" fmla="*/ 2147483646 w 442"/>
                <a:gd name="T85" fmla="*/ 2147483646 h 242"/>
                <a:gd name="T86" fmla="*/ 2147483646 w 442"/>
                <a:gd name="T87" fmla="*/ 2147483646 h 242"/>
                <a:gd name="T88" fmla="*/ 2147483646 w 442"/>
                <a:gd name="T89" fmla="*/ 2147483646 h 242"/>
                <a:gd name="T90" fmla="*/ 2147483646 w 442"/>
                <a:gd name="T91" fmla="*/ 2147483646 h 242"/>
                <a:gd name="T92" fmla="*/ 2147483646 w 442"/>
                <a:gd name="T93" fmla="*/ 2147483646 h 242"/>
                <a:gd name="T94" fmla="*/ 2147483646 w 442"/>
                <a:gd name="T95" fmla="*/ 2147483646 h 242"/>
                <a:gd name="T96" fmla="*/ 2147483646 w 442"/>
                <a:gd name="T97" fmla="*/ 2147483646 h 242"/>
                <a:gd name="T98" fmla="*/ 2147483646 w 442"/>
                <a:gd name="T99" fmla="*/ 2147483646 h 242"/>
                <a:gd name="T100" fmla="*/ 2147483646 w 442"/>
                <a:gd name="T101" fmla="*/ 2147483646 h 242"/>
                <a:gd name="T102" fmla="*/ 2147483646 w 442"/>
                <a:gd name="T103" fmla="*/ 0 h 2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2" h="242">
                  <a:moveTo>
                    <a:pt x="132" y="0"/>
                  </a:moveTo>
                  <a:lnTo>
                    <a:pt x="148" y="4"/>
                  </a:lnTo>
                  <a:lnTo>
                    <a:pt x="163" y="14"/>
                  </a:lnTo>
                  <a:lnTo>
                    <a:pt x="186" y="30"/>
                  </a:lnTo>
                  <a:lnTo>
                    <a:pt x="190" y="33"/>
                  </a:lnTo>
                  <a:lnTo>
                    <a:pt x="199" y="31"/>
                  </a:lnTo>
                  <a:lnTo>
                    <a:pt x="205" y="33"/>
                  </a:lnTo>
                  <a:lnTo>
                    <a:pt x="214" y="36"/>
                  </a:lnTo>
                  <a:lnTo>
                    <a:pt x="223" y="40"/>
                  </a:lnTo>
                  <a:lnTo>
                    <a:pt x="234" y="36"/>
                  </a:lnTo>
                  <a:lnTo>
                    <a:pt x="243" y="27"/>
                  </a:lnTo>
                  <a:lnTo>
                    <a:pt x="252" y="27"/>
                  </a:lnTo>
                  <a:lnTo>
                    <a:pt x="271" y="34"/>
                  </a:lnTo>
                  <a:lnTo>
                    <a:pt x="299" y="44"/>
                  </a:lnTo>
                  <a:lnTo>
                    <a:pt x="328" y="49"/>
                  </a:lnTo>
                  <a:lnTo>
                    <a:pt x="344" y="56"/>
                  </a:lnTo>
                  <a:lnTo>
                    <a:pt x="351" y="68"/>
                  </a:lnTo>
                  <a:lnTo>
                    <a:pt x="358" y="80"/>
                  </a:lnTo>
                  <a:lnTo>
                    <a:pt x="365" y="83"/>
                  </a:lnTo>
                  <a:lnTo>
                    <a:pt x="408" y="84"/>
                  </a:lnTo>
                  <a:lnTo>
                    <a:pt x="424" y="82"/>
                  </a:lnTo>
                  <a:lnTo>
                    <a:pt x="442" y="97"/>
                  </a:lnTo>
                  <a:lnTo>
                    <a:pt x="439" y="105"/>
                  </a:lnTo>
                  <a:lnTo>
                    <a:pt x="438" y="112"/>
                  </a:lnTo>
                  <a:lnTo>
                    <a:pt x="435" y="118"/>
                  </a:lnTo>
                  <a:lnTo>
                    <a:pt x="428" y="128"/>
                  </a:lnTo>
                  <a:lnTo>
                    <a:pt x="422" y="136"/>
                  </a:lnTo>
                  <a:lnTo>
                    <a:pt x="418" y="143"/>
                  </a:lnTo>
                  <a:lnTo>
                    <a:pt x="408" y="148"/>
                  </a:lnTo>
                  <a:lnTo>
                    <a:pt x="400" y="148"/>
                  </a:lnTo>
                  <a:lnTo>
                    <a:pt x="388" y="150"/>
                  </a:lnTo>
                  <a:lnTo>
                    <a:pt x="378" y="156"/>
                  </a:lnTo>
                  <a:lnTo>
                    <a:pt x="371" y="162"/>
                  </a:lnTo>
                  <a:lnTo>
                    <a:pt x="365" y="167"/>
                  </a:lnTo>
                  <a:lnTo>
                    <a:pt x="360" y="178"/>
                  </a:lnTo>
                  <a:lnTo>
                    <a:pt x="358" y="188"/>
                  </a:lnTo>
                  <a:lnTo>
                    <a:pt x="356" y="200"/>
                  </a:lnTo>
                  <a:lnTo>
                    <a:pt x="354" y="212"/>
                  </a:lnTo>
                  <a:lnTo>
                    <a:pt x="355" y="222"/>
                  </a:lnTo>
                  <a:lnTo>
                    <a:pt x="356" y="235"/>
                  </a:lnTo>
                  <a:lnTo>
                    <a:pt x="354" y="234"/>
                  </a:lnTo>
                  <a:lnTo>
                    <a:pt x="352" y="230"/>
                  </a:lnTo>
                  <a:lnTo>
                    <a:pt x="350" y="226"/>
                  </a:lnTo>
                  <a:lnTo>
                    <a:pt x="347" y="224"/>
                  </a:lnTo>
                  <a:lnTo>
                    <a:pt x="341" y="227"/>
                  </a:lnTo>
                  <a:lnTo>
                    <a:pt x="333" y="228"/>
                  </a:lnTo>
                  <a:lnTo>
                    <a:pt x="317" y="227"/>
                  </a:lnTo>
                  <a:lnTo>
                    <a:pt x="310" y="228"/>
                  </a:lnTo>
                  <a:lnTo>
                    <a:pt x="305" y="228"/>
                  </a:lnTo>
                  <a:lnTo>
                    <a:pt x="288" y="226"/>
                  </a:lnTo>
                  <a:lnTo>
                    <a:pt x="288" y="228"/>
                  </a:lnTo>
                  <a:lnTo>
                    <a:pt x="284" y="234"/>
                  </a:lnTo>
                  <a:lnTo>
                    <a:pt x="277" y="237"/>
                  </a:lnTo>
                  <a:lnTo>
                    <a:pt x="264" y="239"/>
                  </a:lnTo>
                  <a:lnTo>
                    <a:pt x="243" y="242"/>
                  </a:lnTo>
                  <a:lnTo>
                    <a:pt x="241" y="242"/>
                  </a:lnTo>
                  <a:lnTo>
                    <a:pt x="239" y="242"/>
                  </a:lnTo>
                  <a:lnTo>
                    <a:pt x="235" y="239"/>
                  </a:lnTo>
                  <a:lnTo>
                    <a:pt x="230" y="231"/>
                  </a:lnTo>
                  <a:lnTo>
                    <a:pt x="226" y="226"/>
                  </a:lnTo>
                  <a:lnTo>
                    <a:pt x="226" y="216"/>
                  </a:lnTo>
                  <a:lnTo>
                    <a:pt x="224" y="215"/>
                  </a:lnTo>
                  <a:lnTo>
                    <a:pt x="204" y="216"/>
                  </a:lnTo>
                  <a:lnTo>
                    <a:pt x="94" y="227"/>
                  </a:lnTo>
                  <a:lnTo>
                    <a:pt x="13" y="234"/>
                  </a:lnTo>
                  <a:lnTo>
                    <a:pt x="5" y="235"/>
                  </a:lnTo>
                  <a:lnTo>
                    <a:pt x="0" y="228"/>
                  </a:lnTo>
                  <a:lnTo>
                    <a:pt x="15" y="222"/>
                  </a:lnTo>
                  <a:lnTo>
                    <a:pt x="24" y="218"/>
                  </a:lnTo>
                  <a:lnTo>
                    <a:pt x="50" y="196"/>
                  </a:lnTo>
                  <a:lnTo>
                    <a:pt x="73" y="173"/>
                  </a:lnTo>
                  <a:lnTo>
                    <a:pt x="82" y="154"/>
                  </a:lnTo>
                  <a:lnTo>
                    <a:pt x="86" y="136"/>
                  </a:lnTo>
                  <a:lnTo>
                    <a:pt x="87" y="121"/>
                  </a:lnTo>
                  <a:lnTo>
                    <a:pt x="86" y="117"/>
                  </a:lnTo>
                  <a:lnTo>
                    <a:pt x="67" y="129"/>
                  </a:lnTo>
                  <a:lnTo>
                    <a:pt x="54" y="125"/>
                  </a:lnTo>
                  <a:lnTo>
                    <a:pt x="22" y="140"/>
                  </a:lnTo>
                  <a:lnTo>
                    <a:pt x="18" y="131"/>
                  </a:lnTo>
                  <a:lnTo>
                    <a:pt x="13" y="116"/>
                  </a:lnTo>
                  <a:lnTo>
                    <a:pt x="9" y="109"/>
                  </a:lnTo>
                  <a:lnTo>
                    <a:pt x="12" y="102"/>
                  </a:lnTo>
                  <a:lnTo>
                    <a:pt x="13" y="102"/>
                  </a:lnTo>
                  <a:lnTo>
                    <a:pt x="18" y="103"/>
                  </a:lnTo>
                  <a:lnTo>
                    <a:pt x="20" y="102"/>
                  </a:lnTo>
                  <a:lnTo>
                    <a:pt x="23" y="95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23" y="84"/>
                  </a:lnTo>
                  <a:lnTo>
                    <a:pt x="31" y="82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64" y="56"/>
                  </a:lnTo>
                  <a:lnTo>
                    <a:pt x="65" y="56"/>
                  </a:lnTo>
                  <a:lnTo>
                    <a:pt x="76" y="45"/>
                  </a:lnTo>
                  <a:lnTo>
                    <a:pt x="77" y="45"/>
                  </a:lnTo>
                  <a:lnTo>
                    <a:pt x="88" y="36"/>
                  </a:lnTo>
                  <a:lnTo>
                    <a:pt x="90" y="34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id="{568EE484-9CC1-4219-B441-B6D2856587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65697" y="2735927"/>
              <a:ext cx="622730" cy="648658"/>
            </a:xfrm>
            <a:custGeom>
              <a:avLst/>
              <a:gdLst>
                <a:gd name="T0" fmla="*/ 2147483646 w 577"/>
                <a:gd name="T1" fmla="*/ 2147483646 h 583"/>
                <a:gd name="T2" fmla="*/ 2147483646 w 577"/>
                <a:gd name="T3" fmla="*/ 2147483646 h 583"/>
                <a:gd name="T4" fmla="*/ 2147483646 w 577"/>
                <a:gd name="T5" fmla="*/ 2147483646 h 583"/>
                <a:gd name="T6" fmla="*/ 2147483646 w 577"/>
                <a:gd name="T7" fmla="*/ 2147483646 h 583"/>
                <a:gd name="T8" fmla="*/ 2147483646 w 577"/>
                <a:gd name="T9" fmla="*/ 2147483646 h 583"/>
                <a:gd name="T10" fmla="*/ 2147483646 w 577"/>
                <a:gd name="T11" fmla="*/ 2147483646 h 583"/>
                <a:gd name="T12" fmla="*/ 2147483646 w 577"/>
                <a:gd name="T13" fmla="*/ 2147483646 h 583"/>
                <a:gd name="T14" fmla="*/ 2147483646 w 577"/>
                <a:gd name="T15" fmla="*/ 2147483646 h 583"/>
                <a:gd name="T16" fmla="*/ 2147483646 w 577"/>
                <a:gd name="T17" fmla="*/ 2147483646 h 583"/>
                <a:gd name="T18" fmla="*/ 2147483646 w 577"/>
                <a:gd name="T19" fmla="*/ 2147483646 h 583"/>
                <a:gd name="T20" fmla="*/ 2147483646 w 577"/>
                <a:gd name="T21" fmla="*/ 2147483646 h 583"/>
                <a:gd name="T22" fmla="*/ 2147483646 w 577"/>
                <a:gd name="T23" fmla="*/ 2147483646 h 583"/>
                <a:gd name="T24" fmla="*/ 2147483646 w 577"/>
                <a:gd name="T25" fmla="*/ 2147483646 h 583"/>
                <a:gd name="T26" fmla="*/ 2147483646 w 577"/>
                <a:gd name="T27" fmla="*/ 2147483646 h 583"/>
                <a:gd name="T28" fmla="*/ 2147483646 w 577"/>
                <a:gd name="T29" fmla="*/ 2147483646 h 583"/>
                <a:gd name="T30" fmla="*/ 2147483646 w 577"/>
                <a:gd name="T31" fmla="*/ 2147483646 h 583"/>
                <a:gd name="T32" fmla="*/ 2147483646 w 577"/>
                <a:gd name="T33" fmla="*/ 2147483646 h 583"/>
                <a:gd name="T34" fmla="*/ 2147483646 w 577"/>
                <a:gd name="T35" fmla="*/ 2147483646 h 583"/>
                <a:gd name="T36" fmla="*/ 2147483646 w 577"/>
                <a:gd name="T37" fmla="*/ 2147483646 h 583"/>
                <a:gd name="T38" fmla="*/ 2147483646 w 577"/>
                <a:gd name="T39" fmla="*/ 2147483646 h 583"/>
                <a:gd name="T40" fmla="*/ 2147483646 w 577"/>
                <a:gd name="T41" fmla="*/ 2147483646 h 583"/>
                <a:gd name="T42" fmla="*/ 2147483646 w 577"/>
                <a:gd name="T43" fmla="*/ 2147483646 h 583"/>
                <a:gd name="T44" fmla="*/ 2147483646 w 577"/>
                <a:gd name="T45" fmla="*/ 2147483646 h 583"/>
                <a:gd name="T46" fmla="*/ 2147483646 w 577"/>
                <a:gd name="T47" fmla="*/ 2147483646 h 583"/>
                <a:gd name="T48" fmla="*/ 2147483646 w 577"/>
                <a:gd name="T49" fmla="*/ 2147483646 h 583"/>
                <a:gd name="T50" fmla="*/ 2147483646 w 577"/>
                <a:gd name="T51" fmla="*/ 2147483646 h 583"/>
                <a:gd name="T52" fmla="*/ 2147483646 w 577"/>
                <a:gd name="T53" fmla="*/ 2147483646 h 583"/>
                <a:gd name="T54" fmla="*/ 2147483646 w 577"/>
                <a:gd name="T55" fmla="*/ 2147483646 h 583"/>
                <a:gd name="T56" fmla="*/ 2147483646 w 577"/>
                <a:gd name="T57" fmla="*/ 2147483646 h 583"/>
                <a:gd name="T58" fmla="*/ 2147483646 w 577"/>
                <a:gd name="T59" fmla="*/ 2147483646 h 583"/>
                <a:gd name="T60" fmla="*/ 2147483646 w 577"/>
                <a:gd name="T61" fmla="*/ 2147483646 h 583"/>
                <a:gd name="T62" fmla="*/ 2147483646 w 577"/>
                <a:gd name="T63" fmla="*/ 2147483646 h 583"/>
                <a:gd name="T64" fmla="*/ 2147483646 w 577"/>
                <a:gd name="T65" fmla="*/ 2147483646 h 583"/>
                <a:gd name="T66" fmla="*/ 2147483646 w 577"/>
                <a:gd name="T67" fmla="*/ 2147483646 h 583"/>
                <a:gd name="T68" fmla="*/ 2147483646 w 577"/>
                <a:gd name="T69" fmla="*/ 2147483646 h 583"/>
                <a:gd name="T70" fmla="*/ 2147483646 w 577"/>
                <a:gd name="T71" fmla="*/ 2147483646 h 583"/>
                <a:gd name="T72" fmla="*/ 2147483646 w 577"/>
                <a:gd name="T73" fmla="*/ 2147483646 h 583"/>
                <a:gd name="T74" fmla="*/ 2147483646 w 577"/>
                <a:gd name="T75" fmla="*/ 2147483646 h 583"/>
                <a:gd name="T76" fmla="*/ 2147483646 w 577"/>
                <a:gd name="T77" fmla="*/ 2147483646 h 583"/>
                <a:gd name="T78" fmla="*/ 2147483646 w 577"/>
                <a:gd name="T79" fmla="*/ 2147483646 h 583"/>
                <a:gd name="T80" fmla="*/ 2147483646 w 577"/>
                <a:gd name="T81" fmla="*/ 2147483646 h 583"/>
                <a:gd name="T82" fmla="*/ 2147483646 w 577"/>
                <a:gd name="T83" fmla="*/ 2147483646 h 583"/>
                <a:gd name="T84" fmla="*/ 2147483646 w 577"/>
                <a:gd name="T85" fmla="*/ 2147483646 h 583"/>
                <a:gd name="T86" fmla="*/ 2147483646 w 577"/>
                <a:gd name="T87" fmla="*/ 2147483646 h 583"/>
                <a:gd name="T88" fmla="*/ 2147483646 w 577"/>
                <a:gd name="T89" fmla="*/ 2147483646 h 583"/>
                <a:gd name="T90" fmla="*/ 2147483646 w 577"/>
                <a:gd name="T91" fmla="*/ 2147483646 h 583"/>
                <a:gd name="T92" fmla="*/ 2147483646 w 577"/>
                <a:gd name="T93" fmla="*/ 2147483646 h 583"/>
                <a:gd name="T94" fmla="*/ 2147483646 w 577"/>
                <a:gd name="T95" fmla="*/ 2147483646 h 583"/>
                <a:gd name="T96" fmla="*/ 2147483646 w 577"/>
                <a:gd name="T97" fmla="*/ 2147483646 h 5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7" h="583">
                  <a:moveTo>
                    <a:pt x="221" y="13"/>
                  </a:moveTo>
                  <a:lnTo>
                    <a:pt x="226" y="20"/>
                  </a:lnTo>
                  <a:lnTo>
                    <a:pt x="234" y="19"/>
                  </a:lnTo>
                  <a:lnTo>
                    <a:pt x="315" y="12"/>
                  </a:lnTo>
                  <a:lnTo>
                    <a:pt x="425" y="1"/>
                  </a:lnTo>
                  <a:lnTo>
                    <a:pt x="445" y="0"/>
                  </a:lnTo>
                  <a:lnTo>
                    <a:pt x="447" y="1"/>
                  </a:lnTo>
                  <a:lnTo>
                    <a:pt x="447" y="11"/>
                  </a:lnTo>
                  <a:lnTo>
                    <a:pt x="451" y="16"/>
                  </a:lnTo>
                  <a:lnTo>
                    <a:pt x="456" y="24"/>
                  </a:lnTo>
                  <a:lnTo>
                    <a:pt x="460" y="27"/>
                  </a:lnTo>
                  <a:lnTo>
                    <a:pt x="462" y="27"/>
                  </a:lnTo>
                  <a:lnTo>
                    <a:pt x="464" y="27"/>
                  </a:lnTo>
                  <a:lnTo>
                    <a:pt x="485" y="24"/>
                  </a:lnTo>
                  <a:lnTo>
                    <a:pt x="498" y="22"/>
                  </a:lnTo>
                  <a:lnTo>
                    <a:pt x="505" y="19"/>
                  </a:lnTo>
                  <a:lnTo>
                    <a:pt x="509" y="13"/>
                  </a:lnTo>
                  <a:lnTo>
                    <a:pt x="509" y="11"/>
                  </a:lnTo>
                  <a:lnTo>
                    <a:pt x="526" y="13"/>
                  </a:lnTo>
                  <a:lnTo>
                    <a:pt x="531" y="13"/>
                  </a:lnTo>
                  <a:lnTo>
                    <a:pt x="538" y="12"/>
                  </a:lnTo>
                  <a:lnTo>
                    <a:pt x="554" y="13"/>
                  </a:lnTo>
                  <a:lnTo>
                    <a:pt x="562" y="12"/>
                  </a:lnTo>
                  <a:lnTo>
                    <a:pt x="568" y="9"/>
                  </a:lnTo>
                  <a:lnTo>
                    <a:pt x="571" y="11"/>
                  </a:lnTo>
                  <a:lnTo>
                    <a:pt x="573" y="15"/>
                  </a:lnTo>
                  <a:lnTo>
                    <a:pt x="575" y="19"/>
                  </a:lnTo>
                  <a:lnTo>
                    <a:pt x="577" y="20"/>
                  </a:lnTo>
                  <a:lnTo>
                    <a:pt x="577" y="22"/>
                  </a:lnTo>
                  <a:lnTo>
                    <a:pt x="573" y="31"/>
                  </a:lnTo>
                  <a:lnTo>
                    <a:pt x="569" y="42"/>
                  </a:lnTo>
                  <a:lnTo>
                    <a:pt x="566" y="57"/>
                  </a:lnTo>
                  <a:lnTo>
                    <a:pt x="564" y="69"/>
                  </a:lnTo>
                  <a:lnTo>
                    <a:pt x="560" y="73"/>
                  </a:lnTo>
                  <a:lnTo>
                    <a:pt x="547" y="76"/>
                  </a:lnTo>
                  <a:lnTo>
                    <a:pt x="541" y="77"/>
                  </a:lnTo>
                  <a:lnTo>
                    <a:pt x="534" y="80"/>
                  </a:lnTo>
                  <a:lnTo>
                    <a:pt x="524" y="87"/>
                  </a:lnTo>
                  <a:lnTo>
                    <a:pt x="519" y="96"/>
                  </a:lnTo>
                  <a:lnTo>
                    <a:pt x="515" y="103"/>
                  </a:lnTo>
                  <a:lnTo>
                    <a:pt x="513" y="111"/>
                  </a:lnTo>
                  <a:lnTo>
                    <a:pt x="515" y="122"/>
                  </a:lnTo>
                  <a:lnTo>
                    <a:pt x="518" y="129"/>
                  </a:lnTo>
                  <a:lnTo>
                    <a:pt x="518" y="136"/>
                  </a:lnTo>
                  <a:lnTo>
                    <a:pt x="513" y="141"/>
                  </a:lnTo>
                  <a:lnTo>
                    <a:pt x="508" y="147"/>
                  </a:lnTo>
                  <a:lnTo>
                    <a:pt x="505" y="152"/>
                  </a:lnTo>
                  <a:lnTo>
                    <a:pt x="503" y="157"/>
                  </a:lnTo>
                  <a:lnTo>
                    <a:pt x="503" y="164"/>
                  </a:lnTo>
                  <a:lnTo>
                    <a:pt x="500" y="168"/>
                  </a:lnTo>
                  <a:lnTo>
                    <a:pt x="501" y="175"/>
                  </a:lnTo>
                  <a:lnTo>
                    <a:pt x="501" y="182"/>
                  </a:lnTo>
                  <a:lnTo>
                    <a:pt x="497" y="190"/>
                  </a:lnTo>
                  <a:lnTo>
                    <a:pt x="490" y="189"/>
                  </a:lnTo>
                  <a:lnTo>
                    <a:pt x="486" y="185"/>
                  </a:lnTo>
                  <a:lnTo>
                    <a:pt x="481" y="176"/>
                  </a:lnTo>
                  <a:lnTo>
                    <a:pt x="475" y="174"/>
                  </a:lnTo>
                  <a:lnTo>
                    <a:pt x="466" y="170"/>
                  </a:lnTo>
                  <a:lnTo>
                    <a:pt x="454" y="166"/>
                  </a:lnTo>
                  <a:lnTo>
                    <a:pt x="443" y="166"/>
                  </a:lnTo>
                  <a:lnTo>
                    <a:pt x="435" y="167"/>
                  </a:lnTo>
                  <a:lnTo>
                    <a:pt x="429" y="174"/>
                  </a:lnTo>
                  <a:lnTo>
                    <a:pt x="426" y="182"/>
                  </a:lnTo>
                  <a:lnTo>
                    <a:pt x="415" y="191"/>
                  </a:lnTo>
                  <a:lnTo>
                    <a:pt x="407" y="198"/>
                  </a:lnTo>
                  <a:lnTo>
                    <a:pt x="396" y="204"/>
                  </a:lnTo>
                  <a:lnTo>
                    <a:pt x="388" y="209"/>
                  </a:lnTo>
                  <a:lnTo>
                    <a:pt x="377" y="217"/>
                  </a:lnTo>
                  <a:lnTo>
                    <a:pt x="386" y="220"/>
                  </a:lnTo>
                  <a:lnTo>
                    <a:pt x="396" y="223"/>
                  </a:lnTo>
                  <a:lnTo>
                    <a:pt x="417" y="220"/>
                  </a:lnTo>
                  <a:lnTo>
                    <a:pt x="422" y="214"/>
                  </a:lnTo>
                  <a:lnTo>
                    <a:pt x="428" y="202"/>
                  </a:lnTo>
                  <a:lnTo>
                    <a:pt x="436" y="186"/>
                  </a:lnTo>
                  <a:lnTo>
                    <a:pt x="449" y="182"/>
                  </a:lnTo>
                  <a:lnTo>
                    <a:pt x="466" y="186"/>
                  </a:lnTo>
                  <a:lnTo>
                    <a:pt x="489" y="202"/>
                  </a:lnTo>
                  <a:lnTo>
                    <a:pt x="489" y="213"/>
                  </a:lnTo>
                  <a:lnTo>
                    <a:pt x="498" y="229"/>
                  </a:lnTo>
                  <a:lnTo>
                    <a:pt x="509" y="235"/>
                  </a:lnTo>
                  <a:lnTo>
                    <a:pt x="526" y="243"/>
                  </a:lnTo>
                  <a:lnTo>
                    <a:pt x="543" y="251"/>
                  </a:lnTo>
                  <a:lnTo>
                    <a:pt x="554" y="254"/>
                  </a:lnTo>
                  <a:lnTo>
                    <a:pt x="552" y="263"/>
                  </a:lnTo>
                  <a:lnTo>
                    <a:pt x="542" y="266"/>
                  </a:lnTo>
                  <a:lnTo>
                    <a:pt x="535" y="267"/>
                  </a:lnTo>
                  <a:lnTo>
                    <a:pt x="523" y="281"/>
                  </a:lnTo>
                  <a:lnTo>
                    <a:pt x="523" y="282"/>
                  </a:lnTo>
                  <a:lnTo>
                    <a:pt x="523" y="293"/>
                  </a:lnTo>
                  <a:lnTo>
                    <a:pt x="522" y="318"/>
                  </a:lnTo>
                  <a:lnTo>
                    <a:pt x="522" y="327"/>
                  </a:lnTo>
                  <a:lnTo>
                    <a:pt x="520" y="329"/>
                  </a:lnTo>
                  <a:lnTo>
                    <a:pt x="513" y="334"/>
                  </a:lnTo>
                  <a:lnTo>
                    <a:pt x="489" y="358"/>
                  </a:lnTo>
                  <a:lnTo>
                    <a:pt x="451" y="394"/>
                  </a:lnTo>
                  <a:lnTo>
                    <a:pt x="324" y="521"/>
                  </a:lnTo>
                  <a:lnTo>
                    <a:pt x="324" y="523"/>
                  </a:lnTo>
                  <a:lnTo>
                    <a:pt x="323" y="524"/>
                  </a:lnTo>
                  <a:lnTo>
                    <a:pt x="322" y="525"/>
                  </a:lnTo>
                  <a:lnTo>
                    <a:pt x="322" y="527"/>
                  </a:lnTo>
                  <a:lnTo>
                    <a:pt x="322" y="530"/>
                  </a:lnTo>
                  <a:lnTo>
                    <a:pt x="319" y="536"/>
                  </a:lnTo>
                  <a:lnTo>
                    <a:pt x="317" y="538"/>
                  </a:lnTo>
                  <a:lnTo>
                    <a:pt x="312" y="539"/>
                  </a:lnTo>
                  <a:lnTo>
                    <a:pt x="267" y="562"/>
                  </a:lnTo>
                  <a:lnTo>
                    <a:pt x="234" y="583"/>
                  </a:lnTo>
                  <a:lnTo>
                    <a:pt x="230" y="581"/>
                  </a:lnTo>
                  <a:lnTo>
                    <a:pt x="228" y="580"/>
                  </a:lnTo>
                  <a:lnTo>
                    <a:pt x="224" y="578"/>
                  </a:lnTo>
                  <a:lnTo>
                    <a:pt x="213" y="578"/>
                  </a:lnTo>
                  <a:lnTo>
                    <a:pt x="211" y="578"/>
                  </a:lnTo>
                  <a:lnTo>
                    <a:pt x="199" y="576"/>
                  </a:lnTo>
                  <a:lnTo>
                    <a:pt x="203" y="549"/>
                  </a:lnTo>
                  <a:lnTo>
                    <a:pt x="203" y="543"/>
                  </a:lnTo>
                  <a:lnTo>
                    <a:pt x="198" y="540"/>
                  </a:lnTo>
                  <a:lnTo>
                    <a:pt x="188" y="536"/>
                  </a:lnTo>
                  <a:lnTo>
                    <a:pt x="184" y="535"/>
                  </a:lnTo>
                  <a:lnTo>
                    <a:pt x="177" y="534"/>
                  </a:lnTo>
                  <a:lnTo>
                    <a:pt x="169" y="532"/>
                  </a:lnTo>
                  <a:lnTo>
                    <a:pt x="164" y="531"/>
                  </a:lnTo>
                  <a:lnTo>
                    <a:pt x="156" y="524"/>
                  </a:lnTo>
                  <a:lnTo>
                    <a:pt x="146" y="520"/>
                  </a:lnTo>
                  <a:lnTo>
                    <a:pt x="143" y="515"/>
                  </a:lnTo>
                  <a:lnTo>
                    <a:pt x="138" y="513"/>
                  </a:lnTo>
                  <a:lnTo>
                    <a:pt x="132" y="515"/>
                  </a:lnTo>
                  <a:lnTo>
                    <a:pt x="127" y="516"/>
                  </a:lnTo>
                  <a:lnTo>
                    <a:pt x="124" y="517"/>
                  </a:lnTo>
                  <a:lnTo>
                    <a:pt x="122" y="516"/>
                  </a:lnTo>
                  <a:lnTo>
                    <a:pt x="111" y="515"/>
                  </a:lnTo>
                  <a:lnTo>
                    <a:pt x="102" y="515"/>
                  </a:lnTo>
                  <a:lnTo>
                    <a:pt x="97" y="512"/>
                  </a:lnTo>
                  <a:lnTo>
                    <a:pt x="90" y="504"/>
                  </a:lnTo>
                  <a:lnTo>
                    <a:pt x="64" y="489"/>
                  </a:lnTo>
                  <a:lnTo>
                    <a:pt x="59" y="482"/>
                  </a:lnTo>
                  <a:lnTo>
                    <a:pt x="56" y="479"/>
                  </a:lnTo>
                  <a:lnTo>
                    <a:pt x="49" y="478"/>
                  </a:lnTo>
                  <a:lnTo>
                    <a:pt x="40" y="475"/>
                  </a:lnTo>
                  <a:lnTo>
                    <a:pt x="30" y="464"/>
                  </a:lnTo>
                  <a:lnTo>
                    <a:pt x="25" y="459"/>
                  </a:lnTo>
                  <a:lnTo>
                    <a:pt x="17" y="459"/>
                  </a:lnTo>
                  <a:lnTo>
                    <a:pt x="7" y="460"/>
                  </a:lnTo>
                  <a:lnTo>
                    <a:pt x="6" y="455"/>
                  </a:lnTo>
                  <a:lnTo>
                    <a:pt x="5" y="445"/>
                  </a:lnTo>
                  <a:lnTo>
                    <a:pt x="0" y="434"/>
                  </a:lnTo>
                  <a:lnTo>
                    <a:pt x="2" y="428"/>
                  </a:lnTo>
                  <a:lnTo>
                    <a:pt x="5" y="418"/>
                  </a:lnTo>
                  <a:lnTo>
                    <a:pt x="13" y="382"/>
                  </a:lnTo>
                  <a:lnTo>
                    <a:pt x="18" y="379"/>
                  </a:lnTo>
                  <a:lnTo>
                    <a:pt x="21" y="377"/>
                  </a:lnTo>
                  <a:lnTo>
                    <a:pt x="24" y="376"/>
                  </a:lnTo>
                  <a:lnTo>
                    <a:pt x="33" y="371"/>
                  </a:lnTo>
                  <a:lnTo>
                    <a:pt x="36" y="371"/>
                  </a:lnTo>
                  <a:lnTo>
                    <a:pt x="54" y="343"/>
                  </a:lnTo>
                  <a:lnTo>
                    <a:pt x="60" y="308"/>
                  </a:lnTo>
                  <a:lnTo>
                    <a:pt x="63" y="307"/>
                  </a:lnTo>
                  <a:lnTo>
                    <a:pt x="71" y="303"/>
                  </a:lnTo>
                  <a:lnTo>
                    <a:pt x="73" y="301"/>
                  </a:lnTo>
                  <a:lnTo>
                    <a:pt x="88" y="297"/>
                  </a:lnTo>
                  <a:lnTo>
                    <a:pt x="96" y="296"/>
                  </a:lnTo>
                  <a:lnTo>
                    <a:pt x="127" y="276"/>
                  </a:lnTo>
                  <a:lnTo>
                    <a:pt x="130" y="274"/>
                  </a:lnTo>
                  <a:lnTo>
                    <a:pt x="143" y="261"/>
                  </a:lnTo>
                  <a:lnTo>
                    <a:pt x="146" y="259"/>
                  </a:lnTo>
                  <a:lnTo>
                    <a:pt x="156" y="250"/>
                  </a:lnTo>
                  <a:lnTo>
                    <a:pt x="177" y="229"/>
                  </a:lnTo>
                  <a:lnTo>
                    <a:pt x="181" y="228"/>
                  </a:lnTo>
                  <a:lnTo>
                    <a:pt x="184" y="225"/>
                  </a:lnTo>
                  <a:lnTo>
                    <a:pt x="190" y="220"/>
                  </a:lnTo>
                  <a:lnTo>
                    <a:pt x="195" y="212"/>
                  </a:lnTo>
                  <a:lnTo>
                    <a:pt x="196" y="209"/>
                  </a:lnTo>
                  <a:lnTo>
                    <a:pt x="199" y="206"/>
                  </a:lnTo>
                  <a:lnTo>
                    <a:pt x="200" y="204"/>
                  </a:lnTo>
                  <a:lnTo>
                    <a:pt x="207" y="201"/>
                  </a:lnTo>
                  <a:lnTo>
                    <a:pt x="209" y="200"/>
                  </a:lnTo>
                  <a:lnTo>
                    <a:pt x="225" y="193"/>
                  </a:lnTo>
                  <a:lnTo>
                    <a:pt x="234" y="189"/>
                  </a:lnTo>
                  <a:lnTo>
                    <a:pt x="237" y="183"/>
                  </a:lnTo>
                  <a:lnTo>
                    <a:pt x="233" y="172"/>
                  </a:lnTo>
                  <a:lnTo>
                    <a:pt x="229" y="160"/>
                  </a:lnTo>
                  <a:lnTo>
                    <a:pt x="203" y="155"/>
                  </a:lnTo>
                  <a:lnTo>
                    <a:pt x="198" y="153"/>
                  </a:lnTo>
                  <a:lnTo>
                    <a:pt x="187" y="132"/>
                  </a:lnTo>
                  <a:lnTo>
                    <a:pt x="177" y="121"/>
                  </a:lnTo>
                  <a:lnTo>
                    <a:pt x="162" y="109"/>
                  </a:lnTo>
                  <a:lnTo>
                    <a:pt x="154" y="100"/>
                  </a:lnTo>
                  <a:lnTo>
                    <a:pt x="145" y="83"/>
                  </a:lnTo>
                  <a:lnTo>
                    <a:pt x="145" y="79"/>
                  </a:lnTo>
                  <a:lnTo>
                    <a:pt x="142" y="70"/>
                  </a:lnTo>
                  <a:lnTo>
                    <a:pt x="147" y="54"/>
                  </a:lnTo>
                  <a:lnTo>
                    <a:pt x="160" y="43"/>
                  </a:lnTo>
                  <a:lnTo>
                    <a:pt x="180" y="34"/>
                  </a:lnTo>
                  <a:lnTo>
                    <a:pt x="198" y="27"/>
                  </a:lnTo>
                  <a:lnTo>
                    <a:pt x="210" y="19"/>
                  </a:lnTo>
                  <a:lnTo>
                    <a:pt x="221" y="13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602A08E7-329C-4170-875F-49E4CD19253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65697" y="2735927"/>
              <a:ext cx="622730" cy="648658"/>
            </a:xfrm>
            <a:custGeom>
              <a:avLst/>
              <a:gdLst>
                <a:gd name="T0" fmla="*/ 2147483646 w 577"/>
                <a:gd name="T1" fmla="*/ 2147483646 h 583"/>
                <a:gd name="T2" fmla="*/ 2147483646 w 577"/>
                <a:gd name="T3" fmla="*/ 2147483646 h 583"/>
                <a:gd name="T4" fmla="*/ 2147483646 w 577"/>
                <a:gd name="T5" fmla="*/ 2147483646 h 583"/>
                <a:gd name="T6" fmla="*/ 2147483646 w 577"/>
                <a:gd name="T7" fmla="*/ 2147483646 h 583"/>
                <a:gd name="T8" fmla="*/ 2147483646 w 577"/>
                <a:gd name="T9" fmla="*/ 2147483646 h 583"/>
                <a:gd name="T10" fmla="*/ 2147483646 w 577"/>
                <a:gd name="T11" fmla="*/ 2147483646 h 583"/>
                <a:gd name="T12" fmla="*/ 2147483646 w 577"/>
                <a:gd name="T13" fmla="*/ 2147483646 h 583"/>
                <a:gd name="T14" fmla="*/ 2147483646 w 577"/>
                <a:gd name="T15" fmla="*/ 2147483646 h 583"/>
                <a:gd name="T16" fmla="*/ 2147483646 w 577"/>
                <a:gd name="T17" fmla="*/ 2147483646 h 583"/>
                <a:gd name="T18" fmla="*/ 2147483646 w 577"/>
                <a:gd name="T19" fmla="*/ 2147483646 h 583"/>
                <a:gd name="T20" fmla="*/ 2147483646 w 577"/>
                <a:gd name="T21" fmla="*/ 2147483646 h 583"/>
                <a:gd name="T22" fmla="*/ 2147483646 w 577"/>
                <a:gd name="T23" fmla="*/ 2147483646 h 583"/>
                <a:gd name="T24" fmla="*/ 2147483646 w 577"/>
                <a:gd name="T25" fmla="*/ 2147483646 h 583"/>
                <a:gd name="T26" fmla="*/ 2147483646 w 577"/>
                <a:gd name="T27" fmla="*/ 2147483646 h 583"/>
                <a:gd name="T28" fmla="*/ 2147483646 w 577"/>
                <a:gd name="T29" fmla="*/ 2147483646 h 583"/>
                <a:gd name="T30" fmla="*/ 2147483646 w 577"/>
                <a:gd name="T31" fmla="*/ 2147483646 h 583"/>
                <a:gd name="T32" fmla="*/ 2147483646 w 577"/>
                <a:gd name="T33" fmla="*/ 2147483646 h 583"/>
                <a:gd name="T34" fmla="*/ 2147483646 w 577"/>
                <a:gd name="T35" fmla="*/ 2147483646 h 583"/>
                <a:gd name="T36" fmla="*/ 2147483646 w 577"/>
                <a:gd name="T37" fmla="*/ 2147483646 h 583"/>
                <a:gd name="T38" fmla="*/ 2147483646 w 577"/>
                <a:gd name="T39" fmla="*/ 2147483646 h 583"/>
                <a:gd name="T40" fmla="*/ 2147483646 w 577"/>
                <a:gd name="T41" fmla="*/ 2147483646 h 583"/>
                <a:gd name="T42" fmla="*/ 2147483646 w 577"/>
                <a:gd name="T43" fmla="*/ 2147483646 h 583"/>
                <a:gd name="T44" fmla="*/ 2147483646 w 577"/>
                <a:gd name="T45" fmla="*/ 2147483646 h 583"/>
                <a:gd name="T46" fmla="*/ 2147483646 w 577"/>
                <a:gd name="T47" fmla="*/ 2147483646 h 583"/>
                <a:gd name="T48" fmla="*/ 2147483646 w 577"/>
                <a:gd name="T49" fmla="*/ 2147483646 h 583"/>
                <a:gd name="T50" fmla="*/ 2147483646 w 577"/>
                <a:gd name="T51" fmla="*/ 2147483646 h 583"/>
                <a:gd name="T52" fmla="*/ 2147483646 w 577"/>
                <a:gd name="T53" fmla="*/ 2147483646 h 583"/>
                <a:gd name="T54" fmla="*/ 2147483646 w 577"/>
                <a:gd name="T55" fmla="*/ 2147483646 h 583"/>
                <a:gd name="T56" fmla="*/ 2147483646 w 577"/>
                <a:gd name="T57" fmla="*/ 2147483646 h 583"/>
                <a:gd name="T58" fmla="*/ 2147483646 w 577"/>
                <a:gd name="T59" fmla="*/ 2147483646 h 583"/>
                <a:gd name="T60" fmla="*/ 2147483646 w 577"/>
                <a:gd name="T61" fmla="*/ 2147483646 h 583"/>
                <a:gd name="T62" fmla="*/ 2147483646 w 577"/>
                <a:gd name="T63" fmla="*/ 2147483646 h 583"/>
                <a:gd name="T64" fmla="*/ 2147483646 w 577"/>
                <a:gd name="T65" fmla="*/ 2147483646 h 583"/>
                <a:gd name="T66" fmla="*/ 2147483646 w 577"/>
                <a:gd name="T67" fmla="*/ 2147483646 h 583"/>
                <a:gd name="T68" fmla="*/ 2147483646 w 577"/>
                <a:gd name="T69" fmla="*/ 2147483646 h 583"/>
                <a:gd name="T70" fmla="*/ 2147483646 w 577"/>
                <a:gd name="T71" fmla="*/ 2147483646 h 583"/>
                <a:gd name="T72" fmla="*/ 2147483646 w 577"/>
                <a:gd name="T73" fmla="*/ 2147483646 h 583"/>
                <a:gd name="T74" fmla="*/ 2147483646 w 577"/>
                <a:gd name="T75" fmla="*/ 2147483646 h 583"/>
                <a:gd name="T76" fmla="*/ 2147483646 w 577"/>
                <a:gd name="T77" fmla="*/ 2147483646 h 583"/>
                <a:gd name="T78" fmla="*/ 2147483646 w 577"/>
                <a:gd name="T79" fmla="*/ 2147483646 h 583"/>
                <a:gd name="T80" fmla="*/ 2147483646 w 577"/>
                <a:gd name="T81" fmla="*/ 2147483646 h 583"/>
                <a:gd name="T82" fmla="*/ 2147483646 w 577"/>
                <a:gd name="T83" fmla="*/ 2147483646 h 583"/>
                <a:gd name="T84" fmla="*/ 2147483646 w 577"/>
                <a:gd name="T85" fmla="*/ 2147483646 h 583"/>
                <a:gd name="T86" fmla="*/ 2147483646 w 577"/>
                <a:gd name="T87" fmla="*/ 2147483646 h 583"/>
                <a:gd name="T88" fmla="*/ 2147483646 w 577"/>
                <a:gd name="T89" fmla="*/ 2147483646 h 583"/>
                <a:gd name="T90" fmla="*/ 2147483646 w 577"/>
                <a:gd name="T91" fmla="*/ 2147483646 h 583"/>
                <a:gd name="T92" fmla="*/ 2147483646 w 577"/>
                <a:gd name="T93" fmla="*/ 2147483646 h 583"/>
                <a:gd name="T94" fmla="*/ 2147483646 w 577"/>
                <a:gd name="T95" fmla="*/ 2147483646 h 583"/>
                <a:gd name="T96" fmla="*/ 2147483646 w 577"/>
                <a:gd name="T97" fmla="*/ 2147483646 h 5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7" h="583">
                  <a:moveTo>
                    <a:pt x="221" y="13"/>
                  </a:moveTo>
                  <a:lnTo>
                    <a:pt x="226" y="20"/>
                  </a:lnTo>
                  <a:lnTo>
                    <a:pt x="234" y="19"/>
                  </a:lnTo>
                  <a:lnTo>
                    <a:pt x="315" y="12"/>
                  </a:lnTo>
                  <a:lnTo>
                    <a:pt x="425" y="1"/>
                  </a:lnTo>
                  <a:lnTo>
                    <a:pt x="445" y="0"/>
                  </a:lnTo>
                  <a:lnTo>
                    <a:pt x="447" y="1"/>
                  </a:lnTo>
                  <a:lnTo>
                    <a:pt x="447" y="11"/>
                  </a:lnTo>
                  <a:lnTo>
                    <a:pt x="451" y="16"/>
                  </a:lnTo>
                  <a:lnTo>
                    <a:pt x="456" y="24"/>
                  </a:lnTo>
                  <a:lnTo>
                    <a:pt x="460" y="27"/>
                  </a:lnTo>
                  <a:lnTo>
                    <a:pt x="462" y="27"/>
                  </a:lnTo>
                  <a:lnTo>
                    <a:pt x="464" y="27"/>
                  </a:lnTo>
                  <a:lnTo>
                    <a:pt x="485" y="24"/>
                  </a:lnTo>
                  <a:lnTo>
                    <a:pt x="498" y="22"/>
                  </a:lnTo>
                  <a:lnTo>
                    <a:pt x="505" y="19"/>
                  </a:lnTo>
                  <a:lnTo>
                    <a:pt x="509" y="13"/>
                  </a:lnTo>
                  <a:lnTo>
                    <a:pt x="509" y="11"/>
                  </a:lnTo>
                  <a:lnTo>
                    <a:pt x="526" y="13"/>
                  </a:lnTo>
                  <a:lnTo>
                    <a:pt x="531" y="13"/>
                  </a:lnTo>
                  <a:lnTo>
                    <a:pt x="538" y="12"/>
                  </a:lnTo>
                  <a:lnTo>
                    <a:pt x="554" y="13"/>
                  </a:lnTo>
                  <a:lnTo>
                    <a:pt x="562" y="12"/>
                  </a:lnTo>
                  <a:lnTo>
                    <a:pt x="568" y="9"/>
                  </a:lnTo>
                  <a:lnTo>
                    <a:pt x="571" y="11"/>
                  </a:lnTo>
                  <a:lnTo>
                    <a:pt x="573" y="15"/>
                  </a:lnTo>
                  <a:lnTo>
                    <a:pt x="575" y="19"/>
                  </a:lnTo>
                  <a:lnTo>
                    <a:pt x="577" y="20"/>
                  </a:lnTo>
                  <a:lnTo>
                    <a:pt x="577" y="22"/>
                  </a:lnTo>
                  <a:lnTo>
                    <a:pt x="573" y="31"/>
                  </a:lnTo>
                  <a:lnTo>
                    <a:pt x="569" y="42"/>
                  </a:lnTo>
                  <a:lnTo>
                    <a:pt x="566" y="57"/>
                  </a:lnTo>
                  <a:lnTo>
                    <a:pt x="564" y="69"/>
                  </a:lnTo>
                  <a:lnTo>
                    <a:pt x="560" y="73"/>
                  </a:lnTo>
                  <a:lnTo>
                    <a:pt x="547" y="76"/>
                  </a:lnTo>
                  <a:lnTo>
                    <a:pt x="541" y="77"/>
                  </a:lnTo>
                  <a:lnTo>
                    <a:pt x="534" y="80"/>
                  </a:lnTo>
                  <a:lnTo>
                    <a:pt x="524" y="87"/>
                  </a:lnTo>
                  <a:lnTo>
                    <a:pt x="519" y="96"/>
                  </a:lnTo>
                  <a:lnTo>
                    <a:pt x="515" y="103"/>
                  </a:lnTo>
                  <a:lnTo>
                    <a:pt x="513" y="111"/>
                  </a:lnTo>
                  <a:lnTo>
                    <a:pt x="515" y="122"/>
                  </a:lnTo>
                  <a:lnTo>
                    <a:pt x="518" y="129"/>
                  </a:lnTo>
                  <a:lnTo>
                    <a:pt x="518" y="136"/>
                  </a:lnTo>
                  <a:lnTo>
                    <a:pt x="513" y="141"/>
                  </a:lnTo>
                  <a:lnTo>
                    <a:pt x="508" y="147"/>
                  </a:lnTo>
                  <a:lnTo>
                    <a:pt x="505" y="152"/>
                  </a:lnTo>
                  <a:lnTo>
                    <a:pt x="503" y="157"/>
                  </a:lnTo>
                  <a:lnTo>
                    <a:pt x="503" y="164"/>
                  </a:lnTo>
                  <a:lnTo>
                    <a:pt x="500" y="168"/>
                  </a:lnTo>
                  <a:lnTo>
                    <a:pt x="501" y="175"/>
                  </a:lnTo>
                  <a:lnTo>
                    <a:pt x="501" y="182"/>
                  </a:lnTo>
                  <a:lnTo>
                    <a:pt x="497" y="190"/>
                  </a:lnTo>
                  <a:lnTo>
                    <a:pt x="490" y="189"/>
                  </a:lnTo>
                  <a:lnTo>
                    <a:pt x="486" y="185"/>
                  </a:lnTo>
                  <a:lnTo>
                    <a:pt x="481" y="176"/>
                  </a:lnTo>
                  <a:lnTo>
                    <a:pt x="475" y="174"/>
                  </a:lnTo>
                  <a:lnTo>
                    <a:pt x="466" y="170"/>
                  </a:lnTo>
                  <a:lnTo>
                    <a:pt x="454" y="166"/>
                  </a:lnTo>
                  <a:lnTo>
                    <a:pt x="443" y="166"/>
                  </a:lnTo>
                  <a:lnTo>
                    <a:pt x="435" y="167"/>
                  </a:lnTo>
                  <a:lnTo>
                    <a:pt x="429" y="174"/>
                  </a:lnTo>
                  <a:lnTo>
                    <a:pt x="426" y="182"/>
                  </a:lnTo>
                  <a:lnTo>
                    <a:pt x="415" y="191"/>
                  </a:lnTo>
                  <a:lnTo>
                    <a:pt x="407" y="198"/>
                  </a:lnTo>
                  <a:lnTo>
                    <a:pt x="396" y="204"/>
                  </a:lnTo>
                  <a:lnTo>
                    <a:pt x="388" y="209"/>
                  </a:lnTo>
                  <a:lnTo>
                    <a:pt x="377" y="217"/>
                  </a:lnTo>
                  <a:lnTo>
                    <a:pt x="386" y="220"/>
                  </a:lnTo>
                  <a:lnTo>
                    <a:pt x="396" y="223"/>
                  </a:lnTo>
                  <a:lnTo>
                    <a:pt x="417" y="220"/>
                  </a:lnTo>
                  <a:lnTo>
                    <a:pt x="422" y="214"/>
                  </a:lnTo>
                  <a:lnTo>
                    <a:pt x="428" y="202"/>
                  </a:lnTo>
                  <a:lnTo>
                    <a:pt x="436" y="186"/>
                  </a:lnTo>
                  <a:lnTo>
                    <a:pt x="449" y="182"/>
                  </a:lnTo>
                  <a:lnTo>
                    <a:pt x="466" y="186"/>
                  </a:lnTo>
                  <a:lnTo>
                    <a:pt x="489" y="202"/>
                  </a:lnTo>
                  <a:lnTo>
                    <a:pt x="489" y="213"/>
                  </a:lnTo>
                  <a:lnTo>
                    <a:pt x="498" y="229"/>
                  </a:lnTo>
                  <a:lnTo>
                    <a:pt x="509" y="235"/>
                  </a:lnTo>
                  <a:lnTo>
                    <a:pt x="526" y="243"/>
                  </a:lnTo>
                  <a:lnTo>
                    <a:pt x="543" y="251"/>
                  </a:lnTo>
                  <a:lnTo>
                    <a:pt x="554" y="254"/>
                  </a:lnTo>
                  <a:lnTo>
                    <a:pt x="552" y="263"/>
                  </a:lnTo>
                  <a:lnTo>
                    <a:pt x="542" y="266"/>
                  </a:lnTo>
                  <a:lnTo>
                    <a:pt x="535" y="267"/>
                  </a:lnTo>
                  <a:lnTo>
                    <a:pt x="523" y="281"/>
                  </a:lnTo>
                  <a:lnTo>
                    <a:pt x="523" y="282"/>
                  </a:lnTo>
                  <a:lnTo>
                    <a:pt x="523" y="293"/>
                  </a:lnTo>
                  <a:lnTo>
                    <a:pt x="522" y="318"/>
                  </a:lnTo>
                  <a:lnTo>
                    <a:pt x="522" y="327"/>
                  </a:lnTo>
                  <a:lnTo>
                    <a:pt x="520" y="329"/>
                  </a:lnTo>
                  <a:lnTo>
                    <a:pt x="513" y="334"/>
                  </a:lnTo>
                  <a:lnTo>
                    <a:pt x="489" y="358"/>
                  </a:lnTo>
                  <a:lnTo>
                    <a:pt x="451" y="394"/>
                  </a:lnTo>
                  <a:lnTo>
                    <a:pt x="324" y="521"/>
                  </a:lnTo>
                  <a:lnTo>
                    <a:pt x="324" y="523"/>
                  </a:lnTo>
                  <a:lnTo>
                    <a:pt x="323" y="524"/>
                  </a:lnTo>
                  <a:lnTo>
                    <a:pt x="322" y="525"/>
                  </a:lnTo>
                  <a:lnTo>
                    <a:pt x="322" y="527"/>
                  </a:lnTo>
                  <a:lnTo>
                    <a:pt x="322" y="530"/>
                  </a:lnTo>
                  <a:lnTo>
                    <a:pt x="319" y="536"/>
                  </a:lnTo>
                  <a:lnTo>
                    <a:pt x="317" y="538"/>
                  </a:lnTo>
                  <a:lnTo>
                    <a:pt x="312" y="539"/>
                  </a:lnTo>
                  <a:lnTo>
                    <a:pt x="267" y="562"/>
                  </a:lnTo>
                  <a:lnTo>
                    <a:pt x="234" y="583"/>
                  </a:lnTo>
                  <a:lnTo>
                    <a:pt x="230" y="581"/>
                  </a:lnTo>
                  <a:lnTo>
                    <a:pt x="228" y="580"/>
                  </a:lnTo>
                  <a:lnTo>
                    <a:pt x="224" y="578"/>
                  </a:lnTo>
                  <a:lnTo>
                    <a:pt x="213" y="578"/>
                  </a:lnTo>
                  <a:lnTo>
                    <a:pt x="211" y="578"/>
                  </a:lnTo>
                  <a:lnTo>
                    <a:pt x="199" y="576"/>
                  </a:lnTo>
                  <a:lnTo>
                    <a:pt x="203" y="549"/>
                  </a:lnTo>
                  <a:lnTo>
                    <a:pt x="203" y="543"/>
                  </a:lnTo>
                  <a:lnTo>
                    <a:pt x="198" y="540"/>
                  </a:lnTo>
                  <a:lnTo>
                    <a:pt x="188" y="536"/>
                  </a:lnTo>
                  <a:lnTo>
                    <a:pt x="184" y="535"/>
                  </a:lnTo>
                  <a:lnTo>
                    <a:pt x="177" y="534"/>
                  </a:lnTo>
                  <a:lnTo>
                    <a:pt x="169" y="532"/>
                  </a:lnTo>
                  <a:lnTo>
                    <a:pt x="164" y="531"/>
                  </a:lnTo>
                  <a:lnTo>
                    <a:pt x="156" y="524"/>
                  </a:lnTo>
                  <a:lnTo>
                    <a:pt x="146" y="520"/>
                  </a:lnTo>
                  <a:lnTo>
                    <a:pt x="143" y="515"/>
                  </a:lnTo>
                  <a:lnTo>
                    <a:pt x="138" y="513"/>
                  </a:lnTo>
                  <a:lnTo>
                    <a:pt x="132" y="515"/>
                  </a:lnTo>
                  <a:lnTo>
                    <a:pt x="127" y="516"/>
                  </a:lnTo>
                  <a:lnTo>
                    <a:pt x="124" y="517"/>
                  </a:lnTo>
                  <a:lnTo>
                    <a:pt x="122" y="516"/>
                  </a:lnTo>
                  <a:lnTo>
                    <a:pt x="111" y="515"/>
                  </a:lnTo>
                  <a:lnTo>
                    <a:pt x="102" y="515"/>
                  </a:lnTo>
                  <a:lnTo>
                    <a:pt x="97" y="512"/>
                  </a:lnTo>
                  <a:lnTo>
                    <a:pt x="90" y="504"/>
                  </a:lnTo>
                  <a:lnTo>
                    <a:pt x="64" y="489"/>
                  </a:lnTo>
                  <a:lnTo>
                    <a:pt x="59" y="482"/>
                  </a:lnTo>
                  <a:lnTo>
                    <a:pt x="56" y="479"/>
                  </a:lnTo>
                  <a:lnTo>
                    <a:pt x="49" y="478"/>
                  </a:lnTo>
                  <a:lnTo>
                    <a:pt x="40" y="475"/>
                  </a:lnTo>
                  <a:lnTo>
                    <a:pt x="30" y="464"/>
                  </a:lnTo>
                  <a:lnTo>
                    <a:pt x="25" y="459"/>
                  </a:lnTo>
                  <a:lnTo>
                    <a:pt x="17" y="459"/>
                  </a:lnTo>
                  <a:lnTo>
                    <a:pt x="7" y="460"/>
                  </a:lnTo>
                  <a:lnTo>
                    <a:pt x="6" y="455"/>
                  </a:lnTo>
                  <a:lnTo>
                    <a:pt x="5" y="445"/>
                  </a:lnTo>
                  <a:lnTo>
                    <a:pt x="0" y="434"/>
                  </a:lnTo>
                  <a:lnTo>
                    <a:pt x="2" y="428"/>
                  </a:lnTo>
                  <a:lnTo>
                    <a:pt x="5" y="418"/>
                  </a:lnTo>
                  <a:lnTo>
                    <a:pt x="13" y="382"/>
                  </a:lnTo>
                  <a:lnTo>
                    <a:pt x="18" y="379"/>
                  </a:lnTo>
                  <a:lnTo>
                    <a:pt x="21" y="377"/>
                  </a:lnTo>
                  <a:lnTo>
                    <a:pt x="24" y="376"/>
                  </a:lnTo>
                  <a:lnTo>
                    <a:pt x="33" y="371"/>
                  </a:lnTo>
                  <a:lnTo>
                    <a:pt x="36" y="371"/>
                  </a:lnTo>
                  <a:lnTo>
                    <a:pt x="54" y="343"/>
                  </a:lnTo>
                  <a:lnTo>
                    <a:pt x="60" y="308"/>
                  </a:lnTo>
                  <a:lnTo>
                    <a:pt x="63" y="307"/>
                  </a:lnTo>
                  <a:lnTo>
                    <a:pt x="71" y="303"/>
                  </a:lnTo>
                  <a:lnTo>
                    <a:pt x="73" y="301"/>
                  </a:lnTo>
                  <a:lnTo>
                    <a:pt x="88" y="297"/>
                  </a:lnTo>
                  <a:lnTo>
                    <a:pt x="96" y="296"/>
                  </a:lnTo>
                  <a:lnTo>
                    <a:pt x="127" y="276"/>
                  </a:lnTo>
                  <a:lnTo>
                    <a:pt x="130" y="274"/>
                  </a:lnTo>
                  <a:lnTo>
                    <a:pt x="143" y="261"/>
                  </a:lnTo>
                  <a:lnTo>
                    <a:pt x="146" y="259"/>
                  </a:lnTo>
                  <a:lnTo>
                    <a:pt x="156" y="250"/>
                  </a:lnTo>
                  <a:lnTo>
                    <a:pt x="177" y="229"/>
                  </a:lnTo>
                  <a:lnTo>
                    <a:pt x="181" y="228"/>
                  </a:lnTo>
                  <a:lnTo>
                    <a:pt x="184" y="225"/>
                  </a:lnTo>
                  <a:lnTo>
                    <a:pt x="190" y="220"/>
                  </a:lnTo>
                  <a:lnTo>
                    <a:pt x="195" y="212"/>
                  </a:lnTo>
                  <a:lnTo>
                    <a:pt x="196" y="209"/>
                  </a:lnTo>
                  <a:lnTo>
                    <a:pt x="199" y="206"/>
                  </a:lnTo>
                  <a:lnTo>
                    <a:pt x="200" y="204"/>
                  </a:lnTo>
                  <a:lnTo>
                    <a:pt x="207" y="201"/>
                  </a:lnTo>
                  <a:lnTo>
                    <a:pt x="209" y="200"/>
                  </a:lnTo>
                  <a:lnTo>
                    <a:pt x="225" y="193"/>
                  </a:lnTo>
                  <a:lnTo>
                    <a:pt x="234" y="189"/>
                  </a:lnTo>
                  <a:lnTo>
                    <a:pt x="237" y="183"/>
                  </a:lnTo>
                  <a:lnTo>
                    <a:pt x="233" y="172"/>
                  </a:lnTo>
                  <a:lnTo>
                    <a:pt x="229" y="160"/>
                  </a:lnTo>
                  <a:lnTo>
                    <a:pt x="203" y="155"/>
                  </a:lnTo>
                  <a:lnTo>
                    <a:pt x="198" y="153"/>
                  </a:lnTo>
                  <a:lnTo>
                    <a:pt x="187" y="132"/>
                  </a:lnTo>
                  <a:lnTo>
                    <a:pt x="177" y="121"/>
                  </a:lnTo>
                  <a:lnTo>
                    <a:pt x="162" y="109"/>
                  </a:lnTo>
                  <a:lnTo>
                    <a:pt x="154" y="100"/>
                  </a:lnTo>
                  <a:lnTo>
                    <a:pt x="145" y="83"/>
                  </a:lnTo>
                  <a:lnTo>
                    <a:pt x="145" y="79"/>
                  </a:lnTo>
                  <a:lnTo>
                    <a:pt x="142" y="70"/>
                  </a:lnTo>
                  <a:lnTo>
                    <a:pt x="147" y="54"/>
                  </a:lnTo>
                  <a:lnTo>
                    <a:pt x="160" y="43"/>
                  </a:lnTo>
                  <a:lnTo>
                    <a:pt x="180" y="34"/>
                  </a:lnTo>
                  <a:lnTo>
                    <a:pt x="198" y="27"/>
                  </a:lnTo>
                  <a:lnTo>
                    <a:pt x="210" y="19"/>
                  </a:lnTo>
                  <a:lnTo>
                    <a:pt x="221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8268C1FB-A4EF-44B9-A685-A6E2FF135B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12803" y="3068256"/>
              <a:ext cx="674624" cy="520649"/>
            </a:xfrm>
            <a:custGeom>
              <a:avLst/>
              <a:gdLst>
                <a:gd name="T0" fmla="*/ 2147483646 w 624"/>
                <a:gd name="T1" fmla="*/ 2147483646 h 467"/>
                <a:gd name="T2" fmla="*/ 2147483646 w 624"/>
                <a:gd name="T3" fmla="*/ 2147483646 h 467"/>
                <a:gd name="T4" fmla="*/ 2147483646 w 624"/>
                <a:gd name="T5" fmla="*/ 2147483646 h 467"/>
                <a:gd name="T6" fmla="*/ 2147483646 w 624"/>
                <a:gd name="T7" fmla="*/ 2147483646 h 467"/>
                <a:gd name="T8" fmla="*/ 2147483646 w 624"/>
                <a:gd name="T9" fmla="*/ 2147483646 h 467"/>
                <a:gd name="T10" fmla="*/ 2147483646 w 624"/>
                <a:gd name="T11" fmla="*/ 2147483646 h 467"/>
                <a:gd name="T12" fmla="*/ 2147483646 w 624"/>
                <a:gd name="T13" fmla="*/ 2147483646 h 467"/>
                <a:gd name="T14" fmla="*/ 2147483646 w 624"/>
                <a:gd name="T15" fmla="*/ 2147483646 h 467"/>
                <a:gd name="T16" fmla="*/ 2147483646 w 624"/>
                <a:gd name="T17" fmla="*/ 2147483646 h 467"/>
                <a:gd name="T18" fmla="*/ 2147483646 w 624"/>
                <a:gd name="T19" fmla="*/ 2147483646 h 467"/>
                <a:gd name="T20" fmla="*/ 2147483646 w 624"/>
                <a:gd name="T21" fmla="*/ 2147483646 h 467"/>
                <a:gd name="T22" fmla="*/ 2147483646 w 624"/>
                <a:gd name="T23" fmla="*/ 2147483646 h 467"/>
                <a:gd name="T24" fmla="*/ 2147483646 w 624"/>
                <a:gd name="T25" fmla="*/ 2147483646 h 467"/>
                <a:gd name="T26" fmla="*/ 2147483646 w 624"/>
                <a:gd name="T27" fmla="*/ 2147483646 h 467"/>
                <a:gd name="T28" fmla="*/ 2147483646 w 624"/>
                <a:gd name="T29" fmla="*/ 2147483646 h 467"/>
                <a:gd name="T30" fmla="*/ 2147483646 w 624"/>
                <a:gd name="T31" fmla="*/ 2147483646 h 467"/>
                <a:gd name="T32" fmla="*/ 2147483646 w 624"/>
                <a:gd name="T33" fmla="*/ 2147483646 h 467"/>
                <a:gd name="T34" fmla="*/ 2147483646 w 624"/>
                <a:gd name="T35" fmla="*/ 2147483646 h 467"/>
                <a:gd name="T36" fmla="*/ 2147483646 w 624"/>
                <a:gd name="T37" fmla="*/ 2147483646 h 467"/>
                <a:gd name="T38" fmla="*/ 2147483646 w 624"/>
                <a:gd name="T39" fmla="*/ 2147483646 h 467"/>
                <a:gd name="T40" fmla="*/ 2147483646 w 624"/>
                <a:gd name="T41" fmla="*/ 2147483646 h 467"/>
                <a:gd name="T42" fmla="*/ 2147483646 w 624"/>
                <a:gd name="T43" fmla="*/ 2147483646 h 467"/>
                <a:gd name="T44" fmla="*/ 2147483646 w 624"/>
                <a:gd name="T45" fmla="*/ 2147483646 h 467"/>
                <a:gd name="T46" fmla="*/ 2147483646 w 624"/>
                <a:gd name="T47" fmla="*/ 2147483646 h 467"/>
                <a:gd name="T48" fmla="*/ 2147483646 w 624"/>
                <a:gd name="T49" fmla="*/ 2147483646 h 467"/>
                <a:gd name="T50" fmla="*/ 2147483646 w 624"/>
                <a:gd name="T51" fmla="*/ 2147483646 h 467"/>
                <a:gd name="T52" fmla="*/ 2147483646 w 624"/>
                <a:gd name="T53" fmla="*/ 2147483646 h 467"/>
                <a:gd name="T54" fmla="*/ 2147483646 w 624"/>
                <a:gd name="T55" fmla="*/ 2147483646 h 467"/>
                <a:gd name="T56" fmla="*/ 2147483646 w 624"/>
                <a:gd name="T57" fmla="*/ 2147483646 h 467"/>
                <a:gd name="T58" fmla="*/ 2147483646 w 624"/>
                <a:gd name="T59" fmla="*/ 2147483646 h 467"/>
                <a:gd name="T60" fmla="*/ 2147483646 w 624"/>
                <a:gd name="T61" fmla="*/ 2147483646 h 467"/>
                <a:gd name="T62" fmla="*/ 2147483646 w 624"/>
                <a:gd name="T63" fmla="*/ 2147483646 h 467"/>
                <a:gd name="T64" fmla="*/ 2147483646 w 624"/>
                <a:gd name="T65" fmla="*/ 2147483646 h 467"/>
                <a:gd name="T66" fmla="*/ 2147483646 w 624"/>
                <a:gd name="T67" fmla="*/ 2147483646 h 467"/>
                <a:gd name="T68" fmla="*/ 2147483646 w 624"/>
                <a:gd name="T69" fmla="*/ 2147483646 h 467"/>
                <a:gd name="T70" fmla="*/ 2147483646 w 624"/>
                <a:gd name="T71" fmla="*/ 2147483646 h 467"/>
                <a:gd name="T72" fmla="*/ 2147483646 w 624"/>
                <a:gd name="T73" fmla="*/ 2147483646 h 467"/>
                <a:gd name="T74" fmla="*/ 2147483646 w 624"/>
                <a:gd name="T75" fmla="*/ 2147483646 h 467"/>
                <a:gd name="T76" fmla="*/ 2147483646 w 624"/>
                <a:gd name="T77" fmla="*/ 2147483646 h 467"/>
                <a:gd name="T78" fmla="*/ 2147483646 w 624"/>
                <a:gd name="T79" fmla="*/ 2147483646 h 467"/>
                <a:gd name="T80" fmla="*/ 2147483646 w 624"/>
                <a:gd name="T81" fmla="*/ 2147483646 h 467"/>
                <a:gd name="T82" fmla="*/ 2147483646 w 624"/>
                <a:gd name="T83" fmla="*/ 2147483646 h 467"/>
                <a:gd name="T84" fmla="*/ 2147483646 w 624"/>
                <a:gd name="T85" fmla="*/ 2147483646 h 467"/>
                <a:gd name="T86" fmla="*/ 2147483646 w 624"/>
                <a:gd name="T87" fmla="*/ 2147483646 h 467"/>
                <a:gd name="T88" fmla="*/ 2147483646 w 624"/>
                <a:gd name="T89" fmla="*/ 2147483646 h 467"/>
                <a:gd name="T90" fmla="*/ 2147483646 w 624"/>
                <a:gd name="T91" fmla="*/ 2147483646 h 467"/>
                <a:gd name="T92" fmla="*/ 2147483646 w 624"/>
                <a:gd name="T93" fmla="*/ 2147483646 h 467"/>
                <a:gd name="T94" fmla="*/ 2147483646 w 624"/>
                <a:gd name="T95" fmla="*/ 2147483646 h 467"/>
                <a:gd name="T96" fmla="*/ 2147483646 w 624"/>
                <a:gd name="T97" fmla="*/ 2147483646 h 467"/>
                <a:gd name="T98" fmla="*/ 2147483646 w 624"/>
                <a:gd name="T99" fmla="*/ 2147483646 h 467"/>
                <a:gd name="T100" fmla="*/ 2147483646 w 624"/>
                <a:gd name="T101" fmla="*/ 2147483646 h 467"/>
                <a:gd name="T102" fmla="*/ 2147483646 w 624"/>
                <a:gd name="T103" fmla="*/ 2147483646 h 467"/>
                <a:gd name="T104" fmla="*/ 2147483646 w 624"/>
                <a:gd name="T105" fmla="*/ 2147483646 h 467"/>
                <a:gd name="T106" fmla="*/ 2147483646 w 624"/>
                <a:gd name="T107" fmla="*/ 2147483646 h 467"/>
                <a:gd name="T108" fmla="*/ 2147483646 w 624"/>
                <a:gd name="T109" fmla="*/ 2147483646 h 467"/>
                <a:gd name="T110" fmla="*/ 2147483646 w 624"/>
                <a:gd name="T111" fmla="*/ 2147483646 h 467"/>
                <a:gd name="T112" fmla="*/ 2147483646 w 624"/>
                <a:gd name="T113" fmla="*/ 2147483646 h 467"/>
                <a:gd name="T114" fmla="*/ 2147483646 w 624"/>
                <a:gd name="T115" fmla="*/ 0 h 4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24" h="467">
                  <a:moveTo>
                    <a:pt x="258" y="0"/>
                  </a:moveTo>
                  <a:lnTo>
                    <a:pt x="260" y="4"/>
                  </a:lnTo>
                  <a:lnTo>
                    <a:pt x="272" y="30"/>
                  </a:lnTo>
                  <a:lnTo>
                    <a:pt x="274" y="35"/>
                  </a:lnTo>
                  <a:lnTo>
                    <a:pt x="281" y="51"/>
                  </a:lnTo>
                  <a:lnTo>
                    <a:pt x="286" y="62"/>
                  </a:lnTo>
                  <a:lnTo>
                    <a:pt x="293" y="77"/>
                  </a:lnTo>
                  <a:lnTo>
                    <a:pt x="297" y="81"/>
                  </a:lnTo>
                  <a:lnTo>
                    <a:pt x="381" y="53"/>
                  </a:lnTo>
                  <a:lnTo>
                    <a:pt x="391" y="53"/>
                  </a:lnTo>
                  <a:lnTo>
                    <a:pt x="428" y="59"/>
                  </a:lnTo>
                  <a:lnTo>
                    <a:pt x="429" y="68"/>
                  </a:lnTo>
                  <a:lnTo>
                    <a:pt x="432" y="70"/>
                  </a:lnTo>
                  <a:lnTo>
                    <a:pt x="432" y="76"/>
                  </a:lnTo>
                  <a:lnTo>
                    <a:pt x="432" y="83"/>
                  </a:lnTo>
                  <a:lnTo>
                    <a:pt x="424" y="119"/>
                  </a:lnTo>
                  <a:lnTo>
                    <a:pt x="421" y="129"/>
                  </a:lnTo>
                  <a:lnTo>
                    <a:pt x="419" y="135"/>
                  </a:lnTo>
                  <a:lnTo>
                    <a:pt x="424" y="146"/>
                  </a:lnTo>
                  <a:lnTo>
                    <a:pt x="425" y="156"/>
                  </a:lnTo>
                  <a:lnTo>
                    <a:pt x="426" y="161"/>
                  </a:lnTo>
                  <a:lnTo>
                    <a:pt x="436" y="160"/>
                  </a:lnTo>
                  <a:lnTo>
                    <a:pt x="444" y="160"/>
                  </a:lnTo>
                  <a:lnTo>
                    <a:pt x="449" y="165"/>
                  </a:lnTo>
                  <a:lnTo>
                    <a:pt x="459" y="176"/>
                  </a:lnTo>
                  <a:lnTo>
                    <a:pt x="468" y="179"/>
                  </a:lnTo>
                  <a:lnTo>
                    <a:pt x="475" y="180"/>
                  </a:lnTo>
                  <a:lnTo>
                    <a:pt x="478" y="183"/>
                  </a:lnTo>
                  <a:lnTo>
                    <a:pt x="483" y="190"/>
                  </a:lnTo>
                  <a:lnTo>
                    <a:pt x="509" y="205"/>
                  </a:lnTo>
                  <a:lnTo>
                    <a:pt x="516" y="213"/>
                  </a:lnTo>
                  <a:lnTo>
                    <a:pt x="521" y="216"/>
                  </a:lnTo>
                  <a:lnTo>
                    <a:pt x="530" y="216"/>
                  </a:lnTo>
                  <a:lnTo>
                    <a:pt x="541" y="217"/>
                  </a:lnTo>
                  <a:lnTo>
                    <a:pt x="543" y="218"/>
                  </a:lnTo>
                  <a:lnTo>
                    <a:pt x="546" y="217"/>
                  </a:lnTo>
                  <a:lnTo>
                    <a:pt x="551" y="216"/>
                  </a:lnTo>
                  <a:lnTo>
                    <a:pt x="557" y="214"/>
                  </a:lnTo>
                  <a:lnTo>
                    <a:pt x="562" y="216"/>
                  </a:lnTo>
                  <a:lnTo>
                    <a:pt x="565" y="221"/>
                  </a:lnTo>
                  <a:lnTo>
                    <a:pt x="575" y="225"/>
                  </a:lnTo>
                  <a:lnTo>
                    <a:pt x="583" y="232"/>
                  </a:lnTo>
                  <a:lnTo>
                    <a:pt x="588" y="233"/>
                  </a:lnTo>
                  <a:lnTo>
                    <a:pt x="596" y="235"/>
                  </a:lnTo>
                  <a:lnTo>
                    <a:pt x="603" y="236"/>
                  </a:lnTo>
                  <a:lnTo>
                    <a:pt x="607" y="237"/>
                  </a:lnTo>
                  <a:lnTo>
                    <a:pt x="617" y="241"/>
                  </a:lnTo>
                  <a:lnTo>
                    <a:pt x="622" y="244"/>
                  </a:lnTo>
                  <a:lnTo>
                    <a:pt x="622" y="250"/>
                  </a:lnTo>
                  <a:lnTo>
                    <a:pt x="618" y="277"/>
                  </a:lnTo>
                  <a:lnTo>
                    <a:pt x="617" y="277"/>
                  </a:lnTo>
                  <a:lnTo>
                    <a:pt x="615" y="278"/>
                  </a:lnTo>
                  <a:lnTo>
                    <a:pt x="614" y="279"/>
                  </a:lnTo>
                  <a:lnTo>
                    <a:pt x="614" y="281"/>
                  </a:lnTo>
                  <a:lnTo>
                    <a:pt x="614" y="282"/>
                  </a:lnTo>
                  <a:lnTo>
                    <a:pt x="615" y="284"/>
                  </a:lnTo>
                  <a:lnTo>
                    <a:pt x="615" y="285"/>
                  </a:lnTo>
                  <a:lnTo>
                    <a:pt x="617" y="285"/>
                  </a:lnTo>
                  <a:lnTo>
                    <a:pt x="618" y="286"/>
                  </a:lnTo>
                  <a:lnTo>
                    <a:pt x="619" y="288"/>
                  </a:lnTo>
                  <a:lnTo>
                    <a:pt x="621" y="289"/>
                  </a:lnTo>
                  <a:lnTo>
                    <a:pt x="622" y="292"/>
                  </a:lnTo>
                  <a:lnTo>
                    <a:pt x="624" y="294"/>
                  </a:lnTo>
                  <a:lnTo>
                    <a:pt x="622" y="296"/>
                  </a:lnTo>
                  <a:lnTo>
                    <a:pt x="619" y="297"/>
                  </a:lnTo>
                  <a:lnTo>
                    <a:pt x="615" y="300"/>
                  </a:lnTo>
                  <a:lnTo>
                    <a:pt x="614" y="301"/>
                  </a:lnTo>
                  <a:lnTo>
                    <a:pt x="610" y="303"/>
                  </a:lnTo>
                  <a:lnTo>
                    <a:pt x="604" y="305"/>
                  </a:lnTo>
                  <a:lnTo>
                    <a:pt x="600" y="308"/>
                  </a:lnTo>
                  <a:lnTo>
                    <a:pt x="598" y="309"/>
                  </a:lnTo>
                  <a:lnTo>
                    <a:pt x="596" y="309"/>
                  </a:lnTo>
                  <a:lnTo>
                    <a:pt x="583" y="317"/>
                  </a:lnTo>
                  <a:lnTo>
                    <a:pt x="570" y="324"/>
                  </a:lnTo>
                  <a:lnTo>
                    <a:pt x="569" y="324"/>
                  </a:lnTo>
                  <a:lnTo>
                    <a:pt x="551" y="332"/>
                  </a:lnTo>
                  <a:lnTo>
                    <a:pt x="541" y="338"/>
                  </a:lnTo>
                  <a:lnTo>
                    <a:pt x="539" y="339"/>
                  </a:lnTo>
                  <a:lnTo>
                    <a:pt x="536" y="341"/>
                  </a:lnTo>
                  <a:lnTo>
                    <a:pt x="535" y="342"/>
                  </a:lnTo>
                  <a:lnTo>
                    <a:pt x="534" y="345"/>
                  </a:lnTo>
                  <a:lnTo>
                    <a:pt x="532" y="349"/>
                  </a:lnTo>
                  <a:lnTo>
                    <a:pt x="531" y="354"/>
                  </a:lnTo>
                  <a:lnTo>
                    <a:pt x="530" y="356"/>
                  </a:lnTo>
                  <a:lnTo>
                    <a:pt x="527" y="357"/>
                  </a:lnTo>
                  <a:lnTo>
                    <a:pt x="526" y="358"/>
                  </a:lnTo>
                  <a:lnTo>
                    <a:pt x="521" y="364"/>
                  </a:lnTo>
                  <a:lnTo>
                    <a:pt x="520" y="365"/>
                  </a:lnTo>
                  <a:lnTo>
                    <a:pt x="520" y="366"/>
                  </a:lnTo>
                  <a:lnTo>
                    <a:pt x="516" y="375"/>
                  </a:lnTo>
                  <a:lnTo>
                    <a:pt x="511" y="381"/>
                  </a:lnTo>
                  <a:lnTo>
                    <a:pt x="505" y="387"/>
                  </a:lnTo>
                  <a:lnTo>
                    <a:pt x="494" y="388"/>
                  </a:lnTo>
                  <a:lnTo>
                    <a:pt x="492" y="388"/>
                  </a:lnTo>
                  <a:lnTo>
                    <a:pt x="490" y="389"/>
                  </a:lnTo>
                  <a:lnTo>
                    <a:pt x="487" y="389"/>
                  </a:lnTo>
                  <a:lnTo>
                    <a:pt x="485" y="391"/>
                  </a:lnTo>
                  <a:lnTo>
                    <a:pt x="478" y="394"/>
                  </a:lnTo>
                  <a:lnTo>
                    <a:pt x="474" y="395"/>
                  </a:lnTo>
                  <a:lnTo>
                    <a:pt x="473" y="398"/>
                  </a:lnTo>
                  <a:lnTo>
                    <a:pt x="470" y="399"/>
                  </a:lnTo>
                  <a:lnTo>
                    <a:pt x="462" y="398"/>
                  </a:lnTo>
                  <a:lnTo>
                    <a:pt x="459" y="388"/>
                  </a:lnTo>
                  <a:lnTo>
                    <a:pt x="449" y="392"/>
                  </a:lnTo>
                  <a:lnTo>
                    <a:pt x="441" y="396"/>
                  </a:lnTo>
                  <a:lnTo>
                    <a:pt x="471" y="466"/>
                  </a:lnTo>
                  <a:lnTo>
                    <a:pt x="470" y="466"/>
                  </a:lnTo>
                  <a:lnTo>
                    <a:pt x="458" y="467"/>
                  </a:lnTo>
                  <a:lnTo>
                    <a:pt x="429" y="461"/>
                  </a:lnTo>
                  <a:lnTo>
                    <a:pt x="426" y="459"/>
                  </a:lnTo>
                  <a:lnTo>
                    <a:pt x="426" y="452"/>
                  </a:lnTo>
                  <a:lnTo>
                    <a:pt x="424" y="447"/>
                  </a:lnTo>
                  <a:lnTo>
                    <a:pt x="407" y="444"/>
                  </a:lnTo>
                  <a:lnTo>
                    <a:pt x="395" y="436"/>
                  </a:lnTo>
                  <a:lnTo>
                    <a:pt x="379" y="428"/>
                  </a:lnTo>
                  <a:lnTo>
                    <a:pt x="366" y="421"/>
                  </a:lnTo>
                  <a:lnTo>
                    <a:pt x="357" y="421"/>
                  </a:lnTo>
                  <a:lnTo>
                    <a:pt x="353" y="418"/>
                  </a:lnTo>
                  <a:lnTo>
                    <a:pt x="355" y="413"/>
                  </a:lnTo>
                  <a:lnTo>
                    <a:pt x="355" y="408"/>
                  </a:lnTo>
                  <a:lnTo>
                    <a:pt x="355" y="406"/>
                  </a:lnTo>
                  <a:lnTo>
                    <a:pt x="354" y="403"/>
                  </a:lnTo>
                  <a:lnTo>
                    <a:pt x="349" y="400"/>
                  </a:lnTo>
                  <a:lnTo>
                    <a:pt x="345" y="400"/>
                  </a:lnTo>
                  <a:lnTo>
                    <a:pt x="339" y="402"/>
                  </a:lnTo>
                  <a:lnTo>
                    <a:pt x="332" y="400"/>
                  </a:lnTo>
                  <a:lnTo>
                    <a:pt x="328" y="399"/>
                  </a:lnTo>
                  <a:lnTo>
                    <a:pt x="324" y="395"/>
                  </a:lnTo>
                  <a:lnTo>
                    <a:pt x="320" y="392"/>
                  </a:lnTo>
                  <a:lnTo>
                    <a:pt x="316" y="392"/>
                  </a:lnTo>
                  <a:lnTo>
                    <a:pt x="313" y="392"/>
                  </a:lnTo>
                  <a:lnTo>
                    <a:pt x="311" y="394"/>
                  </a:lnTo>
                  <a:lnTo>
                    <a:pt x="308" y="395"/>
                  </a:lnTo>
                  <a:lnTo>
                    <a:pt x="305" y="399"/>
                  </a:lnTo>
                  <a:lnTo>
                    <a:pt x="305" y="403"/>
                  </a:lnTo>
                  <a:lnTo>
                    <a:pt x="305" y="406"/>
                  </a:lnTo>
                  <a:lnTo>
                    <a:pt x="308" y="408"/>
                  </a:lnTo>
                  <a:lnTo>
                    <a:pt x="309" y="413"/>
                  </a:lnTo>
                  <a:lnTo>
                    <a:pt x="308" y="417"/>
                  </a:lnTo>
                  <a:lnTo>
                    <a:pt x="311" y="419"/>
                  </a:lnTo>
                  <a:lnTo>
                    <a:pt x="315" y="423"/>
                  </a:lnTo>
                  <a:lnTo>
                    <a:pt x="306" y="436"/>
                  </a:lnTo>
                  <a:lnTo>
                    <a:pt x="304" y="441"/>
                  </a:lnTo>
                  <a:lnTo>
                    <a:pt x="296" y="447"/>
                  </a:lnTo>
                  <a:lnTo>
                    <a:pt x="289" y="444"/>
                  </a:lnTo>
                  <a:lnTo>
                    <a:pt x="290" y="442"/>
                  </a:lnTo>
                  <a:lnTo>
                    <a:pt x="293" y="437"/>
                  </a:lnTo>
                  <a:lnTo>
                    <a:pt x="292" y="429"/>
                  </a:lnTo>
                  <a:lnTo>
                    <a:pt x="289" y="421"/>
                  </a:lnTo>
                  <a:lnTo>
                    <a:pt x="285" y="415"/>
                  </a:lnTo>
                  <a:lnTo>
                    <a:pt x="279" y="408"/>
                  </a:lnTo>
                  <a:lnTo>
                    <a:pt x="275" y="404"/>
                  </a:lnTo>
                  <a:lnTo>
                    <a:pt x="274" y="404"/>
                  </a:lnTo>
                  <a:lnTo>
                    <a:pt x="270" y="400"/>
                  </a:lnTo>
                  <a:lnTo>
                    <a:pt x="268" y="398"/>
                  </a:lnTo>
                  <a:lnTo>
                    <a:pt x="266" y="396"/>
                  </a:lnTo>
                  <a:lnTo>
                    <a:pt x="260" y="395"/>
                  </a:lnTo>
                  <a:lnTo>
                    <a:pt x="258" y="394"/>
                  </a:lnTo>
                  <a:lnTo>
                    <a:pt x="253" y="391"/>
                  </a:lnTo>
                  <a:lnTo>
                    <a:pt x="249" y="388"/>
                  </a:lnTo>
                  <a:lnTo>
                    <a:pt x="247" y="385"/>
                  </a:lnTo>
                  <a:lnTo>
                    <a:pt x="244" y="381"/>
                  </a:lnTo>
                  <a:lnTo>
                    <a:pt x="243" y="379"/>
                  </a:lnTo>
                  <a:lnTo>
                    <a:pt x="241" y="375"/>
                  </a:lnTo>
                  <a:lnTo>
                    <a:pt x="241" y="370"/>
                  </a:lnTo>
                  <a:lnTo>
                    <a:pt x="238" y="366"/>
                  </a:lnTo>
                  <a:lnTo>
                    <a:pt x="236" y="362"/>
                  </a:lnTo>
                  <a:lnTo>
                    <a:pt x="233" y="357"/>
                  </a:lnTo>
                  <a:lnTo>
                    <a:pt x="230" y="351"/>
                  </a:lnTo>
                  <a:lnTo>
                    <a:pt x="228" y="347"/>
                  </a:lnTo>
                  <a:lnTo>
                    <a:pt x="225" y="342"/>
                  </a:lnTo>
                  <a:lnTo>
                    <a:pt x="222" y="338"/>
                  </a:lnTo>
                  <a:lnTo>
                    <a:pt x="221" y="337"/>
                  </a:lnTo>
                  <a:lnTo>
                    <a:pt x="217" y="334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199" y="320"/>
                  </a:lnTo>
                  <a:lnTo>
                    <a:pt x="192" y="316"/>
                  </a:lnTo>
                  <a:lnTo>
                    <a:pt x="191" y="316"/>
                  </a:lnTo>
                  <a:lnTo>
                    <a:pt x="184" y="312"/>
                  </a:lnTo>
                  <a:lnTo>
                    <a:pt x="179" y="308"/>
                  </a:lnTo>
                  <a:lnTo>
                    <a:pt x="172" y="305"/>
                  </a:lnTo>
                  <a:lnTo>
                    <a:pt x="165" y="303"/>
                  </a:lnTo>
                  <a:lnTo>
                    <a:pt x="158" y="300"/>
                  </a:lnTo>
                  <a:lnTo>
                    <a:pt x="149" y="294"/>
                  </a:lnTo>
                  <a:lnTo>
                    <a:pt x="139" y="289"/>
                  </a:lnTo>
                  <a:lnTo>
                    <a:pt x="136" y="288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1" y="282"/>
                  </a:lnTo>
                  <a:lnTo>
                    <a:pt x="128" y="278"/>
                  </a:lnTo>
                  <a:lnTo>
                    <a:pt x="124" y="271"/>
                  </a:lnTo>
                  <a:lnTo>
                    <a:pt x="121" y="267"/>
                  </a:lnTo>
                  <a:lnTo>
                    <a:pt x="119" y="260"/>
                  </a:lnTo>
                  <a:lnTo>
                    <a:pt x="116" y="255"/>
                  </a:lnTo>
                  <a:lnTo>
                    <a:pt x="113" y="250"/>
                  </a:lnTo>
                  <a:lnTo>
                    <a:pt x="111" y="241"/>
                  </a:lnTo>
                  <a:lnTo>
                    <a:pt x="108" y="233"/>
                  </a:lnTo>
                  <a:lnTo>
                    <a:pt x="104" y="226"/>
                  </a:lnTo>
                  <a:lnTo>
                    <a:pt x="98" y="216"/>
                  </a:lnTo>
                  <a:lnTo>
                    <a:pt x="96" y="213"/>
                  </a:lnTo>
                  <a:lnTo>
                    <a:pt x="92" y="209"/>
                  </a:lnTo>
                  <a:lnTo>
                    <a:pt x="86" y="202"/>
                  </a:lnTo>
                  <a:lnTo>
                    <a:pt x="79" y="195"/>
                  </a:lnTo>
                  <a:lnTo>
                    <a:pt x="72" y="187"/>
                  </a:lnTo>
                  <a:lnTo>
                    <a:pt x="70" y="184"/>
                  </a:lnTo>
                  <a:lnTo>
                    <a:pt x="66" y="183"/>
                  </a:lnTo>
                  <a:lnTo>
                    <a:pt x="62" y="179"/>
                  </a:lnTo>
                  <a:lnTo>
                    <a:pt x="59" y="179"/>
                  </a:lnTo>
                  <a:lnTo>
                    <a:pt x="53" y="176"/>
                  </a:lnTo>
                  <a:lnTo>
                    <a:pt x="51" y="176"/>
                  </a:lnTo>
                  <a:lnTo>
                    <a:pt x="47" y="175"/>
                  </a:lnTo>
                  <a:lnTo>
                    <a:pt x="41" y="174"/>
                  </a:lnTo>
                  <a:lnTo>
                    <a:pt x="36" y="172"/>
                  </a:lnTo>
                  <a:lnTo>
                    <a:pt x="30" y="169"/>
                  </a:lnTo>
                  <a:lnTo>
                    <a:pt x="26" y="165"/>
                  </a:lnTo>
                  <a:lnTo>
                    <a:pt x="21" y="161"/>
                  </a:lnTo>
                  <a:lnTo>
                    <a:pt x="15" y="156"/>
                  </a:lnTo>
                  <a:lnTo>
                    <a:pt x="11" y="152"/>
                  </a:lnTo>
                  <a:lnTo>
                    <a:pt x="7" y="148"/>
                  </a:lnTo>
                  <a:lnTo>
                    <a:pt x="4" y="144"/>
                  </a:lnTo>
                  <a:lnTo>
                    <a:pt x="0" y="138"/>
                  </a:lnTo>
                  <a:lnTo>
                    <a:pt x="108" y="129"/>
                  </a:lnTo>
                  <a:lnTo>
                    <a:pt x="92" y="77"/>
                  </a:lnTo>
                  <a:lnTo>
                    <a:pt x="183" y="61"/>
                  </a:lnTo>
                  <a:lnTo>
                    <a:pt x="175" y="1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id="{E9949231-65B1-4EE6-964A-7B4F5D88909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12803" y="3068256"/>
              <a:ext cx="674624" cy="520649"/>
            </a:xfrm>
            <a:custGeom>
              <a:avLst/>
              <a:gdLst>
                <a:gd name="T0" fmla="*/ 2147483646 w 624"/>
                <a:gd name="T1" fmla="*/ 2147483646 h 467"/>
                <a:gd name="T2" fmla="*/ 2147483646 w 624"/>
                <a:gd name="T3" fmla="*/ 2147483646 h 467"/>
                <a:gd name="T4" fmla="*/ 2147483646 w 624"/>
                <a:gd name="T5" fmla="*/ 2147483646 h 467"/>
                <a:gd name="T6" fmla="*/ 2147483646 w 624"/>
                <a:gd name="T7" fmla="*/ 2147483646 h 467"/>
                <a:gd name="T8" fmla="*/ 2147483646 w 624"/>
                <a:gd name="T9" fmla="*/ 2147483646 h 467"/>
                <a:gd name="T10" fmla="*/ 2147483646 w 624"/>
                <a:gd name="T11" fmla="*/ 2147483646 h 467"/>
                <a:gd name="T12" fmla="*/ 2147483646 w 624"/>
                <a:gd name="T13" fmla="*/ 2147483646 h 467"/>
                <a:gd name="T14" fmla="*/ 2147483646 w 624"/>
                <a:gd name="T15" fmla="*/ 2147483646 h 467"/>
                <a:gd name="T16" fmla="*/ 2147483646 w 624"/>
                <a:gd name="T17" fmla="*/ 2147483646 h 467"/>
                <a:gd name="T18" fmla="*/ 2147483646 w 624"/>
                <a:gd name="T19" fmla="*/ 2147483646 h 467"/>
                <a:gd name="T20" fmla="*/ 2147483646 w 624"/>
                <a:gd name="T21" fmla="*/ 2147483646 h 467"/>
                <a:gd name="T22" fmla="*/ 2147483646 w 624"/>
                <a:gd name="T23" fmla="*/ 2147483646 h 467"/>
                <a:gd name="T24" fmla="*/ 2147483646 w 624"/>
                <a:gd name="T25" fmla="*/ 2147483646 h 467"/>
                <a:gd name="T26" fmla="*/ 2147483646 w 624"/>
                <a:gd name="T27" fmla="*/ 2147483646 h 467"/>
                <a:gd name="T28" fmla="*/ 2147483646 w 624"/>
                <a:gd name="T29" fmla="*/ 2147483646 h 467"/>
                <a:gd name="T30" fmla="*/ 2147483646 w 624"/>
                <a:gd name="T31" fmla="*/ 2147483646 h 467"/>
                <a:gd name="T32" fmla="*/ 2147483646 w 624"/>
                <a:gd name="T33" fmla="*/ 2147483646 h 467"/>
                <a:gd name="T34" fmla="*/ 2147483646 w 624"/>
                <a:gd name="T35" fmla="*/ 2147483646 h 467"/>
                <a:gd name="T36" fmla="*/ 2147483646 w 624"/>
                <a:gd name="T37" fmla="*/ 2147483646 h 467"/>
                <a:gd name="T38" fmla="*/ 2147483646 w 624"/>
                <a:gd name="T39" fmla="*/ 2147483646 h 467"/>
                <a:gd name="T40" fmla="*/ 2147483646 w 624"/>
                <a:gd name="T41" fmla="*/ 2147483646 h 467"/>
                <a:gd name="T42" fmla="*/ 2147483646 w 624"/>
                <a:gd name="T43" fmla="*/ 2147483646 h 467"/>
                <a:gd name="T44" fmla="*/ 2147483646 w 624"/>
                <a:gd name="T45" fmla="*/ 2147483646 h 467"/>
                <a:gd name="T46" fmla="*/ 2147483646 w 624"/>
                <a:gd name="T47" fmla="*/ 2147483646 h 467"/>
                <a:gd name="T48" fmla="*/ 2147483646 w 624"/>
                <a:gd name="T49" fmla="*/ 2147483646 h 467"/>
                <a:gd name="T50" fmla="*/ 2147483646 w 624"/>
                <a:gd name="T51" fmla="*/ 2147483646 h 467"/>
                <a:gd name="T52" fmla="*/ 2147483646 w 624"/>
                <a:gd name="T53" fmla="*/ 2147483646 h 467"/>
                <a:gd name="T54" fmla="*/ 2147483646 w 624"/>
                <a:gd name="T55" fmla="*/ 2147483646 h 467"/>
                <a:gd name="T56" fmla="*/ 2147483646 w 624"/>
                <a:gd name="T57" fmla="*/ 2147483646 h 467"/>
                <a:gd name="T58" fmla="*/ 2147483646 w 624"/>
                <a:gd name="T59" fmla="*/ 2147483646 h 467"/>
                <a:gd name="T60" fmla="*/ 2147483646 w 624"/>
                <a:gd name="T61" fmla="*/ 2147483646 h 467"/>
                <a:gd name="T62" fmla="*/ 2147483646 w 624"/>
                <a:gd name="T63" fmla="*/ 2147483646 h 467"/>
                <a:gd name="T64" fmla="*/ 2147483646 w 624"/>
                <a:gd name="T65" fmla="*/ 2147483646 h 467"/>
                <a:gd name="T66" fmla="*/ 2147483646 w 624"/>
                <a:gd name="T67" fmla="*/ 2147483646 h 467"/>
                <a:gd name="T68" fmla="*/ 2147483646 w 624"/>
                <a:gd name="T69" fmla="*/ 2147483646 h 467"/>
                <a:gd name="T70" fmla="*/ 2147483646 w 624"/>
                <a:gd name="T71" fmla="*/ 2147483646 h 467"/>
                <a:gd name="T72" fmla="*/ 2147483646 w 624"/>
                <a:gd name="T73" fmla="*/ 2147483646 h 467"/>
                <a:gd name="T74" fmla="*/ 2147483646 w 624"/>
                <a:gd name="T75" fmla="*/ 2147483646 h 467"/>
                <a:gd name="T76" fmla="*/ 2147483646 w 624"/>
                <a:gd name="T77" fmla="*/ 2147483646 h 467"/>
                <a:gd name="T78" fmla="*/ 2147483646 w 624"/>
                <a:gd name="T79" fmla="*/ 2147483646 h 467"/>
                <a:gd name="T80" fmla="*/ 2147483646 w 624"/>
                <a:gd name="T81" fmla="*/ 2147483646 h 467"/>
                <a:gd name="T82" fmla="*/ 2147483646 w 624"/>
                <a:gd name="T83" fmla="*/ 2147483646 h 467"/>
                <a:gd name="T84" fmla="*/ 2147483646 w 624"/>
                <a:gd name="T85" fmla="*/ 2147483646 h 467"/>
                <a:gd name="T86" fmla="*/ 2147483646 w 624"/>
                <a:gd name="T87" fmla="*/ 2147483646 h 467"/>
                <a:gd name="T88" fmla="*/ 2147483646 w 624"/>
                <a:gd name="T89" fmla="*/ 2147483646 h 467"/>
                <a:gd name="T90" fmla="*/ 2147483646 w 624"/>
                <a:gd name="T91" fmla="*/ 2147483646 h 467"/>
                <a:gd name="T92" fmla="*/ 2147483646 w 624"/>
                <a:gd name="T93" fmla="*/ 2147483646 h 467"/>
                <a:gd name="T94" fmla="*/ 2147483646 w 624"/>
                <a:gd name="T95" fmla="*/ 2147483646 h 467"/>
                <a:gd name="T96" fmla="*/ 2147483646 w 624"/>
                <a:gd name="T97" fmla="*/ 2147483646 h 467"/>
                <a:gd name="T98" fmla="*/ 2147483646 w 624"/>
                <a:gd name="T99" fmla="*/ 2147483646 h 467"/>
                <a:gd name="T100" fmla="*/ 2147483646 w 624"/>
                <a:gd name="T101" fmla="*/ 2147483646 h 467"/>
                <a:gd name="T102" fmla="*/ 2147483646 w 624"/>
                <a:gd name="T103" fmla="*/ 2147483646 h 467"/>
                <a:gd name="T104" fmla="*/ 2147483646 w 624"/>
                <a:gd name="T105" fmla="*/ 2147483646 h 467"/>
                <a:gd name="T106" fmla="*/ 2147483646 w 624"/>
                <a:gd name="T107" fmla="*/ 2147483646 h 467"/>
                <a:gd name="T108" fmla="*/ 2147483646 w 624"/>
                <a:gd name="T109" fmla="*/ 2147483646 h 467"/>
                <a:gd name="T110" fmla="*/ 2147483646 w 624"/>
                <a:gd name="T111" fmla="*/ 2147483646 h 467"/>
                <a:gd name="T112" fmla="*/ 2147483646 w 624"/>
                <a:gd name="T113" fmla="*/ 2147483646 h 467"/>
                <a:gd name="T114" fmla="*/ 2147483646 w 624"/>
                <a:gd name="T115" fmla="*/ 0 h 4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24" h="467">
                  <a:moveTo>
                    <a:pt x="258" y="0"/>
                  </a:moveTo>
                  <a:lnTo>
                    <a:pt x="260" y="4"/>
                  </a:lnTo>
                  <a:lnTo>
                    <a:pt x="272" y="30"/>
                  </a:lnTo>
                  <a:lnTo>
                    <a:pt x="274" y="35"/>
                  </a:lnTo>
                  <a:lnTo>
                    <a:pt x="281" y="51"/>
                  </a:lnTo>
                  <a:lnTo>
                    <a:pt x="286" y="62"/>
                  </a:lnTo>
                  <a:lnTo>
                    <a:pt x="293" y="77"/>
                  </a:lnTo>
                  <a:lnTo>
                    <a:pt x="297" y="81"/>
                  </a:lnTo>
                  <a:lnTo>
                    <a:pt x="381" y="53"/>
                  </a:lnTo>
                  <a:lnTo>
                    <a:pt x="391" y="53"/>
                  </a:lnTo>
                  <a:lnTo>
                    <a:pt x="428" y="59"/>
                  </a:lnTo>
                  <a:lnTo>
                    <a:pt x="429" y="68"/>
                  </a:lnTo>
                  <a:lnTo>
                    <a:pt x="432" y="70"/>
                  </a:lnTo>
                  <a:lnTo>
                    <a:pt x="432" y="76"/>
                  </a:lnTo>
                  <a:lnTo>
                    <a:pt x="432" y="83"/>
                  </a:lnTo>
                  <a:lnTo>
                    <a:pt x="424" y="119"/>
                  </a:lnTo>
                  <a:lnTo>
                    <a:pt x="421" y="129"/>
                  </a:lnTo>
                  <a:lnTo>
                    <a:pt x="419" y="135"/>
                  </a:lnTo>
                  <a:lnTo>
                    <a:pt x="424" y="146"/>
                  </a:lnTo>
                  <a:lnTo>
                    <a:pt x="425" y="156"/>
                  </a:lnTo>
                  <a:lnTo>
                    <a:pt x="426" y="161"/>
                  </a:lnTo>
                  <a:lnTo>
                    <a:pt x="436" y="160"/>
                  </a:lnTo>
                  <a:lnTo>
                    <a:pt x="444" y="160"/>
                  </a:lnTo>
                  <a:lnTo>
                    <a:pt x="449" y="165"/>
                  </a:lnTo>
                  <a:lnTo>
                    <a:pt x="459" y="176"/>
                  </a:lnTo>
                  <a:lnTo>
                    <a:pt x="468" y="179"/>
                  </a:lnTo>
                  <a:lnTo>
                    <a:pt x="475" y="180"/>
                  </a:lnTo>
                  <a:lnTo>
                    <a:pt x="478" y="183"/>
                  </a:lnTo>
                  <a:lnTo>
                    <a:pt x="483" y="190"/>
                  </a:lnTo>
                  <a:lnTo>
                    <a:pt x="509" y="205"/>
                  </a:lnTo>
                  <a:lnTo>
                    <a:pt x="516" y="213"/>
                  </a:lnTo>
                  <a:lnTo>
                    <a:pt x="521" y="216"/>
                  </a:lnTo>
                  <a:lnTo>
                    <a:pt x="530" y="216"/>
                  </a:lnTo>
                  <a:lnTo>
                    <a:pt x="541" y="217"/>
                  </a:lnTo>
                  <a:lnTo>
                    <a:pt x="543" y="218"/>
                  </a:lnTo>
                  <a:lnTo>
                    <a:pt x="546" y="217"/>
                  </a:lnTo>
                  <a:lnTo>
                    <a:pt x="551" y="216"/>
                  </a:lnTo>
                  <a:lnTo>
                    <a:pt x="557" y="214"/>
                  </a:lnTo>
                  <a:lnTo>
                    <a:pt x="562" y="216"/>
                  </a:lnTo>
                  <a:lnTo>
                    <a:pt x="565" y="221"/>
                  </a:lnTo>
                  <a:lnTo>
                    <a:pt x="575" y="225"/>
                  </a:lnTo>
                  <a:lnTo>
                    <a:pt x="583" y="232"/>
                  </a:lnTo>
                  <a:lnTo>
                    <a:pt x="588" y="233"/>
                  </a:lnTo>
                  <a:lnTo>
                    <a:pt x="596" y="235"/>
                  </a:lnTo>
                  <a:lnTo>
                    <a:pt x="603" y="236"/>
                  </a:lnTo>
                  <a:lnTo>
                    <a:pt x="607" y="237"/>
                  </a:lnTo>
                  <a:lnTo>
                    <a:pt x="617" y="241"/>
                  </a:lnTo>
                  <a:lnTo>
                    <a:pt x="622" y="244"/>
                  </a:lnTo>
                  <a:lnTo>
                    <a:pt x="622" y="250"/>
                  </a:lnTo>
                  <a:lnTo>
                    <a:pt x="618" y="277"/>
                  </a:lnTo>
                  <a:lnTo>
                    <a:pt x="617" y="277"/>
                  </a:lnTo>
                  <a:lnTo>
                    <a:pt x="615" y="278"/>
                  </a:lnTo>
                  <a:lnTo>
                    <a:pt x="614" y="279"/>
                  </a:lnTo>
                  <a:lnTo>
                    <a:pt x="614" y="281"/>
                  </a:lnTo>
                  <a:lnTo>
                    <a:pt x="614" y="282"/>
                  </a:lnTo>
                  <a:lnTo>
                    <a:pt x="615" y="284"/>
                  </a:lnTo>
                  <a:lnTo>
                    <a:pt x="615" y="285"/>
                  </a:lnTo>
                  <a:lnTo>
                    <a:pt x="617" y="285"/>
                  </a:lnTo>
                  <a:lnTo>
                    <a:pt x="618" y="286"/>
                  </a:lnTo>
                  <a:lnTo>
                    <a:pt x="619" y="288"/>
                  </a:lnTo>
                  <a:lnTo>
                    <a:pt x="621" y="289"/>
                  </a:lnTo>
                  <a:lnTo>
                    <a:pt x="622" y="292"/>
                  </a:lnTo>
                  <a:lnTo>
                    <a:pt x="624" y="294"/>
                  </a:lnTo>
                  <a:lnTo>
                    <a:pt x="622" y="296"/>
                  </a:lnTo>
                  <a:lnTo>
                    <a:pt x="619" y="297"/>
                  </a:lnTo>
                  <a:lnTo>
                    <a:pt x="615" y="300"/>
                  </a:lnTo>
                  <a:lnTo>
                    <a:pt x="614" y="301"/>
                  </a:lnTo>
                  <a:lnTo>
                    <a:pt x="610" y="303"/>
                  </a:lnTo>
                  <a:lnTo>
                    <a:pt x="604" y="305"/>
                  </a:lnTo>
                  <a:lnTo>
                    <a:pt x="600" y="308"/>
                  </a:lnTo>
                  <a:lnTo>
                    <a:pt x="598" y="309"/>
                  </a:lnTo>
                  <a:lnTo>
                    <a:pt x="596" y="309"/>
                  </a:lnTo>
                  <a:lnTo>
                    <a:pt x="583" y="317"/>
                  </a:lnTo>
                  <a:lnTo>
                    <a:pt x="570" y="324"/>
                  </a:lnTo>
                  <a:lnTo>
                    <a:pt x="569" y="324"/>
                  </a:lnTo>
                  <a:lnTo>
                    <a:pt x="551" y="332"/>
                  </a:lnTo>
                  <a:lnTo>
                    <a:pt x="541" y="338"/>
                  </a:lnTo>
                  <a:lnTo>
                    <a:pt x="539" y="339"/>
                  </a:lnTo>
                  <a:lnTo>
                    <a:pt x="536" y="341"/>
                  </a:lnTo>
                  <a:lnTo>
                    <a:pt x="535" y="342"/>
                  </a:lnTo>
                  <a:lnTo>
                    <a:pt x="534" y="345"/>
                  </a:lnTo>
                  <a:lnTo>
                    <a:pt x="532" y="349"/>
                  </a:lnTo>
                  <a:lnTo>
                    <a:pt x="531" y="354"/>
                  </a:lnTo>
                  <a:lnTo>
                    <a:pt x="530" y="356"/>
                  </a:lnTo>
                  <a:lnTo>
                    <a:pt x="527" y="357"/>
                  </a:lnTo>
                  <a:lnTo>
                    <a:pt x="526" y="358"/>
                  </a:lnTo>
                  <a:lnTo>
                    <a:pt x="521" y="364"/>
                  </a:lnTo>
                  <a:lnTo>
                    <a:pt x="520" y="365"/>
                  </a:lnTo>
                  <a:lnTo>
                    <a:pt x="520" y="366"/>
                  </a:lnTo>
                  <a:lnTo>
                    <a:pt x="516" y="375"/>
                  </a:lnTo>
                  <a:lnTo>
                    <a:pt x="511" y="381"/>
                  </a:lnTo>
                  <a:lnTo>
                    <a:pt x="505" y="387"/>
                  </a:lnTo>
                  <a:lnTo>
                    <a:pt x="494" y="388"/>
                  </a:lnTo>
                  <a:lnTo>
                    <a:pt x="492" y="388"/>
                  </a:lnTo>
                  <a:lnTo>
                    <a:pt x="490" y="389"/>
                  </a:lnTo>
                  <a:lnTo>
                    <a:pt x="487" y="389"/>
                  </a:lnTo>
                  <a:lnTo>
                    <a:pt x="485" y="391"/>
                  </a:lnTo>
                  <a:lnTo>
                    <a:pt x="478" y="394"/>
                  </a:lnTo>
                  <a:lnTo>
                    <a:pt x="474" y="395"/>
                  </a:lnTo>
                  <a:lnTo>
                    <a:pt x="473" y="398"/>
                  </a:lnTo>
                  <a:lnTo>
                    <a:pt x="470" y="399"/>
                  </a:lnTo>
                  <a:lnTo>
                    <a:pt x="462" y="398"/>
                  </a:lnTo>
                  <a:lnTo>
                    <a:pt x="459" y="388"/>
                  </a:lnTo>
                  <a:lnTo>
                    <a:pt x="449" y="392"/>
                  </a:lnTo>
                  <a:lnTo>
                    <a:pt x="441" y="396"/>
                  </a:lnTo>
                  <a:lnTo>
                    <a:pt x="471" y="466"/>
                  </a:lnTo>
                  <a:lnTo>
                    <a:pt x="470" y="466"/>
                  </a:lnTo>
                  <a:lnTo>
                    <a:pt x="458" y="467"/>
                  </a:lnTo>
                  <a:lnTo>
                    <a:pt x="429" y="461"/>
                  </a:lnTo>
                  <a:lnTo>
                    <a:pt x="426" y="459"/>
                  </a:lnTo>
                  <a:lnTo>
                    <a:pt x="426" y="452"/>
                  </a:lnTo>
                  <a:lnTo>
                    <a:pt x="424" y="447"/>
                  </a:lnTo>
                  <a:lnTo>
                    <a:pt x="407" y="444"/>
                  </a:lnTo>
                  <a:lnTo>
                    <a:pt x="395" y="436"/>
                  </a:lnTo>
                  <a:lnTo>
                    <a:pt x="379" y="428"/>
                  </a:lnTo>
                  <a:lnTo>
                    <a:pt x="366" y="421"/>
                  </a:lnTo>
                  <a:lnTo>
                    <a:pt x="357" y="421"/>
                  </a:lnTo>
                  <a:lnTo>
                    <a:pt x="353" y="418"/>
                  </a:lnTo>
                  <a:lnTo>
                    <a:pt x="355" y="413"/>
                  </a:lnTo>
                  <a:lnTo>
                    <a:pt x="355" y="408"/>
                  </a:lnTo>
                  <a:lnTo>
                    <a:pt x="355" y="406"/>
                  </a:lnTo>
                  <a:lnTo>
                    <a:pt x="354" y="403"/>
                  </a:lnTo>
                  <a:lnTo>
                    <a:pt x="349" y="400"/>
                  </a:lnTo>
                  <a:lnTo>
                    <a:pt x="345" y="400"/>
                  </a:lnTo>
                  <a:lnTo>
                    <a:pt x="339" y="402"/>
                  </a:lnTo>
                  <a:lnTo>
                    <a:pt x="332" y="400"/>
                  </a:lnTo>
                  <a:lnTo>
                    <a:pt x="328" y="399"/>
                  </a:lnTo>
                  <a:lnTo>
                    <a:pt x="324" y="395"/>
                  </a:lnTo>
                  <a:lnTo>
                    <a:pt x="320" y="392"/>
                  </a:lnTo>
                  <a:lnTo>
                    <a:pt x="316" y="392"/>
                  </a:lnTo>
                  <a:lnTo>
                    <a:pt x="313" y="392"/>
                  </a:lnTo>
                  <a:lnTo>
                    <a:pt x="311" y="394"/>
                  </a:lnTo>
                  <a:lnTo>
                    <a:pt x="308" y="395"/>
                  </a:lnTo>
                  <a:lnTo>
                    <a:pt x="305" y="399"/>
                  </a:lnTo>
                  <a:lnTo>
                    <a:pt x="305" y="403"/>
                  </a:lnTo>
                  <a:lnTo>
                    <a:pt x="305" y="406"/>
                  </a:lnTo>
                  <a:lnTo>
                    <a:pt x="308" y="408"/>
                  </a:lnTo>
                  <a:lnTo>
                    <a:pt x="309" y="413"/>
                  </a:lnTo>
                  <a:lnTo>
                    <a:pt x="308" y="417"/>
                  </a:lnTo>
                  <a:lnTo>
                    <a:pt x="311" y="419"/>
                  </a:lnTo>
                  <a:lnTo>
                    <a:pt x="315" y="423"/>
                  </a:lnTo>
                  <a:lnTo>
                    <a:pt x="306" y="436"/>
                  </a:lnTo>
                  <a:lnTo>
                    <a:pt x="304" y="441"/>
                  </a:lnTo>
                  <a:lnTo>
                    <a:pt x="296" y="447"/>
                  </a:lnTo>
                  <a:lnTo>
                    <a:pt x="289" y="444"/>
                  </a:lnTo>
                  <a:lnTo>
                    <a:pt x="290" y="442"/>
                  </a:lnTo>
                  <a:lnTo>
                    <a:pt x="293" y="437"/>
                  </a:lnTo>
                  <a:lnTo>
                    <a:pt x="292" y="429"/>
                  </a:lnTo>
                  <a:lnTo>
                    <a:pt x="289" y="421"/>
                  </a:lnTo>
                  <a:lnTo>
                    <a:pt x="285" y="415"/>
                  </a:lnTo>
                  <a:lnTo>
                    <a:pt x="279" y="408"/>
                  </a:lnTo>
                  <a:lnTo>
                    <a:pt x="275" y="404"/>
                  </a:lnTo>
                  <a:lnTo>
                    <a:pt x="274" y="404"/>
                  </a:lnTo>
                  <a:lnTo>
                    <a:pt x="270" y="400"/>
                  </a:lnTo>
                  <a:lnTo>
                    <a:pt x="268" y="398"/>
                  </a:lnTo>
                  <a:lnTo>
                    <a:pt x="266" y="396"/>
                  </a:lnTo>
                  <a:lnTo>
                    <a:pt x="260" y="395"/>
                  </a:lnTo>
                  <a:lnTo>
                    <a:pt x="258" y="394"/>
                  </a:lnTo>
                  <a:lnTo>
                    <a:pt x="253" y="391"/>
                  </a:lnTo>
                  <a:lnTo>
                    <a:pt x="249" y="388"/>
                  </a:lnTo>
                  <a:lnTo>
                    <a:pt x="247" y="385"/>
                  </a:lnTo>
                  <a:lnTo>
                    <a:pt x="244" y="381"/>
                  </a:lnTo>
                  <a:lnTo>
                    <a:pt x="243" y="379"/>
                  </a:lnTo>
                  <a:lnTo>
                    <a:pt x="241" y="375"/>
                  </a:lnTo>
                  <a:lnTo>
                    <a:pt x="241" y="370"/>
                  </a:lnTo>
                  <a:lnTo>
                    <a:pt x="238" y="366"/>
                  </a:lnTo>
                  <a:lnTo>
                    <a:pt x="236" y="362"/>
                  </a:lnTo>
                  <a:lnTo>
                    <a:pt x="233" y="357"/>
                  </a:lnTo>
                  <a:lnTo>
                    <a:pt x="230" y="351"/>
                  </a:lnTo>
                  <a:lnTo>
                    <a:pt x="228" y="347"/>
                  </a:lnTo>
                  <a:lnTo>
                    <a:pt x="225" y="342"/>
                  </a:lnTo>
                  <a:lnTo>
                    <a:pt x="222" y="338"/>
                  </a:lnTo>
                  <a:lnTo>
                    <a:pt x="221" y="337"/>
                  </a:lnTo>
                  <a:lnTo>
                    <a:pt x="217" y="334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199" y="320"/>
                  </a:lnTo>
                  <a:lnTo>
                    <a:pt x="192" y="316"/>
                  </a:lnTo>
                  <a:lnTo>
                    <a:pt x="191" y="316"/>
                  </a:lnTo>
                  <a:lnTo>
                    <a:pt x="184" y="312"/>
                  </a:lnTo>
                  <a:lnTo>
                    <a:pt x="179" y="308"/>
                  </a:lnTo>
                  <a:lnTo>
                    <a:pt x="172" y="305"/>
                  </a:lnTo>
                  <a:lnTo>
                    <a:pt x="165" y="303"/>
                  </a:lnTo>
                  <a:lnTo>
                    <a:pt x="158" y="300"/>
                  </a:lnTo>
                  <a:lnTo>
                    <a:pt x="149" y="294"/>
                  </a:lnTo>
                  <a:lnTo>
                    <a:pt x="139" y="289"/>
                  </a:lnTo>
                  <a:lnTo>
                    <a:pt x="136" y="288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1" y="282"/>
                  </a:lnTo>
                  <a:lnTo>
                    <a:pt x="128" y="278"/>
                  </a:lnTo>
                  <a:lnTo>
                    <a:pt x="124" y="271"/>
                  </a:lnTo>
                  <a:lnTo>
                    <a:pt x="121" y="267"/>
                  </a:lnTo>
                  <a:lnTo>
                    <a:pt x="119" y="260"/>
                  </a:lnTo>
                  <a:lnTo>
                    <a:pt x="116" y="255"/>
                  </a:lnTo>
                  <a:lnTo>
                    <a:pt x="113" y="250"/>
                  </a:lnTo>
                  <a:lnTo>
                    <a:pt x="111" y="241"/>
                  </a:lnTo>
                  <a:lnTo>
                    <a:pt x="108" y="233"/>
                  </a:lnTo>
                  <a:lnTo>
                    <a:pt x="104" y="226"/>
                  </a:lnTo>
                  <a:lnTo>
                    <a:pt x="98" y="216"/>
                  </a:lnTo>
                  <a:lnTo>
                    <a:pt x="96" y="213"/>
                  </a:lnTo>
                  <a:lnTo>
                    <a:pt x="92" y="209"/>
                  </a:lnTo>
                  <a:lnTo>
                    <a:pt x="86" y="202"/>
                  </a:lnTo>
                  <a:lnTo>
                    <a:pt x="79" y="195"/>
                  </a:lnTo>
                  <a:lnTo>
                    <a:pt x="72" y="187"/>
                  </a:lnTo>
                  <a:lnTo>
                    <a:pt x="70" y="184"/>
                  </a:lnTo>
                  <a:lnTo>
                    <a:pt x="66" y="183"/>
                  </a:lnTo>
                  <a:lnTo>
                    <a:pt x="62" y="179"/>
                  </a:lnTo>
                  <a:lnTo>
                    <a:pt x="59" y="179"/>
                  </a:lnTo>
                  <a:lnTo>
                    <a:pt x="53" y="176"/>
                  </a:lnTo>
                  <a:lnTo>
                    <a:pt x="51" y="176"/>
                  </a:lnTo>
                  <a:lnTo>
                    <a:pt x="47" y="175"/>
                  </a:lnTo>
                  <a:lnTo>
                    <a:pt x="41" y="174"/>
                  </a:lnTo>
                  <a:lnTo>
                    <a:pt x="36" y="172"/>
                  </a:lnTo>
                  <a:lnTo>
                    <a:pt x="30" y="169"/>
                  </a:lnTo>
                  <a:lnTo>
                    <a:pt x="26" y="165"/>
                  </a:lnTo>
                  <a:lnTo>
                    <a:pt x="21" y="161"/>
                  </a:lnTo>
                  <a:lnTo>
                    <a:pt x="15" y="156"/>
                  </a:lnTo>
                  <a:lnTo>
                    <a:pt x="11" y="152"/>
                  </a:lnTo>
                  <a:lnTo>
                    <a:pt x="7" y="148"/>
                  </a:lnTo>
                  <a:lnTo>
                    <a:pt x="4" y="144"/>
                  </a:lnTo>
                  <a:lnTo>
                    <a:pt x="0" y="138"/>
                  </a:lnTo>
                  <a:lnTo>
                    <a:pt x="108" y="129"/>
                  </a:lnTo>
                  <a:lnTo>
                    <a:pt x="92" y="77"/>
                  </a:lnTo>
                  <a:lnTo>
                    <a:pt x="183" y="61"/>
                  </a:lnTo>
                  <a:lnTo>
                    <a:pt x="175" y="12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2B0C7B7F-5ED3-4CDF-B97F-32B468CE5F9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031173" y="3505207"/>
              <a:ext cx="997783" cy="1174230"/>
            </a:xfrm>
            <a:custGeom>
              <a:avLst/>
              <a:gdLst>
                <a:gd name="T0" fmla="*/ 2147483646 w 924"/>
                <a:gd name="T1" fmla="*/ 2147483646 h 1054"/>
                <a:gd name="T2" fmla="*/ 2147483646 w 924"/>
                <a:gd name="T3" fmla="*/ 2147483646 h 1054"/>
                <a:gd name="T4" fmla="*/ 2147483646 w 924"/>
                <a:gd name="T5" fmla="*/ 2147483646 h 1054"/>
                <a:gd name="T6" fmla="*/ 2147483646 w 924"/>
                <a:gd name="T7" fmla="*/ 2147483646 h 1054"/>
                <a:gd name="T8" fmla="*/ 2147483646 w 924"/>
                <a:gd name="T9" fmla="*/ 2147483646 h 1054"/>
                <a:gd name="T10" fmla="*/ 2147483646 w 924"/>
                <a:gd name="T11" fmla="*/ 2147483646 h 1054"/>
                <a:gd name="T12" fmla="*/ 2147483646 w 924"/>
                <a:gd name="T13" fmla="*/ 2147483646 h 1054"/>
                <a:gd name="T14" fmla="*/ 2147483646 w 924"/>
                <a:gd name="T15" fmla="*/ 2147483646 h 1054"/>
                <a:gd name="T16" fmla="*/ 2147483646 w 924"/>
                <a:gd name="T17" fmla="*/ 2147483646 h 1054"/>
                <a:gd name="T18" fmla="*/ 2147483646 w 924"/>
                <a:gd name="T19" fmla="*/ 2147483646 h 1054"/>
                <a:gd name="T20" fmla="*/ 2147483646 w 924"/>
                <a:gd name="T21" fmla="*/ 2147483646 h 1054"/>
                <a:gd name="T22" fmla="*/ 2147483646 w 924"/>
                <a:gd name="T23" fmla="*/ 2147483646 h 1054"/>
                <a:gd name="T24" fmla="*/ 2147483646 w 924"/>
                <a:gd name="T25" fmla="*/ 2147483646 h 1054"/>
                <a:gd name="T26" fmla="*/ 2147483646 w 924"/>
                <a:gd name="T27" fmla="*/ 2147483646 h 1054"/>
                <a:gd name="T28" fmla="*/ 2147483646 w 924"/>
                <a:gd name="T29" fmla="*/ 2147483646 h 1054"/>
                <a:gd name="T30" fmla="*/ 2147483646 w 924"/>
                <a:gd name="T31" fmla="*/ 2147483646 h 1054"/>
                <a:gd name="T32" fmla="*/ 2147483646 w 924"/>
                <a:gd name="T33" fmla="*/ 2147483646 h 1054"/>
                <a:gd name="T34" fmla="*/ 2147483646 w 924"/>
                <a:gd name="T35" fmla="*/ 2147483646 h 1054"/>
                <a:gd name="T36" fmla="*/ 2147483646 w 924"/>
                <a:gd name="T37" fmla="*/ 2147483646 h 1054"/>
                <a:gd name="T38" fmla="*/ 2147483646 w 924"/>
                <a:gd name="T39" fmla="*/ 2147483646 h 1054"/>
                <a:gd name="T40" fmla="*/ 2147483646 w 924"/>
                <a:gd name="T41" fmla="*/ 2147483646 h 1054"/>
                <a:gd name="T42" fmla="*/ 2147483646 w 924"/>
                <a:gd name="T43" fmla="*/ 2147483646 h 1054"/>
                <a:gd name="T44" fmla="*/ 2147483646 w 924"/>
                <a:gd name="T45" fmla="*/ 2147483646 h 1054"/>
                <a:gd name="T46" fmla="*/ 2147483646 w 924"/>
                <a:gd name="T47" fmla="*/ 2147483646 h 1054"/>
                <a:gd name="T48" fmla="*/ 2147483646 w 924"/>
                <a:gd name="T49" fmla="*/ 2147483646 h 1054"/>
                <a:gd name="T50" fmla="*/ 2147483646 w 924"/>
                <a:gd name="T51" fmla="*/ 2147483646 h 1054"/>
                <a:gd name="T52" fmla="*/ 2147483646 w 924"/>
                <a:gd name="T53" fmla="*/ 2147483646 h 1054"/>
                <a:gd name="T54" fmla="*/ 2147483646 w 924"/>
                <a:gd name="T55" fmla="*/ 2147483646 h 1054"/>
                <a:gd name="T56" fmla="*/ 2147483646 w 924"/>
                <a:gd name="T57" fmla="*/ 2147483646 h 1054"/>
                <a:gd name="T58" fmla="*/ 2147483646 w 924"/>
                <a:gd name="T59" fmla="*/ 2147483646 h 1054"/>
                <a:gd name="T60" fmla="*/ 2147483646 w 924"/>
                <a:gd name="T61" fmla="*/ 2147483646 h 1054"/>
                <a:gd name="T62" fmla="*/ 2147483646 w 924"/>
                <a:gd name="T63" fmla="*/ 2147483646 h 1054"/>
                <a:gd name="T64" fmla="*/ 2147483646 w 924"/>
                <a:gd name="T65" fmla="*/ 2147483646 h 1054"/>
                <a:gd name="T66" fmla="*/ 2147483646 w 924"/>
                <a:gd name="T67" fmla="*/ 2147483646 h 1054"/>
                <a:gd name="T68" fmla="*/ 2147483646 w 924"/>
                <a:gd name="T69" fmla="*/ 2147483646 h 1054"/>
                <a:gd name="T70" fmla="*/ 2147483646 w 924"/>
                <a:gd name="T71" fmla="*/ 2147483646 h 1054"/>
                <a:gd name="T72" fmla="*/ 2147483646 w 924"/>
                <a:gd name="T73" fmla="*/ 2147483646 h 1054"/>
                <a:gd name="T74" fmla="*/ 2147483646 w 924"/>
                <a:gd name="T75" fmla="*/ 2147483646 h 1054"/>
                <a:gd name="T76" fmla="*/ 2147483646 w 924"/>
                <a:gd name="T77" fmla="*/ 2147483646 h 1054"/>
                <a:gd name="T78" fmla="*/ 2147483646 w 924"/>
                <a:gd name="T79" fmla="*/ 2147483646 h 1054"/>
                <a:gd name="T80" fmla="*/ 2147483646 w 924"/>
                <a:gd name="T81" fmla="*/ 2147483646 h 1054"/>
                <a:gd name="T82" fmla="*/ 2147483646 w 924"/>
                <a:gd name="T83" fmla="*/ 2147483646 h 1054"/>
                <a:gd name="T84" fmla="*/ 2147483646 w 924"/>
                <a:gd name="T85" fmla="*/ 2147483646 h 1054"/>
                <a:gd name="T86" fmla="*/ 2147483646 w 924"/>
                <a:gd name="T87" fmla="*/ 2147483646 h 1054"/>
                <a:gd name="T88" fmla="*/ 2147483646 w 924"/>
                <a:gd name="T89" fmla="*/ 2147483646 h 1054"/>
                <a:gd name="T90" fmla="*/ 2147483646 w 924"/>
                <a:gd name="T91" fmla="*/ 2147483646 h 1054"/>
                <a:gd name="T92" fmla="*/ 2147483646 w 924"/>
                <a:gd name="T93" fmla="*/ 2147483646 h 1054"/>
                <a:gd name="T94" fmla="*/ 2147483646 w 924"/>
                <a:gd name="T95" fmla="*/ 2147483646 h 1054"/>
                <a:gd name="T96" fmla="*/ 2147483646 w 924"/>
                <a:gd name="T97" fmla="*/ 2147483646 h 1054"/>
                <a:gd name="T98" fmla="*/ 2147483646 w 924"/>
                <a:gd name="T99" fmla="*/ 2147483646 h 1054"/>
                <a:gd name="T100" fmla="*/ 2147483646 w 924"/>
                <a:gd name="T101" fmla="*/ 2147483646 h 1054"/>
                <a:gd name="T102" fmla="*/ 2147483646 w 924"/>
                <a:gd name="T103" fmla="*/ 2147483646 h 1054"/>
                <a:gd name="T104" fmla="*/ 2147483646 w 924"/>
                <a:gd name="T105" fmla="*/ 2147483646 h 1054"/>
                <a:gd name="T106" fmla="*/ 2147483646 w 924"/>
                <a:gd name="T107" fmla="*/ 2147483646 h 1054"/>
                <a:gd name="T108" fmla="*/ 2147483646 w 924"/>
                <a:gd name="T109" fmla="*/ 2147483646 h 1054"/>
                <a:gd name="T110" fmla="*/ 2147483646 w 924"/>
                <a:gd name="T111" fmla="*/ 2147483646 h 10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4" h="1054">
                  <a:moveTo>
                    <a:pt x="457" y="52"/>
                  </a:moveTo>
                  <a:lnTo>
                    <a:pt x="464" y="55"/>
                  </a:lnTo>
                  <a:lnTo>
                    <a:pt x="472" y="49"/>
                  </a:lnTo>
                  <a:lnTo>
                    <a:pt x="474" y="44"/>
                  </a:lnTo>
                  <a:lnTo>
                    <a:pt x="483" y="31"/>
                  </a:lnTo>
                  <a:lnTo>
                    <a:pt x="479" y="27"/>
                  </a:lnTo>
                  <a:lnTo>
                    <a:pt x="476" y="25"/>
                  </a:lnTo>
                  <a:lnTo>
                    <a:pt x="477" y="21"/>
                  </a:lnTo>
                  <a:lnTo>
                    <a:pt x="476" y="16"/>
                  </a:lnTo>
                  <a:lnTo>
                    <a:pt x="473" y="14"/>
                  </a:lnTo>
                  <a:lnTo>
                    <a:pt x="473" y="11"/>
                  </a:lnTo>
                  <a:lnTo>
                    <a:pt x="473" y="7"/>
                  </a:lnTo>
                  <a:lnTo>
                    <a:pt x="476" y="3"/>
                  </a:lnTo>
                  <a:lnTo>
                    <a:pt x="479" y="2"/>
                  </a:lnTo>
                  <a:lnTo>
                    <a:pt x="481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2" y="3"/>
                  </a:lnTo>
                  <a:lnTo>
                    <a:pt x="496" y="7"/>
                  </a:lnTo>
                  <a:lnTo>
                    <a:pt x="500" y="8"/>
                  </a:lnTo>
                  <a:lnTo>
                    <a:pt x="507" y="10"/>
                  </a:lnTo>
                  <a:lnTo>
                    <a:pt x="513" y="8"/>
                  </a:lnTo>
                  <a:lnTo>
                    <a:pt x="517" y="8"/>
                  </a:lnTo>
                  <a:lnTo>
                    <a:pt x="522" y="11"/>
                  </a:lnTo>
                  <a:lnTo>
                    <a:pt x="523" y="14"/>
                  </a:lnTo>
                  <a:lnTo>
                    <a:pt x="523" y="16"/>
                  </a:lnTo>
                  <a:lnTo>
                    <a:pt x="523" y="21"/>
                  </a:lnTo>
                  <a:lnTo>
                    <a:pt x="521" y="26"/>
                  </a:lnTo>
                  <a:lnTo>
                    <a:pt x="525" y="29"/>
                  </a:lnTo>
                  <a:lnTo>
                    <a:pt x="534" y="29"/>
                  </a:lnTo>
                  <a:lnTo>
                    <a:pt x="547" y="36"/>
                  </a:lnTo>
                  <a:lnTo>
                    <a:pt x="563" y="44"/>
                  </a:lnTo>
                  <a:lnTo>
                    <a:pt x="575" y="52"/>
                  </a:lnTo>
                  <a:lnTo>
                    <a:pt x="592" y="55"/>
                  </a:lnTo>
                  <a:lnTo>
                    <a:pt x="594" y="60"/>
                  </a:lnTo>
                  <a:lnTo>
                    <a:pt x="594" y="67"/>
                  </a:lnTo>
                  <a:lnTo>
                    <a:pt x="597" y="69"/>
                  </a:lnTo>
                  <a:lnTo>
                    <a:pt x="626" y="75"/>
                  </a:lnTo>
                  <a:lnTo>
                    <a:pt x="638" y="74"/>
                  </a:lnTo>
                  <a:lnTo>
                    <a:pt x="639" y="74"/>
                  </a:lnTo>
                  <a:lnTo>
                    <a:pt x="673" y="139"/>
                  </a:lnTo>
                  <a:lnTo>
                    <a:pt x="688" y="165"/>
                  </a:lnTo>
                  <a:lnTo>
                    <a:pt x="692" y="173"/>
                  </a:lnTo>
                  <a:lnTo>
                    <a:pt x="695" y="175"/>
                  </a:lnTo>
                  <a:lnTo>
                    <a:pt x="696" y="181"/>
                  </a:lnTo>
                  <a:lnTo>
                    <a:pt x="699" y="184"/>
                  </a:lnTo>
                  <a:lnTo>
                    <a:pt x="704" y="199"/>
                  </a:lnTo>
                  <a:lnTo>
                    <a:pt x="706" y="200"/>
                  </a:lnTo>
                  <a:lnTo>
                    <a:pt x="713" y="215"/>
                  </a:lnTo>
                  <a:lnTo>
                    <a:pt x="724" y="237"/>
                  </a:lnTo>
                  <a:lnTo>
                    <a:pt x="726" y="242"/>
                  </a:lnTo>
                  <a:lnTo>
                    <a:pt x="738" y="277"/>
                  </a:lnTo>
                  <a:lnTo>
                    <a:pt x="751" y="302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5" y="314"/>
                  </a:lnTo>
                  <a:lnTo>
                    <a:pt x="756" y="315"/>
                  </a:lnTo>
                  <a:lnTo>
                    <a:pt x="758" y="318"/>
                  </a:lnTo>
                  <a:lnTo>
                    <a:pt x="762" y="326"/>
                  </a:lnTo>
                  <a:lnTo>
                    <a:pt x="763" y="330"/>
                  </a:lnTo>
                  <a:lnTo>
                    <a:pt x="764" y="333"/>
                  </a:lnTo>
                  <a:lnTo>
                    <a:pt x="767" y="340"/>
                  </a:lnTo>
                  <a:lnTo>
                    <a:pt x="768" y="344"/>
                  </a:lnTo>
                  <a:lnTo>
                    <a:pt x="771" y="348"/>
                  </a:lnTo>
                  <a:lnTo>
                    <a:pt x="772" y="352"/>
                  </a:lnTo>
                  <a:lnTo>
                    <a:pt x="781" y="371"/>
                  </a:lnTo>
                  <a:lnTo>
                    <a:pt x="783" y="381"/>
                  </a:lnTo>
                  <a:lnTo>
                    <a:pt x="786" y="383"/>
                  </a:lnTo>
                  <a:lnTo>
                    <a:pt x="787" y="389"/>
                  </a:lnTo>
                  <a:lnTo>
                    <a:pt x="789" y="390"/>
                  </a:lnTo>
                  <a:lnTo>
                    <a:pt x="796" y="405"/>
                  </a:lnTo>
                  <a:lnTo>
                    <a:pt x="797" y="410"/>
                  </a:lnTo>
                  <a:lnTo>
                    <a:pt x="801" y="420"/>
                  </a:lnTo>
                  <a:lnTo>
                    <a:pt x="802" y="421"/>
                  </a:lnTo>
                  <a:lnTo>
                    <a:pt x="804" y="425"/>
                  </a:lnTo>
                  <a:lnTo>
                    <a:pt x="805" y="428"/>
                  </a:lnTo>
                  <a:lnTo>
                    <a:pt x="807" y="432"/>
                  </a:lnTo>
                  <a:lnTo>
                    <a:pt x="815" y="448"/>
                  </a:lnTo>
                  <a:lnTo>
                    <a:pt x="835" y="492"/>
                  </a:lnTo>
                  <a:lnTo>
                    <a:pt x="836" y="495"/>
                  </a:lnTo>
                  <a:lnTo>
                    <a:pt x="847" y="520"/>
                  </a:lnTo>
                  <a:lnTo>
                    <a:pt x="857" y="541"/>
                  </a:lnTo>
                  <a:lnTo>
                    <a:pt x="873" y="579"/>
                  </a:lnTo>
                  <a:lnTo>
                    <a:pt x="876" y="584"/>
                  </a:lnTo>
                  <a:lnTo>
                    <a:pt x="876" y="586"/>
                  </a:lnTo>
                  <a:lnTo>
                    <a:pt x="879" y="592"/>
                  </a:lnTo>
                  <a:lnTo>
                    <a:pt x="884" y="602"/>
                  </a:lnTo>
                  <a:lnTo>
                    <a:pt x="884" y="605"/>
                  </a:lnTo>
                  <a:lnTo>
                    <a:pt x="924" y="689"/>
                  </a:lnTo>
                  <a:lnTo>
                    <a:pt x="917" y="894"/>
                  </a:lnTo>
                  <a:lnTo>
                    <a:pt x="915" y="929"/>
                  </a:lnTo>
                  <a:lnTo>
                    <a:pt x="915" y="936"/>
                  </a:lnTo>
                  <a:lnTo>
                    <a:pt x="915" y="939"/>
                  </a:lnTo>
                  <a:lnTo>
                    <a:pt x="915" y="941"/>
                  </a:lnTo>
                  <a:lnTo>
                    <a:pt x="915" y="947"/>
                  </a:lnTo>
                  <a:lnTo>
                    <a:pt x="915" y="950"/>
                  </a:lnTo>
                  <a:lnTo>
                    <a:pt x="914" y="962"/>
                  </a:lnTo>
                  <a:lnTo>
                    <a:pt x="914" y="965"/>
                  </a:lnTo>
                  <a:lnTo>
                    <a:pt x="913" y="967"/>
                  </a:lnTo>
                  <a:lnTo>
                    <a:pt x="911" y="970"/>
                  </a:lnTo>
                  <a:lnTo>
                    <a:pt x="910" y="971"/>
                  </a:lnTo>
                  <a:lnTo>
                    <a:pt x="910" y="974"/>
                  </a:lnTo>
                  <a:lnTo>
                    <a:pt x="909" y="975"/>
                  </a:lnTo>
                  <a:lnTo>
                    <a:pt x="907" y="978"/>
                  </a:lnTo>
                  <a:lnTo>
                    <a:pt x="906" y="984"/>
                  </a:lnTo>
                  <a:lnTo>
                    <a:pt x="906" y="985"/>
                  </a:lnTo>
                  <a:lnTo>
                    <a:pt x="906" y="989"/>
                  </a:lnTo>
                  <a:lnTo>
                    <a:pt x="904" y="993"/>
                  </a:lnTo>
                  <a:lnTo>
                    <a:pt x="903" y="996"/>
                  </a:lnTo>
                  <a:lnTo>
                    <a:pt x="902" y="1000"/>
                  </a:lnTo>
                  <a:lnTo>
                    <a:pt x="900" y="1003"/>
                  </a:lnTo>
                  <a:lnTo>
                    <a:pt x="899" y="1005"/>
                  </a:lnTo>
                  <a:lnTo>
                    <a:pt x="892" y="1005"/>
                  </a:lnTo>
                  <a:lnTo>
                    <a:pt x="888" y="1005"/>
                  </a:lnTo>
                  <a:lnTo>
                    <a:pt x="885" y="1005"/>
                  </a:lnTo>
                  <a:lnTo>
                    <a:pt x="883" y="1005"/>
                  </a:lnTo>
                  <a:lnTo>
                    <a:pt x="881" y="1008"/>
                  </a:lnTo>
                  <a:lnTo>
                    <a:pt x="879" y="1008"/>
                  </a:lnTo>
                  <a:lnTo>
                    <a:pt x="879" y="1011"/>
                  </a:lnTo>
                  <a:lnTo>
                    <a:pt x="881" y="1016"/>
                  </a:lnTo>
                  <a:lnTo>
                    <a:pt x="881" y="1022"/>
                  </a:lnTo>
                  <a:lnTo>
                    <a:pt x="877" y="1024"/>
                  </a:lnTo>
                  <a:lnTo>
                    <a:pt x="873" y="1028"/>
                  </a:lnTo>
                  <a:lnTo>
                    <a:pt x="865" y="1034"/>
                  </a:lnTo>
                  <a:lnTo>
                    <a:pt x="858" y="1028"/>
                  </a:lnTo>
                  <a:lnTo>
                    <a:pt x="849" y="1031"/>
                  </a:lnTo>
                  <a:lnTo>
                    <a:pt x="850" y="1035"/>
                  </a:lnTo>
                  <a:lnTo>
                    <a:pt x="858" y="1046"/>
                  </a:lnTo>
                  <a:lnTo>
                    <a:pt x="857" y="1053"/>
                  </a:lnTo>
                  <a:lnTo>
                    <a:pt x="849" y="1054"/>
                  </a:lnTo>
                  <a:lnTo>
                    <a:pt x="841" y="1049"/>
                  </a:lnTo>
                  <a:lnTo>
                    <a:pt x="838" y="1039"/>
                  </a:lnTo>
                  <a:lnTo>
                    <a:pt x="841" y="1030"/>
                  </a:lnTo>
                  <a:lnTo>
                    <a:pt x="841" y="1028"/>
                  </a:lnTo>
                  <a:lnTo>
                    <a:pt x="838" y="1026"/>
                  </a:lnTo>
                  <a:lnTo>
                    <a:pt x="832" y="1024"/>
                  </a:lnTo>
                  <a:lnTo>
                    <a:pt x="830" y="1027"/>
                  </a:lnTo>
                  <a:lnTo>
                    <a:pt x="830" y="1035"/>
                  </a:lnTo>
                  <a:lnTo>
                    <a:pt x="828" y="1042"/>
                  </a:lnTo>
                  <a:lnTo>
                    <a:pt x="826" y="1043"/>
                  </a:lnTo>
                  <a:lnTo>
                    <a:pt x="824" y="1043"/>
                  </a:lnTo>
                  <a:lnTo>
                    <a:pt x="821" y="1042"/>
                  </a:lnTo>
                  <a:lnTo>
                    <a:pt x="820" y="1037"/>
                  </a:lnTo>
                  <a:lnTo>
                    <a:pt x="819" y="1032"/>
                  </a:lnTo>
                  <a:lnTo>
                    <a:pt x="816" y="1028"/>
                  </a:lnTo>
                  <a:lnTo>
                    <a:pt x="811" y="1030"/>
                  </a:lnTo>
                  <a:lnTo>
                    <a:pt x="805" y="1032"/>
                  </a:lnTo>
                  <a:lnTo>
                    <a:pt x="800" y="1034"/>
                  </a:lnTo>
                  <a:lnTo>
                    <a:pt x="792" y="1030"/>
                  </a:lnTo>
                  <a:lnTo>
                    <a:pt x="789" y="1026"/>
                  </a:lnTo>
                  <a:lnTo>
                    <a:pt x="785" y="1026"/>
                  </a:lnTo>
                  <a:lnTo>
                    <a:pt x="778" y="1028"/>
                  </a:lnTo>
                  <a:lnTo>
                    <a:pt x="775" y="1027"/>
                  </a:lnTo>
                  <a:lnTo>
                    <a:pt x="771" y="1019"/>
                  </a:lnTo>
                  <a:lnTo>
                    <a:pt x="764" y="1015"/>
                  </a:lnTo>
                  <a:lnTo>
                    <a:pt x="762" y="1009"/>
                  </a:lnTo>
                  <a:lnTo>
                    <a:pt x="756" y="1008"/>
                  </a:lnTo>
                  <a:lnTo>
                    <a:pt x="753" y="1009"/>
                  </a:lnTo>
                  <a:lnTo>
                    <a:pt x="751" y="1007"/>
                  </a:lnTo>
                  <a:lnTo>
                    <a:pt x="747" y="1004"/>
                  </a:lnTo>
                  <a:lnTo>
                    <a:pt x="743" y="1001"/>
                  </a:lnTo>
                  <a:lnTo>
                    <a:pt x="738" y="1003"/>
                  </a:lnTo>
                  <a:lnTo>
                    <a:pt x="734" y="1007"/>
                  </a:lnTo>
                  <a:lnTo>
                    <a:pt x="732" y="1005"/>
                  </a:lnTo>
                  <a:lnTo>
                    <a:pt x="730" y="997"/>
                  </a:lnTo>
                  <a:lnTo>
                    <a:pt x="726" y="993"/>
                  </a:lnTo>
                  <a:lnTo>
                    <a:pt x="702" y="977"/>
                  </a:lnTo>
                  <a:lnTo>
                    <a:pt x="696" y="969"/>
                  </a:lnTo>
                  <a:lnTo>
                    <a:pt x="691" y="966"/>
                  </a:lnTo>
                  <a:lnTo>
                    <a:pt x="685" y="963"/>
                  </a:lnTo>
                  <a:lnTo>
                    <a:pt x="677" y="962"/>
                  </a:lnTo>
                  <a:lnTo>
                    <a:pt x="661" y="959"/>
                  </a:lnTo>
                  <a:lnTo>
                    <a:pt x="641" y="939"/>
                  </a:lnTo>
                  <a:lnTo>
                    <a:pt x="620" y="924"/>
                  </a:lnTo>
                  <a:lnTo>
                    <a:pt x="601" y="917"/>
                  </a:lnTo>
                  <a:lnTo>
                    <a:pt x="597" y="914"/>
                  </a:lnTo>
                  <a:lnTo>
                    <a:pt x="589" y="922"/>
                  </a:lnTo>
                  <a:lnTo>
                    <a:pt x="585" y="925"/>
                  </a:lnTo>
                  <a:lnTo>
                    <a:pt x="583" y="922"/>
                  </a:lnTo>
                  <a:lnTo>
                    <a:pt x="583" y="918"/>
                  </a:lnTo>
                  <a:lnTo>
                    <a:pt x="583" y="916"/>
                  </a:lnTo>
                  <a:lnTo>
                    <a:pt x="581" y="913"/>
                  </a:lnTo>
                  <a:lnTo>
                    <a:pt x="579" y="913"/>
                  </a:lnTo>
                  <a:lnTo>
                    <a:pt x="577" y="916"/>
                  </a:lnTo>
                  <a:lnTo>
                    <a:pt x="572" y="917"/>
                  </a:lnTo>
                  <a:lnTo>
                    <a:pt x="568" y="916"/>
                  </a:lnTo>
                  <a:lnTo>
                    <a:pt x="566" y="916"/>
                  </a:lnTo>
                  <a:lnTo>
                    <a:pt x="560" y="913"/>
                  </a:lnTo>
                  <a:lnTo>
                    <a:pt x="555" y="910"/>
                  </a:lnTo>
                  <a:lnTo>
                    <a:pt x="552" y="903"/>
                  </a:lnTo>
                  <a:lnTo>
                    <a:pt x="548" y="901"/>
                  </a:lnTo>
                  <a:lnTo>
                    <a:pt x="547" y="890"/>
                  </a:lnTo>
                  <a:lnTo>
                    <a:pt x="548" y="882"/>
                  </a:lnTo>
                  <a:lnTo>
                    <a:pt x="547" y="868"/>
                  </a:lnTo>
                  <a:lnTo>
                    <a:pt x="548" y="861"/>
                  </a:lnTo>
                  <a:lnTo>
                    <a:pt x="551" y="853"/>
                  </a:lnTo>
                  <a:lnTo>
                    <a:pt x="551" y="846"/>
                  </a:lnTo>
                  <a:lnTo>
                    <a:pt x="544" y="836"/>
                  </a:lnTo>
                  <a:lnTo>
                    <a:pt x="541" y="830"/>
                  </a:lnTo>
                  <a:lnTo>
                    <a:pt x="540" y="823"/>
                  </a:lnTo>
                  <a:lnTo>
                    <a:pt x="540" y="818"/>
                  </a:lnTo>
                  <a:lnTo>
                    <a:pt x="534" y="812"/>
                  </a:lnTo>
                  <a:lnTo>
                    <a:pt x="526" y="803"/>
                  </a:lnTo>
                  <a:lnTo>
                    <a:pt x="465" y="757"/>
                  </a:lnTo>
                  <a:lnTo>
                    <a:pt x="443" y="740"/>
                  </a:lnTo>
                  <a:lnTo>
                    <a:pt x="426" y="727"/>
                  </a:lnTo>
                  <a:lnTo>
                    <a:pt x="416" y="721"/>
                  </a:lnTo>
                  <a:lnTo>
                    <a:pt x="408" y="719"/>
                  </a:lnTo>
                  <a:lnTo>
                    <a:pt x="400" y="712"/>
                  </a:lnTo>
                  <a:lnTo>
                    <a:pt x="393" y="708"/>
                  </a:lnTo>
                  <a:lnTo>
                    <a:pt x="391" y="704"/>
                  </a:lnTo>
                  <a:lnTo>
                    <a:pt x="390" y="700"/>
                  </a:lnTo>
                  <a:lnTo>
                    <a:pt x="387" y="700"/>
                  </a:lnTo>
                  <a:lnTo>
                    <a:pt x="382" y="696"/>
                  </a:lnTo>
                  <a:lnTo>
                    <a:pt x="379" y="693"/>
                  </a:lnTo>
                  <a:lnTo>
                    <a:pt x="372" y="677"/>
                  </a:lnTo>
                  <a:lnTo>
                    <a:pt x="363" y="673"/>
                  </a:lnTo>
                  <a:lnTo>
                    <a:pt x="352" y="660"/>
                  </a:lnTo>
                  <a:lnTo>
                    <a:pt x="344" y="655"/>
                  </a:lnTo>
                  <a:lnTo>
                    <a:pt x="332" y="649"/>
                  </a:lnTo>
                  <a:lnTo>
                    <a:pt x="321" y="647"/>
                  </a:lnTo>
                  <a:lnTo>
                    <a:pt x="304" y="647"/>
                  </a:lnTo>
                  <a:lnTo>
                    <a:pt x="294" y="648"/>
                  </a:lnTo>
                  <a:lnTo>
                    <a:pt x="285" y="648"/>
                  </a:lnTo>
                  <a:lnTo>
                    <a:pt x="277" y="652"/>
                  </a:lnTo>
                  <a:lnTo>
                    <a:pt x="265" y="656"/>
                  </a:lnTo>
                  <a:lnTo>
                    <a:pt x="254" y="658"/>
                  </a:lnTo>
                  <a:lnTo>
                    <a:pt x="249" y="658"/>
                  </a:lnTo>
                  <a:lnTo>
                    <a:pt x="242" y="658"/>
                  </a:lnTo>
                  <a:lnTo>
                    <a:pt x="232" y="656"/>
                  </a:lnTo>
                  <a:lnTo>
                    <a:pt x="225" y="654"/>
                  </a:lnTo>
                  <a:lnTo>
                    <a:pt x="221" y="649"/>
                  </a:lnTo>
                  <a:lnTo>
                    <a:pt x="217" y="645"/>
                  </a:lnTo>
                  <a:lnTo>
                    <a:pt x="204" y="591"/>
                  </a:lnTo>
                  <a:lnTo>
                    <a:pt x="181" y="505"/>
                  </a:lnTo>
                  <a:lnTo>
                    <a:pt x="178" y="495"/>
                  </a:lnTo>
                  <a:lnTo>
                    <a:pt x="172" y="488"/>
                  </a:lnTo>
                  <a:lnTo>
                    <a:pt x="167" y="482"/>
                  </a:lnTo>
                  <a:lnTo>
                    <a:pt x="160" y="477"/>
                  </a:lnTo>
                  <a:lnTo>
                    <a:pt x="159" y="473"/>
                  </a:lnTo>
                  <a:lnTo>
                    <a:pt x="155" y="469"/>
                  </a:lnTo>
                  <a:lnTo>
                    <a:pt x="148" y="461"/>
                  </a:lnTo>
                  <a:lnTo>
                    <a:pt x="147" y="451"/>
                  </a:lnTo>
                  <a:lnTo>
                    <a:pt x="144" y="447"/>
                  </a:lnTo>
                  <a:lnTo>
                    <a:pt x="136" y="436"/>
                  </a:lnTo>
                  <a:lnTo>
                    <a:pt x="130" y="431"/>
                  </a:lnTo>
                  <a:lnTo>
                    <a:pt x="118" y="429"/>
                  </a:lnTo>
                  <a:lnTo>
                    <a:pt x="108" y="425"/>
                  </a:lnTo>
                  <a:lnTo>
                    <a:pt x="103" y="419"/>
                  </a:lnTo>
                  <a:lnTo>
                    <a:pt x="104" y="414"/>
                  </a:lnTo>
                  <a:lnTo>
                    <a:pt x="108" y="412"/>
                  </a:lnTo>
                  <a:lnTo>
                    <a:pt x="108" y="409"/>
                  </a:lnTo>
                  <a:lnTo>
                    <a:pt x="113" y="408"/>
                  </a:lnTo>
                  <a:lnTo>
                    <a:pt x="115" y="406"/>
                  </a:lnTo>
                  <a:lnTo>
                    <a:pt x="115" y="402"/>
                  </a:lnTo>
                  <a:lnTo>
                    <a:pt x="111" y="401"/>
                  </a:lnTo>
                  <a:lnTo>
                    <a:pt x="100" y="402"/>
                  </a:lnTo>
                  <a:lnTo>
                    <a:pt x="95" y="401"/>
                  </a:lnTo>
                  <a:lnTo>
                    <a:pt x="92" y="401"/>
                  </a:lnTo>
                  <a:lnTo>
                    <a:pt x="87" y="401"/>
                  </a:lnTo>
                  <a:lnTo>
                    <a:pt x="84" y="400"/>
                  </a:lnTo>
                  <a:lnTo>
                    <a:pt x="80" y="397"/>
                  </a:lnTo>
                  <a:lnTo>
                    <a:pt x="76" y="395"/>
                  </a:lnTo>
                  <a:lnTo>
                    <a:pt x="72" y="394"/>
                  </a:lnTo>
                  <a:lnTo>
                    <a:pt x="69" y="391"/>
                  </a:lnTo>
                  <a:lnTo>
                    <a:pt x="65" y="390"/>
                  </a:lnTo>
                  <a:lnTo>
                    <a:pt x="59" y="389"/>
                  </a:lnTo>
                  <a:lnTo>
                    <a:pt x="57" y="386"/>
                  </a:lnTo>
                  <a:lnTo>
                    <a:pt x="58" y="383"/>
                  </a:lnTo>
                  <a:lnTo>
                    <a:pt x="61" y="379"/>
                  </a:lnTo>
                  <a:lnTo>
                    <a:pt x="62" y="378"/>
                  </a:lnTo>
                  <a:lnTo>
                    <a:pt x="65" y="375"/>
                  </a:lnTo>
                  <a:lnTo>
                    <a:pt x="64" y="372"/>
                  </a:lnTo>
                  <a:lnTo>
                    <a:pt x="61" y="368"/>
                  </a:lnTo>
                  <a:lnTo>
                    <a:pt x="57" y="360"/>
                  </a:lnTo>
                  <a:lnTo>
                    <a:pt x="54" y="355"/>
                  </a:lnTo>
                  <a:lnTo>
                    <a:pt x="58" y="351"/>
                  </a:lnTo>
                  <a:lnTo>
                    <a:pt x="61" y="347"/>
                  </a:lnTo>
                  <a:lnTo>
                    <a:pt x="61" y="344"/>
                  </a:lnTo>
                  <a:lnTo>
                    <a:pt x="62" y="341"/>
                  </a:lnTo>
                  <a:lnTo>
                    <a:pt x="64" y="338"/>
                  </a:lnTo>
                  <a:lnTo>
                    <a:pt x="66" y="336"/>
                  </a:lnTo>
                  <a:lnTo>
                    <a:pt x="69" y="334"/>
                  </a:lnTo>
                  <a:lnTo>
                    <a:pt x="65" y="330"/>
                  </a:lnTo>
                  <a:lnTo>
                    <a:pt x="61" y="326"/>
                  </a:lnTo>
                  <a:lnTo>
                    <a:pt x="59" y="322"/>
                  </a:lnTo>
                  <a:lnTo>
                    <a:pt x="54" y="319"/>
                  </a:lnTo>
                  <a:lnTo>
                    <a:pt x="51" y="314"/>
                  </a:lnTo>
                  <a:lnTo>
                    <a:pt x="47" y="313"/>
                  </a:lnTo>
                  <a:lnTo>
                    <a:pt x="42" y="314"/>
                  </a:lnTo>
                  <a:lnTo>
                    <a:pt x="36" y="313"/>
                  </a:lnTo>
                  <a:lnTo>
                    <a:pt x="34" y="311"/>
                  </a:lnTo>
                  <a:lnTo>
                    <a:pt x="30" y="309"/>
                  </a:lnTo>
                  <a:lnTo>
                    <a:pt x="27" y="310"/>
                  </a:lnTo>
                  <a:lnTo>
                    <a:pt x="21" y="310"/>
                  </a:lnTo>
                  <a:lnTo>
                    <a:pt x="17" y="311"/>
                  </a:lnTo>
                  <a:lnTo>
                    <a:pt x="12" y="317"/>
                  </a:lnTo>
                  <a:lnTo>
                    <a:pt x="0" y="311"/>
                  </a:lnTo>
                  <a:lnTo>
                    <a:pt x="0" y="310"/>
                  </a:lnTo>
                  <a:lnTo>
                    <a:pt x="2" y="306"/>
                  </a:lnTo>
                  <a:lnTo>
                    <a:pt x="5" y="302"/>
                  </a:lnTo>
                  <a:lnTo>
                    <a:pt x="6" y="296"/>
                  </a:lnTo>
                  <a:lnTo>
                    <a:pt x="10" y="291"/>
                  </a:lnTo>
                  <a:lnTo>
                    <a:pt x="12" y="287"/>
                  </a:lnTo>
                  <a:lnTo>
                    <a:pt x="16" y="284"/>
                  </a:lnTo>
                  <a:lnTo>
                    <a:pt x="20" y="280"/>
                  </a:lnTo>
                  <a:lnTo>
                    <a:pt x="24" y="277"/>
                  </a:lnTo>
                  <a:lnTo>
                    <a:pt x="31" y="275"/>
                  </a:lnTo>
                  <a:lnTo>
                    <a:pt x="38" y="272"/>
                  </a:lnTo>
                  <a:lnTo>
                    <a:pt x="43" y="270"/>
                  </a:lnTo>
                  <a:lnTo>
                    <a:pt x="53" y="268"/>
                  </a:lnTo>
                  <a:lnTo>
                    <a:pt x="61" y="264"/>
                  </a:lnTo>
                  <a:lnTo>
                    <a:pt x="64" y="262"/>
                  </a:lnTo>
                  <a:lnTo>
                    <a:pt x="69" y="260"/>
                  </a:lnTo>
                  <a:lnTo>
                    <a:pt x="74" y="256"/>
                  </a:lnTo>
                  <a:lnTo>
                    <a:pt x="76" y="254"/>
                  </a:lnTo>
                  <a:lnTo>
                    <a:pt x="81" y="250"/>
                  </a:lnTo>
                  <a:lnTo>
                    <a:pt x="87" y="246"/>
                  </a:lnTo>
                  <a:lnTo>
                    <a:pt x="88" y="245"/>
                  </a:lnTo>
                  <a:lnTo>
                    <a:pt x="91" y="241"/>
                  </a:lnTo>
                  <a:lnTo>
                    <a:pt x="98" y="232"/>
                  </a:lnTo>
                  <a:lnTo>
                    <a:pt x="102" y="230"/>
                  </a:lnTo>
                  <a:lnTo>
                    <a:pt x="107" y="226"/>
                  </a:lnTo>
                  <a:lnTo>
                    <a:pt x="113" y="222"/>
                  </a:lnTo>
                  <a:lnTo>
                    <a:pt x="115" y="219"/>
                  </a:lnTo>
                  <a:lnTo>
                    <a:pt x="118" y="218"/>
                  </a:lnTo>
                  <a:lnTo>
                    <a:pt x="126" y="212"/>
                  </a:lnTo>
                  <a:lnTo>
                    <a:pt x="136" y="208"/>
                  </a:lnTo>
                  <a:lnTo>
                    <a:pt x="153" y="197"/>
                  </a:lnTo>
                  <a:lnTo>
                    <a:pt x="166" y="189"/>
                  </a:lnTo>
                  <a:lnTo>
                    <a:pt x="172" y="186"/>
                  </a:lnTo>
                  <a:lnTo>
                    <a:pt x="179" y="185"/>
                  </a:lnTo>
                  <a:lnTo>
                    <a:pt x="181" y="185"/>
                  </a:lnTo>
                  <a:lnTo>
                    <a:pt x="186" y="185"/>
                  </a:lnTo>
                  <a:lnTo>
                    <a:pt x="196" y="184"/>
                  </a:lnTo>
                  <a:lnTo>
                    <a:pt x="200" y="184"/>
                  </a:lnTo>
                  <a:lnTo>
                    <a:pt x="205" y="182"/>
                  </a:lnTo>
                  <a:lnTo>
                    <a:pt x="209" y="181"/>
                  </a:lnTo>
                  <a:lnTo>
                    <a:pt x="216" y="179"/>
                  </a:lnTo>
                  <a:lnTo>
                    <a:pt x="220" y="178"/>
                  </a:lnTo>
                  <a:lnTo>
                    <a:pt x="225" y="177"/>
                  </a:lnTo>
                  <a:lnTo>
                    <a:pt x="231" y="174"/>
                  </a:lnTo>
                  <a:lnTo>
                    <a:pt x="239" y="171"/>
                  </a:lnTo>
                  <a:lnTo>
                    <a:pt x="245" y="170"/>
                  </a:lnTo>
                  <a:lnTo>
                    <a:pt x="250" y="167"/>
                  </a:lnTo>
                  <a:lnTo>
                    <a:pt x="255" y="166"/>
                  </a:lnTo>
                  <a:lnTo>
                    <a:pt x="260" y="163"/>
                  </a:lnTo>
                  <a:lnTo>
                    <a:pt x="265" y="162"/>
                  </a:lnTo>
                  <a:lnTo>
                    <a:pt x="268" y="159"/>
                  </a:lnTo>
                  <a:lnTo>
                    <a:pt x="270" y="156"/>
                  </a:lnTo>
                  <a:lnTo>
                    <a:pt x="273" y="152"/>
                  </a:lnTo>
                  <a:lnTo>
                    <a:pt x="274" y="150"/>
                  </a:lnTo>
                  <a:lnTo>
                    <a:pt x="277" y="147"/>
                  </a:lnTo>
                  <a:lnTo>
                    <a:pt x="281" y="144"/>
                  </a:lnTo>
                  <a:lnTo>
                    <a:pt x="285" y="141"/>
                  </a:lnTo>
                  <a:lnTo>
                    <a:pt x="291" y="139"/>
                  </a:lnTo>
                  <a:lnTo>
                    <a:pt x="296" y="135"/>
                  </a:lnTo>
                  <a:lnTo>
                    <a:pt x="300" y="132"/>
                  </a:lnTo>
                  <a:lnTo>
                    <a:pt x="303" y="128"/>
                  </a:lnTo>
                  <a:lnTo>
                    <a:pt x="304" y="124"/>
                  </a:lnTo>
                  <a:lnTo>
                    <a:pt x="306" y="117"/>
                  </a:lnTo>
                  <a:lnTo>
                    <a:pt x="308" y="110"/>
                  </a:lnTo>
                  <a:lnTo>
                    <a:pt x="310" y="105"/>
                  </a:lnTo>
                  <a:lnTo>
                    <a:pt x="313" y="101"/>
                  </a:lnTo>
                  <a:lnTo>
                    <a:pt x="315" y="97"/>
                  </a:lnTo>
                  <a:lnTo>
                    <a:pt x="319" y="94"/>
                  </a:lnTo>
                  <a:lnTo>
                    <a:pt x="323" y="93"/>
                  </a:lnTo>
                  <a:lnTo>
                    <a:pt x="329" y="91"/>
                  </a:lnTo>
                  <a:lnTo>
                    <a:pt x="334" y="91"/>
                  </a:lnTo>
                  <a:lnTo>
                    <a:pt x="340" y="93"/>
                  </a:lnTo>
                  <a:lnTo>
                    <a:pt x="348" y="95"/>
                  </a:lnTo>
                  <a:lnTo>
                    <a:pt x="356" y="98"/>
                  </a:lnTo>
                  <a:lnTo>
                    <a:pt x="360" y="99"/>
                  </a:lnTo>
                  <a:lnTo>
                    <a:pt x="364" y="101"/>
                  </a:lnTo>
                  <a:lnTo>
                    <a:pt x="366" y="101"/>
                  </a:lnTo>
                  <a:lnTo>
                    <a:pt x="370" y="101"/>
                  </a:lnTo>
                  <a:lnTo>
                    <a:pt x="374" y="101"/>
                  </a:lnTo>
                  <a:lnTo>
                    <a:pt x="377" y="99"/>
                  </a:lnTo>
                  <a:lnTo>
                    <a:pt x="381" y="97"/>
                  </a:lnTo>
                  <a:lnTo>
                    <a:pt x="381" y="95"/>
                  </a:lnTo>
                  <a:lnTo>
                    <a:pt x="385" y="93"/>
                  </a:lnTo>
                  <a:lnTo>
                    <a:pt x="389" y="90"/>
                  </a:lnTo>
                  <a:lnTo>
                    <a:pt x="393" y="87"/>
                  </a:lnTo>
                  <a:lnTo>
                    <a:pt x="397" y="83"/>
                  </a:lnTo>
                  <a:lnTo>
                    <a:pt x="402" y="82"/>
                  </a:lnTo>
                  <a:lnTo>
                    <a:pt x="404" y="82"/>
                  </a:lnTo>
                  <a:lnTo>
                    <a:pt x="408" y="80"/>
                  </a:lnTo>
                  <a:lnTo>
                    <a:pt x="415" y="79"/>
                  </a:lnTo>
                  <a:lnTo>
                    <a:pt x="420" y="79"/>
                  </a:lnTo>
                  <a:lnTo>
                    <a:pt x="426" y="79"/>
                  </a:lnTo>
                  <a:lnTo>
                    <a:pt x="430" y="78"/>
                  </a:lnTo>
                  <a:lnTo>
                    <a:pt x="435" y="75"/>
                  </a:lnTo>
                  <a:lnTo>
                    <a:pt x="440" y="69"/>
                  </a:lnTo>
                  <a:lnTo>
                    <a:pt x="447" y="65"/>
                  </a:lnTo>
                  <a:lnTo>
                    <a:pt x="454" y="59"/>
                  </a:lnTo>
                  <a:lnTo>
                    <a:pt x="457" y="5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AC2F3A07-B02D-485C-B202-EF1A1D59B79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031173" y="3505207"/>
              <a:ext cx="997783" cy="1174230"/>
            </a:xfrm>
            <a:custGeom>
              <a:avLst/>
              <a:gdLst>
                <a:gd name="T0" fmla="*/ 2147483646 w 924"/>
                <a:gd name="T1" fmla="*/ 2147483646 h 1054"/>
                <a:gd name="T2" fmla="*/ 2147483646 w 924"/>
                <a:gd name="T3" fmla="*/ 2147483646 h 1054"/>
                <a:gd name="T4" fmla="*/ 2147483646 w 924"/>
                <a:gd name="T5" fmla="*/ 2147483646 h 1054"/>
                <a:gd name="T6" fmla="*/ 2147483646 w 924"/>
                <a:gd name="T7" fmla="*/ 2147483646 h 1054"/>
                <a:gd name="T8" fmla="*/ 2147483646 w 924"/>
                <a:gd name="T9" fmla="*/ 2147483646 h 1054"/>
                <a:gd name="T10" fmla="*/ 2147483646 w 924"/>
                <a:gd name="T11" fmla="*/ 2147483646 h 1054"/>
                <a:gd name="T12" fmla="*/ 2147483646 w 924"/>
                <a:gd name="T13" fmla="*/ 2147483646 h 1054"/>
                <a:gd name="T14" fmla="*/ 2147483646 w 924"/>
                <a:gd name="T15" fmla="*/ 2147483646 h 1054"/>
                <a:gd name="T16" fmla="*/ 2147483646 w 924"/>
                <a:gd name="T17" fmla="*/ 2147483646 h 1054"/>
                <a:gd name="T18" fmla="*/ 2147483646 w 924"/>
                <a:gd name="T19" fmla="*/ 2147483646 h 1054"/>
                <a:gd name="T20" fmla="*/ 2147483646 w 924"/>
                <a:gd name="T21" fmla="*/ 2147483646 h 1054"/>
                <a:gd name="T22" fmla="*/ 2147483646 w 924"/>
                <a:gd name="T23" fmla="*/ 2147483646 h 1054"/>
                <a:gd name="T24" fmla="*/ 2147483646 w 924"/>
                <a:gd name="T25" fmla="*/ 2147483646 h 1054"/>
                <a:gd name="T26" fmla="*/ 2147483646 w 924"/>
                <a:gd name="T27" fmla="*/ 2147483646 h 1054"/>
                <a:gd name="T28" fmla="*/ 2147483646 w 924"/>
                <a:gd name="T29" fmla="*/ 2147483646 h 1054"/>
                <a:gd name="T30" fmla="*/ 2147483646 w 924"/>
                <a:gd name="T31" fmla="*/ 2147483646 h 1054"/>
                <a:gd name="T32" fmla="*/ 2147483646 w 924"/>
                <a:gd name="T33" fmla="*/ 2147483646 h 1054"/>
                <a:gd name="T34" fmla="*/ 2147483646 w 924"/>
                <a:gd name="T35" fmla="*/ 2147483646 h 1054"/>
                <a:gd name="T36" fmla="*/ 2147483646 w 924"/>
                <a:gd name="T37" fmla="*/ 2147483646 h 1054"/>
                <a:gd name="T38" fmla="*/ 2147483646 w 924"/>
                <a:gd name="T39" fmla="*/ 2147483646 h 1054"/>
                <a:gd name="T40" fmla="*/ 2147483646 w 924"/>
                <a:gd name="T41" fmla="*/ 2147483646 h 1054"/>
                <a:gd name="T42" fmla="*/ 2147483646 w 924"/>
                <a:gd name="T43" fmla="*/ 2147483646 h 1054"/>
                <a:gd name="T44" fmla="*/ 2147483646 w 924"/>
                <a:gd name="T45" fmla="*/ 2147483646 h 1054"/>
                <a:gd name="T46" fmla="*/ 2147483646 w 924"/>
                <a:gd name="T47" fmla="*/ 2147483646 h 1054"/>
                <a:gd name="T48" fmla="*/ 2147483646 w 924"/>
                <a:gd name="T49" fmla="*/ 2147483646 h 1054"/>
                <a:gd name="T50" fmla="*/ 2147483646 w 924"/>
                <a:gd name="T51" fmla="*/ 2147483646 h 1054"/>
                <a:gd name="T52" fmla="*/ 2147483646 w 924"/>
                <a:gd name="T53" fmla="*/ 2147483646 h 1054"/>
                <a:gd name="T54" fmla="*/ 2147483646 w 924"/>
                <a:gd name="T55" fmla="*/ 2147483646 h 1054"/>
                <a:gd name="T56" fmla="*/ 2147483646 w 924"/>
                <a:gd name="T57" fmla="*/ 2147483646 h 1054"/>
                <a:gd name="T58" fmla="*/ 2147483646 w 924"/>
                <a:gd name="T59" fmla="*/ 2147483646 h 1054"/>
                <a:gd name="T60" fmla="*/ 2147483646 w 924"/>
                <a:gd name="T61" fmla="*/ 2147483646 h 1054"/>
                <a:gd name="T62" fmla="*/ 2147483646 w 924"/>
                <a:gd name="T63" fmla="*/ 2147483646 h 1054"/>
                <a:gd name="T64" fmla="*/ 2147483646 w 924"/>
                <a:gd name="T65" fmla="*/ 2147483646 h 1054"/>
                <a:gd name="T66" fmla="*/ 2147483646 w 924"/>
                <a:gd name="T67" fmla="*/ 2147483646 h 1054"/>
                <a:gd name="T68" fmla="*/ 2147483646 w 924"/>
                <a:gd name="T69" fmla="*/ 2147483646 h 1054"/>
                <a:gd name="T70" fmla="*/ 2147483646 w 924"/>
                <a:gd name="T71" fmla="*/ 2147483646 h 1054"/>
                <a:gd name="T72" fmla="*/ 2147483646 w 924"/>
                <a:gd name="T73" fmla="*/ 2147483646 h 1054"/>
                <a:gd name="T74" fmla="*/ 2147483646 w 924"/>
                <a:gd name="T75" fmla="*/ 2147483646 h 1054"/>
                <a:gd name="T76" fmla="*/ 2147483646 w 924"/>
                <a:gd name="T77" fmla="*/ 2147483646 h 1054"/>
                <a:gd name="T78" fmla="*/ 2147483646 w 924"/>
                <a:gd name="T79" fmla="*/ 2147483646 h 1054"/>
                <a:gd name="T80" fmla="*/ 2147483646 w 924"/>
                <a:gd name="T81" fmla="*/ 2147483646 h 1054"/>
                <a:gd name="T82" fmla="*/ 2147483646 w 924"/>
                <a:gd name="T83" fmla="*/ 2147483646 h 1054"/>
                <a:gd name="T84" fmla="*/ 2147483646 w 924"/>
                <a:gd name="T85" fmla="*/ 2147483646 h 1054"/>
                <a:gd name="T86" fmla="*/ 2147483646 w 924"/>
                <a:gd name="T87" fmla="*/ 2147483646 h 1054"/>
                <a:gd name="T88" fmla="*/ 2147483646 w 924"/>
                <a:gd name="T89" fmla="*/ 2147483646 h 1054"/>
                <a:gd name="T90" fmla="*/ 2147483646 w 924"/>
                <a:gd name="T91" fmla="*/ 2147483646 h 1054"/>
                <a:gd name="T92" fmla="*/ 2147483646 w 924"/>
                <a:gd name="T93" fmla="*/ 2147483646 h 1054"/>
                <a:gd name="T94" fmla="*/ 2147483646 w 924"/>
                <a:gd name="T95" fmla="*/ 2147483646 h 1054"/>
                <a:gd name="T96" fmla="*/ 2147483646 w 924"/>
                <a:gd name="T97" fmla="*/ 2147483646 h 1054"/>
                <a:gd name="T98" fmla="*/ 2147483646 w 924"/>
                <a:gd name="T99" fmla="*/ 2147483646 h 1054"/>
                <a:gd name="T100" fmla="*/ 2147483646 w 924"/>
                <a:gd name="T101" fmla="*/ 2147483646 h 1054"/>
                <a:gd name="T102" fmla="*/ 2147483646 w 924"/>
                <a:gd name="T103" fmla="*/ 2147483646 h 1054"/>
                <a:gd name="T104" fmla="*/ 2147483646 w 924"/>
                <a:gd name="T105" fmla="*/ 2147483646 h 1054"/>
                <a:gd name="T106" fmla="*/ 2147483646 w 924"/>
                <a:gd name="T107" fmla="*/ 2147483646 h 1054"/>
                <a:gd name="T108" fmla="*/ 2147483646 w 924"/>
                <a:gd name="T109" fmla="*/ 2147483646 h 1054"/>
                <a:gd name="T110" fmla="*/ 2147483646 w 924"/>
                <a:gd name="T111" fmla="*/ 2147483646 h 10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4" h="1054">
                  <a:moveTo>
                    <a:pt x="457" y="52"/>
                  </a:moveTo>
                  <a:lnTo>
                    <a:pt x="464" y="55"/>
                  </a:lnTo>
                  <a:lnTo>
                    <a:pt x="472" y="49"/>
                  </a:lnTo>
                  <a:lnTo>
                    <a:pt x="474" y="44"/>
                  </a:lnTo>
                  <a:lnTo>
                    <a:pt x="483" y="31"/>
                  </a:lnTo>
                  <a:lnTo>
                    <a:pt x="479" y="27"/>
                  </a:lnTo>
                  <a:lnTo>
                    <a:pt x="476" y="25"/>
                  </a:lnTo>
                  <a:lnTo>
                    <a:pt x="477" y="21"/>
                  </a:lnTo>
                  <a:lnTo>
                    <a:pt x="476" y="16"/>
                  </a:lnTo>
                  <a:lnTo>
                    <a:pt x="473" y="14"/>
                  </a:lnTo>
                  <a:lnTo>
                    <a:pt x="473" y="11"/>
                  </a:lnTo>
                  <a:lnTo>
                    <a:pt x="473" y="7"/>
                  </a:lnTo>
                  <a:lnTo>
                    <a:pt x="476" y="3"/>
                  </a:lnTo>
                  <a:lnTo>
                    <a:pt x="479" y="2"/>
                  </a:lnTo>
                  <a:lnTo>
                    <a:pt x="481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2" y="3"/>
                  </a:lnTo>
                  <a:lnTo>
                    <a:pt x="496" y="7"/>
                  </a:lnTo>
                  <a:lnTo>
                    <a:pt x="500" y="8"/>
                  </a:lnTo>
                  <a:lnTo>
                    <a:pt x="507" y="10"/>
                  </a:lnTo>
                  <a:lnTo>
                    <a:pt x="513" y="8"/>
                  </a:lnTo>
                  <a:lnTo>
                    <a:pt x="517" y="8"/>
                  </a:lnTo>
                  <a:lnTo>
                    <a:pt x="522" y="11"/>
                  </a:lnTo>
                  <a:lnTo>
                    <a:pt x="523" y="14"/>
                  </a:lnTo>
                  <a:lnTo>
                    <a:pt x="523" y="16"/>
                  </a:lnTo>
                  <a:lnTo>
                    <a:pt x="523" y="21"/>
                  </a:lnTo>
                  <a:lnTo>
                    <a:pt x="521" y="26"/>
                  </a:lnTo>
                  <a:lnTo>
                    <a:pt x="525" y="29"/>
                  </a:lnTo>
                  <a:lnTo>
                    <a:pt x="534" y="29"/>
                  </a:lnTo>
                  <a:lnTo>
                    <a:pt x="547" y="36"/>
                  </a:lnTo>
                  <a:lnTo>
                    <a:pt x="563" y="44"/>
                  </a:lnTo>
                  <a:lnTo>
                    <a:pt x="575" y="52"/>
                  </a:lnTo>
                  <a:lnTo>
                    <a:pt x="592" y="55"/>
                  </a:lnTo>
                  <a:lnTo>
                    <a:pt x="594" y="60"/>
                  </a:lnTo>
                  <a:lnTo>
                    <a:pt x="594" y="67"/>
                  </a:lnTo>
                  <a:lnTo>
                    <a:pt x="597" y="69"/>
                  </a:lnTo>
                  <a:lnTo>
                    <a:pt x="626" y="75"/>
                  </a:lnTo>
                  <a:lnTo>
                    <a:pt x="638" y="74"/>
                  </a:lnTo>
                  <a:lnTo>
                    <a:pt x="639" y="74"/>
                  </a:lnTo>
                  <a:lnTo>
                    <a:pt x="673" y="139"/>
                  </a:lnTo>
                  <a:lnTo>
                    <a:pt x="688" y="165"/>
                  </a:lnTo>
                  <a:lnTo>
                    <a:pt x="692" y="173"/>
                  </a:lnTo>
                  <a:lnTo>
                    <a:pt x="695" y="175"/>
                  </a:lnTo>
                  <a:lnTo>
                    <a:pt x="696" y="181"/>
                  </a:lnTo>
                  <a:lnTo>
                    <a:pt x="699" y="184"/>
                  </a:lnTo>
                  <a:lnTo>
                    <a:pt x="704" y="199"/>
                  </a:lnTo>
                  <a:lnTo>
                    <a:pt x="706" y="200"/>
                  </a:lnTo>
                  <a:lnTo>
                    <a:pt x="713" y="215"/>
                  </a:lnTo>
                  <a:lnTo>
                    <a:pt x="724" y="237"/>
                  </a:lnTo>
                  <a:lnTo>
                    <a:pt x="726" y="242"/>
                  </a:lnTo>
                  <a:lnTo>
                    <a:pt x="738" y="277"/>
                  </a:lnTo>
                  <a:lnTo>
                    <a:pt x="751" y="302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5" y="314"/>
                  </a:lnTo>
                  <a:lnTo>
                    <a:pt x="756" y="315"/>
                  </a:lnTo>
                  <a:lnTo>
                    <a:pt x="758" y="318"/>
                  </a:lnTo>
                  <a:lnTo>
                    <a:pt x="762" y="326"/>
                  </a:lnTo>
                  <a:lnTo>
                    <a:pt x="763" y="330"/>
                  </a:lnTo>
                  <a:lnTo>
                    <a:pt x="764" y="333"/>
                  </a:lnTo>
                  <a:lnTo>
                    <a:pt x="767" y="340"/>
                  </a:lnTo>
                  <a:lnTo>
                    <a:pt x="768" y="344"/>
                  </a:lnTo>
                  <a:lnTo>
                    <a:pt x="771" y="348"/>
                  </a:lnTo>
                  <a:lnTo>
                    <a:pt x="772" y="352"/>
                  </a:lnTo>
                  <a:lnTo>
                    <a:pt x="781" y="371"/>
                  </a:lnTo>
                  <a:lnTo>
                    <a:pt x="783" y="381"/>
                  </a:lnTo>
                  <a:lnTo>
                    <a:pt x="786" y="383"/>
                  </a:lnTo>
                  <a:lnTo>
                    <a:pt x="787" y="389"/>
                  </a:lnTo>
                  <a:lnTo>
                    <a:pt x="789" y="390"/>
                  </a:lnTo>
                  <a:lnTo>
                    <a:pt x="796" y="405"/>
                  </a:lnTo>
                  <a:lnTo>
                    <a:pt x="797" y="410"/>
                  </a:lnTo>
                  <a:lnTo>
                    <a:pt x="801" y="420"/>
                  </a:lnTo>
                  <a:lnTo>
                    <a:pt x="802" y="421"/>
                  </a:lnTo>
                  <a:lnTo>
                    <a:pt x="804" y="425"/>
                  </a:lnTo>
                  <a:lnTo>
                    <a:pt x="805" y="428"/>
                  </a:lnTo>
                  <a:lnTo>
                    <a:pt x="807" y="432"/>
                  </a:lnTo>
                  <a:lnTo>
                    <a:pt x="815" y="448"/>
                  </a:lnTo>
                  <a:lnTo>
                    <a:pt x="835" y="492"/>
                  </a:lnTo>
                  <a:lnTo>
                    <a:pt x="836" y="495"/>
                  </a:lnTo>
                  <a:lnTo>
                    <a:pt x="847" y="520"/>
                  </a:lnTo>
                  <a:lnTo>
                    <a:pt x="857" y="541"/>
                  </a:lnTo>
                  <a:lnTo>
                    <a:pt x="873" y="579"/>
                  </a:lnTo>
                  <a:lnTo>
                    <a:pt x="876" y="584"/>
                  </a:lnTo>
                  <a:lnTo>
                    <a:pt x="876" y="586"/>
                  </a:lnTo>
                  <a:lnTo>
                    <a:pt x="879" y="592"/>
                  </a:lnTo>
                  <a:lnTo>
                    <a:pt x="884" y="602"/>
                  </a:lnTo>
                  <a:lnTo>
                    <a:pt x="884" y="605"/>
                  </a:lnTo>
                  <a:lnTo>
                    <a:pt x="924" y="689"/>
                  </a:lnTo>
                  <a:lnTo>
                    <a:pt x="917" y="894"/>
                  </a:lnTo>
                  <a:lnTo>
                    <a:pt x="915" y="929"/>
                  </a:lnTo>
                  <a:lnTo>
                    <a:pt x="915" y="936"/>
                  </a:lnTo>
                  <a:lnTo>
                    <a:pt x="915" y="939"/>
                  </a:lnTo>
                  <a:lnTo>
                    <a:pt x="915" y="941"/>
                  </a:lnTo>
                  <a:lnTo>
                    <a:pt x="915" y="947"/>
                  </a:lnTo>
                  <a:lnTo>
                    <a:pt x="915" y="950"/>
                  </a:lnTo>
                  <a:lnTo>
                    <a:pt x="914" y="962"/>
                  </a:lnTo>
                  <a:lnTo>
                    <a:pt x="914" y="965"/>
                  </a:lnTo>
                  <a:lnTo>
                    <a:pt x="913" y="967"/>
                  </a:lnTo>
                  <a:lnTo>
                    <a:pt x="911" y="970"/>
                  </a:lnTo>
                  <a:lnTo>
                    <a:pt x="910" y="971"/>
                  </a:lnTo>
                  <a:lnTo>
                    <a:pt x="910" y="974"/>
                  </a:lnTo>
                  <a:lnTo>
                    <a:pt x="909" y="975"/>
                  </a:lnTo>
                  <a:lnTo>
                    <a:pt x="907" y="978"/>
                  </a:lnTo>
                  <a:lnTo>
                    <a:pt x="906" y="984"/>
                  </a:lnTo>
                  <a:lnTo>
                    <a:pt x="906" y="985"/>
                  </a:lnTo>
                  <a:lnTo>
                    <a:pt x="906" y="989"/>
                  </a:lnTo>
                  <a:lnTo>
                    <a:pt x="904" y="993"/>
                  </a:lnTo>
                  <a:lnTo>
                    <a:pt x="903" y="996"/>
                  </a:lnTo>
                  <a:lnTo>
                    <a:pt x="902" y="1000"/>
                  </a:lnTo>
                  <a:lnTo>
                    <a:pt x="900" y="1003"/>
                  </a:lnTo>
                  <a:lnTo>
                    <a:pt x="899" y="1005"/>
                  </a:lnTo>
                  <a:lnTo>
                    <a:pt x="892" y="1005"/>
                  </a:lnTo>
                  <a:lnTo>
                    <a:pt x="888" y="1005"/>
                  </a:lnTo>
                  <a:lnTo>
                    <a:pt x="885" y="1005"/>
                  </a:lnTo>
                  <a:lnTo>
                    <a:pt x="883" y="1005"/>
                  </a:lnTo>
                  <a:lnTo>
                    <a:pt x="881" y="1008"/>
                  </a:lnTo>
                  <a:lnTo>
                    <a:pt x="879" y="1008"/>
                  </a:lnTo>
                  <a:lnTo>
                    <a:pt x="879" y="1011"/>
                  </a:lnTo>
                  <a:lnTo>
                    <a:pt x="881" y="1016"/>
                  </a:lnTo>
                  <a:lnTo>
                    <a:pt x="881" y="1022"/>
                  </a:lnTo>
                  <a:lnTo>
                    <a:pt x="877" y="1024"/>
                  </a:lnTo>
                  <a:lnTo>
                    <a:pt x="873" y="1028"/>
                  </a:lnTo>
                  <a:lnTo>
                    <a:pt x="865" y="1034"/>
                  </a:lnTo>
                  <a:lnTo>
                    <a:pt x="858" y="1028"/>
                  </a:lnTo>
                  <a:lnTo>
                    <a:pt x="849" y="1031"/>
                  </a:lnTo>
                  <a:lnTo>
                    <a:pt x="850" y="1035"/>
                  </a:lnTo>
                  <a:lnTo>
                    <a:pt x="858" y="1046"/>
                  </a:lnTo>
                  <a:lnTo>
                    <a:pt x="857" y="1053"/>
                  </a:lnTo>
                  <a:lnTo>
                    <a:pt x="849" y="1054"/>
                  </a:lnTo>
                  <a:lnTo>
                    <a:pt x="841" y="1049"/>
                  </a:lnTo>
                  <a:lnTo>
                    <a:pt x="838" y="1039"/>
                  </a:lnTo>
                  <a:lnTo>
                    <a:pt x="841" y="1030"/>
                  </a:lnTo>
                  <a:lnTo>
                    <a:pt x="841" y="1028"/>
                  </a:lnTo>
                  <a:lnTo>
                    <a:pt x="838" y="1026"/>
                  </a:lnTo>
                  <a:lnTo>
                    <a:pt x="832" y="1024"/>
                  </a:lnTo>
                  <a:lnTo>
                    <a:pt x="830" y="1027"/>
                  </a:lnTo>
                  <a:lnTo>
                    <a:pt x="830" y="1035"/>
                  </a:lnTo>
                  <a:lnTo>
                    <a:pt x="828" y="1042"/>
                  </a:lnTo>
                  <a:lnTo>
                    <a:pt x="826" y="1043"/>
                  </a:lnTo>
                  <a:lnTo>
                    <a:pt x="824" y="1043"/>
                  </a:lnTo>
                  <a:lnTo>
                    <a:pt x="821" y="1042"/>
                  </a:lnTo>
                  <a:lnTo>
                    <a:pt x="820" y="1037"/>
                  </a:lnTo>
                  <a:lnTo>
                    <a:pt x="819" y="1032"/>
                  </a:lnTo>
                  <a:lnTo>
                    <a:pt x="816" y="1028"/>
                  </a:lnTo>
                  <a:lnTo>
                    <a:pt x="811" y="1030"/>
                  </a:lnTo>
                  <a:lnTo>
                    <a:pt x="805" y="1032"/>
                  </a:lnTo>
                  <a:lnTo>
                    <a:pt x="800" y="1034"/>
                  </a:lnTo>
                  <a:lnTo>
                    <a:pt x="792" y="1030"/>
                  </a:lnTo>
                  <a:lnTo>
                    <a:pt x="789" y="1026"/>
                  </a:lnTo>
                  <a:lnTo>
                    <a:pt x="785" y="1026"/>
                  </a:lnTo>
                  <a:lnTo>
                    <a:pt x="778" y="1028"/>
                  </a:lnTo>
                  <a:lnTo>
                    <a:pt x="775" y="1027"/>
                  </a:lnTo>
                  <a:lnTo>
                    <a:pt x="771" y="1019"/>
                  </a:lnTo>
                  <a:lnTo>
                    <a:pt x="764" y="1015"/>
                  </a:lnTo>
                  <a:lnTo>
                    <a:pt x="762" y="1009"/>
                  </a:lnTo>
                  <a:lnTo>
                    <a:pt x="756" y="1008"/>
                  </a:lnTo>
                  <a:lnTo>
                    <a:pt x="753" y="1009"/>
                  </a:lnTo>
                  <a:lnTo>
                    <a:pt x="751" y="1007"/>
                  </a:lnTo>
                  <a:lnTo>
                    <a:pt x="747" y="1004"/>
                  </a:lnTo>
                  <a:lnTo>
                    <a:pt x="743" y="1001"/>
                  </a:lnTo>
                  <a:lnTo>
                    <a:pt x="738" y="1003"/>
                  </a:lnTo>
                  <a:lnTo>
                    <a:pt x="734" y="1007"/>
                  </a:lnTo>
                  <a:lnTo>
                    <a:pt x="732" y="1005"/>
                  </a:lnTo>
                  <a:lnTo>
                    <a:pt x="730" y="997"/>
                  </a:lnTo>
                  <a:lnTo>
                    <a:pt x="726" y="993"/>
                  </a:lnTo>
                  <a:lnTo>
                    <a:pt x="702" y="977"/>
                  </a:lnTo>
                  <a:lnTo>
                    <a:pt x="696" y="969"/>
                  </a:lnTo>
                  <a:lnTo>
                    <a:pt x="691" y="966"/>
                  </a:lnTo>
                  <a:lnTo>
                    <a:pt x="685" y="963"/>
                  </a:lnTo>
                  <a:lnTo>
                    <a:pt x="677" y="962"/>
                  </a:lnTo>
                  <a:lnTo>
                    <a:pt x="661" y="959"/>
                  </a:lnTo>
                  <a:lnTo>
                    <a:pt x="641" y="939"/>
                  </a:lnTo>
                  <a:lnTo>
                    <a:pt x="620" y="924"/>
                  </a:lnTo>
                  <a:lnTo>
                    <a:pt x="601" y="917"/>
                  </a:lnTo>
                  <a:lnTo>
                    <a:pt x="597" y="914"/>
                  </a:lnTo>
                  <a:lnTo>
                    <a:pt x="589" y="922"/>
                  </a:lnTo>
                  <a:lnTo>
                    <a:pt x="585" y="925"/>
                  </a:lnTo>
                  <a:lnTo>
                    <a:pt x="583" y="922"/>
                  </a:lnTo>
                  <a:lnTo>
                    <a:pt x="583" y="918"/>
                  </a:lnTo>
                  <a:lnTo>
                    <a:pt x="583" y="916"/>
                  </a:lnTo>
                  <a:lnTo>
                    <a:pt x="581" y="913"/>
                  </a:lnTo>
                  <a:lnTo>
                    <a:pt x="579" y="913"/>
                  </a:lnTo>
                  <a:lnTo>
                    <a:pt x="577" y="916"/>
                  </a:lnTo>
                  <a:lnTo>
                    <a:pt x="572" y="917"/>
                  </a:lnTo>
                  <a:lnTo>
                    <a:pt x="568" y="916"/>
                  </a:lnTo>
                  <a:lnTo>
                    <a:pt x="566" y="916"/>
                  </a:lnTo>
                  <a:lnTo>
                    <a:pt x="560" y="913"/>
                  </a:lnTo>
                  <a:lnTo>
                    <a:pt x="555" y="910"/>
                  </a:lnTo>
                  <a:lnTo>
                    <a:pt x="552" y="903"/>
                  </a:lnTo>
                  <a:lnTo>
                    <a:pt x="548" y="901"/>
                  </a:lnTo>
                  <a:lnTo>
                    <a:pt x="547" y="890"/>
                  </a:lnTo>
                  <a:lnTo>
                    <a:pt x="548" y="882"/>
                  </a:lnTo>
                  <a:lnTo>
                    <a:pt x="547" y="868"/>
                  </a:lnTo>
                  <a:lnTo>
                    <a:pt x="548" y="861"/>
                  </a:lnTo>
                  <a:lnTo>
                    <a:pt x="551" y="853"/>
                  </a:lnTo>
                  <a:lnTo>
                    <a:pt x="551" y="846"/>
                  </a:lnTo>
                  <a:lnTo>
                    <a:pt x="544" y="836"/>
                  </a:lnTo>
                  <a:lnTo>
                    <a:pt x="541" y="830"/>
                  </a:lnTo>
                  <a:lnTo>
                    <a:pt x="540" y="823"/>
                  </a:lnTo>
                  <a:lnTo>
                    <a:pt x="540" y="818"/>
                  </a:lnTo>
                  <a:lnTo>
                    <a:pt x="534" y="812"/>
                  </a:lnTo>
                  <a:lnTo>
                    <a:pt x="526" y="803"/>
                  </a:lnTo>
                  <a:lnTo>
                    <a:pt x="465" y="757"/>
                  </a:lnTo>
                  <a:lnTo>
                    <a:pt x="443" y="740"/>
                  </a:lnTo>
                  <a:lnTo>
                    <a:pt x="426" y="727"/>
                  </a:lnTo>
                  <a:lnTo>
                    <a:pt x="416" y="721"/>
                  </a:lnTo>
                  <a:lnTo>
                    <a:pt x="408" y="719"/>
                  </a:lnTo>
                  <a:lnTo>
                    <a:pt x="400" y="712"/>
                  </a:lnTo>
                  <a:lnTo>
                    <a:pt x="393" y="708"/>
                  </a:lnTo>
                  <a:lnTo>
                    <a:pt x="391" y="704"/>
                  </a:lnTo>
                  <a:lnTo>
                    <a:pt x="390" y="700"/>
                  </a:lnTo>
                  <a:lnTo>
                    <a:pt x="387" y="700"/>
                  </a:lnTo>
                  <a:lnTo>
                    <a:pt x="382" y="696"/>
                  </a:lnTo>
                  <a:lnTo>
                    <a:pt x="379" y="693"/>
                  </a:lnTo>
                  <a:lnTo>
                    <a:pt x="372" y="677"/>
                  </a:lnTo>
                  <a:lnTo>
                    <a:pt x="363" y="673"/>
                  </a:lnTo>
                  <a:lnTo>
                    <a:pt x="352" y="660"/>
                  </a:lnTo>
                  <a:lnTo>
                    <a:pt x="344" y="655"/>
                  </a:lnTo>
                  <a:lnTo>
                    <a:pt x="332" y="649"/>
                  </a:lnTo>
                  <a:lnTo>
                    <a:pt x="321" y="647"/>
                  </a:lnTo>
                  <a:lnTo>
                    <a:pt x="304" y="647"/>
                  </a:lnTo>
                  <a:lnTo>
                    <a:pt x="294" y="648"/>
                  </a:lnTo>
                  <a:lnTo>
                    <a:pt x="285" y="648"/>
                  </a:lnTo>
                  <a:lnTo>
                    <a:pt x="277" y="652"/>
                  </a:lnTo>
                  <a:lnTo>
                    <a:pt x="265" y="656"/>
                  </a:lnTo>
                  <a:lnTo>
                    <a:pt x="254" y="658"/>
                  </a:lnTo>
                  <a:lnTo>
                    <a:pt x="249" y="658"/>
                  </a:lnTo>
                  <a:lnTo>
                    <a:pt x="242" y="658"/>
                  </a:lnTo>
                  <a:lnTo>
                    <a:pt x="232" y="656"/>
                  </a:lnTo>
                  <a:lnTo>
                    <a:pt x="225" y="654"/>
                  </a:lnTo>
                  <a:lnTo>
                    <a:pt x="221" y="649"/>
                  </a:lnTo>
                  <a:lnTo>
                    <a:pt x="217" y="645"/>
                  </a:lnTo>
                  <a:lnTo>
                    <a:pt x="204" y="591"/>
                  </a:lnTo>
                  <a:lnTo>
                    <a:pt x="181" y="505"/>
                  </a:lnTo>
                  <a:lnTo>
                    <a:pt x="178" y="495"/>
                  </a:lnTo>
                  <a:lnTo>
                    <a:pt x="172" y="488"/>
                  </a:lnTo>
                  <a:lnTo>
                    <a:pt x="167" y="482"/>
                  </a:lnTo>
                  <a:lnTo>
                    <a:pt x="160" y="477"/>
                  </a:lnTo>
                  <a:lnTo>
                    <a:pt x="159" y="473"/>
                  </a:lnTo>
                  <a:lnTo>
                    <a:pt x="155" y="469"/>
                  </a:lnTo>
                  <a:lnTo>
                    <a:pt x="148" y="461"/>
                  </a:lnTo>
                  <a:lnTo>
                    <a:pt x="147" y="451"/>
                  </a:lnTo>
                  <a:lnTo>
                    <a:pt x="144" y="447"/>
                  </a:lnTo>
                  <a:lnTo>
                    <a:pt x="136" y="436"/>
                  </a:lnTo>
                  <a:lnTo>
                    <a:pt x="130" y="431"/>
                  </a:lnTo>
                  <a:lnTo>
                    <a:pt x="118" y="429"/>
                  </a:lnTo>
                  <a:lnTo>
                    <a:pt x="108" y="425"/>
                  </a:lnTo>
                  <a:lnTo>
                    <a:pt x="103" y="419"/>
                  </a:lnTo>
                  <a:lnTo>
                    <a:pt x="104" y="414"/>
                  </a:lnTo>
                  <a:lnTo>
                    <a:pt x="108" y="412"/>
                  </a:lnTo>
                  <a:lnTo>
                    <a:pt x="108" y="409"/>
                  </a:lnTo>
                  <a:lnTo>
                    <a:pt x="113" y="408"/>
                  </a:lnTo>
                  <a:lnTo>
                    <a:pt x="115" y="406"/>
                  </a:lnTo>
                  <a:lnTo>
                    <a:pt x="115" y="402"/>
                  </a:lnTo>
                  <a:lnTo>
                    <a:pt x="111" y="401"/>
                  </a:lnTo>
                  <a:lnTo>
                    <a:pt x="100" y="402"/>
                  </a:lnTo>
                  <a:lnTo>
                    <a:pt x="95" y="401"/>
                  </a:lnTo>
                  <a:lnTo>
                    <a:pt x="92" y="401"/>
                  </a:lnTo>
                  <a:lnTo>
                    <a:pt x="87" y="401"/>
                  </a:lnTo>
                  <a:lnTo>
                    <a:pt x="84" y="400"/>
                  </a:lnTo>
                  <a:lnTo>
                    <a:pt x="80" y="397"/>
                  </a:lnTo>
                  <a:lnTo>
                    <a:pt x="76" y="395"/>
                  </a:lnTo>
                  <a:lnTo>
                    <a:pt x="72" y="394"/>
                  </a:lnTo>
                  <a:lnTo>
                    <a:pt x="69" y="391"/>
                  </a:lnTo>
                  <a:lnTo>
                    <a:pt x="65" y="390"/>
                  </a:lnTo>
                  <a:lnTo>
                    <a:pt x="59" y="389"/>
                  </a:lnTo>
                  <a:lnTo>
                    <a:pt x="57" y="386"/>
                  </a:lnTo>
                  <a:lnTo>
                    <a:pt x="58" y="383"/>
                  </a:lnTo>
                  <a:lnTo>
                    <a:pt x="61" y="379"/>
                  </a:lnTo>
                  <a:lnTo>
                    <a:pt x="62" y="378"/>
                  </a:lnTo>
                  <a:lnTo>
                    <a:pt x="65" y="375"/>
                  </a:lnTo>
                  <a:lnTo>
                    <a:pt x="64" y="372"/>
                  </a:lnTo>
                  <a:lnTo>
                    <a:pt x="61" y="368"/>
                  </a:lnTo>
                  <a:lnTo>
                    <a:pt x="57" y="360"/>
                  </a:lnTo>
                  <a:lnTo>
                    <a:pt x="54" y="355"/>
                  </a:lnTo>
                  <a:lnTo>
                    <a:pt x="58" y="351"/>
                  </a:lnTo>
                  <a:lnTo>
                    <a:pt x="61" y="347"/>
                  </a:lnTo>
                  <a:lnTo>
                    <a:pt x="61" y="344"/>
                  </a:lnTo>
                  <a:lnTo>
                    <a:pt x="62" y="341"/>
                  </a:lnTo>
                  <a:lnTo>
                    <a:pt x="64" y="338"/>
                  </a:lnTo>
                  <a:lnTo>
                    <a:pt x="66" y="336"/>
                  </a:lnTo>
                  <a:lnTo>
                    <a:pt x="69" y="334"/>
                  </a:lnTo>
                  <a:lnTo>
                    <a:pt x="65" y="330"/>
                  </a:lnTo>
                  <a:lnTo>
                    <a:pt x="61" y="326"/>
                  </a:lnTo>
                  <a:lnTo>
                    <a:pt x="59" y="322"/>
                  </a:lnTo>
                  <a:lnTo>
                    <a:pt x="54" y="319"/>
                  </a:lnTo>
                  <a:lnTo>
                    <a:pt x="51" y="314"/>
                  </a:lnTo>
                  <a:lnTo>
                    <a:pt x="47" y="313"/>
                  </a:lnTo>
                  <a:lnTo>
                    <a:pt x="42" y="314"/>
                  </a:lnTo>
                  <a:lnTo>
                    <a:pt x="36" y="313"/>
                  </a:lnTo>
                  <a:lnTo>
                    <a:pt x="34" y="311"/>
                  </a:lnTo>
                  <a:lnTo>
                    <a:pt x="30" y="309"/>
                  </a:lnTo>
                  <a:lnTo>
                    <a:pt x="27" y="310"/>
                  </a:lnTo>
                  <a:lnTo>
                    <a:pt x="21" y="310"/>
                  </a:lnTo>
                  <a:lnTo>
                    <a:pt x="17" y="311"/>
                  </a:lnTo>
                  <a:lnTo>
                    <a:pt x="12" y="317"/>
                  </a:lnTo>
                  <a:lnTo>
                    <a:pt x="0" y="311"/>
                  </a:lnTo>
                  <a:lnTo>
                    <a:pt x="0" y="310"/>
                  </a:lnTo>
                  <a:lnTo>
                    <a:pt x="2" y="306"/>
                  </a:lnTo>
                  <a:lnTo>
                    <a:pt x="5" y="302"/>
                  </a:lnTo>
                  <a:lnTo>
                    <a:pt x="6" y="296"/>
                  </a:lnTo>
                  <a:lnTo>
                    <a:pt x="10" y="291"/>
                  </a:lnTo>
                  <a:lnTo>
                    <a:pt x="12" y="287"/>
                  </a:lnTo>
                  <a:lnTo>
                    <a:pt x="16" y="284"/>
                  </a:lnTo>
                  <a:lnTo>
                    <a:pt x="20" y="280"/>
                  </a:lnTo>
                  <a:lnTo>
                    <a:pt x="24" y="277"/>
                  </a:lnTo>
                  <a:lnTo>
                    <a:pt x="31" y="275"/>
                  </a:lnTo>
                  <a:lnTo>
                    <a:pt x="38" y="272"/>
                  </a:lnTo>
                  <a:lnTo>
                    <a:pt x="43" y="270"/>
                  </a:lnTo>
                  <a:lnTo>
                    <a:pt x="53" y="268"/>
                  </a:lnTo>
                  <a:lnTo>
                    <a:pt x="61" y="264"/>
                  </a:lnTo>
                  <a:lnTo>
                    <a:pt x="64" y="262"/>
                  </a:lnTo>
                  <a:lnTo>
                    <a:pt x="69" y="260"/>
                  </a:lnTo>
                  <a:lnTo>
                    <a:pt x="74" y="256"/>
                  </a:lnTo>
                  <a:lnTo>
                    <a:pt x="76" y="254"/>
                  </a:lnTo>
                  <a:lnTo>
                    <a:pt x="81" y="250"/>
                  </a:lnTo>
                  <a:lnTo>
                    <a:pt x="87" y="246"/>
                  </a:lnTo>
                  <a:lnTo>
                    <a:pt x="88" y="245"/>
                  </a:lnTo>
                  <a:lnTo>
                    <a:pt x="91" y="241"/>
                  </a:lnTo>
                  <a:lnTo>
                    <a:pt x="98" y="232"/>
                  </a:lnTo>
                  <a:lnTo>
                    <a:pt x="102" y="230"/>
                  </a:lnTo>
                  <a:lnTo>
                    <a:pt x="107" y="226"/>
                  </a:lnTo>
                  <a:lnTo>
                    <a:pt x="113" y="222"/>
                  </a:lnTo>
                  <a:lnTo>
                    <a:pt x="115" y="219"/>
                  </a:lnTo>
                  <a:lnTo>
                    <a:pt x="118" y="218"/>
                  </a:lnTo>
                  <a:lnTo>
                    <a:pt x="126" y="212"/>
                  </a:lnTo>
                  <a:lnTo>
                    <a:pt x="136" y="208"/>
                  </a:lnTo>
                  <a:lnTo>
                    <a:pt x="153" y="197"/>
                  </a:lnTo>
                  <a:lnTo>
                    <a:pt x="166" y="189"/>
                  </a:lnTo>
                  <a:lnTo>
                    <a:pt x="172" y="186"/>
                  </a:lnTo>
                  <a:lnTo>
                    <a:pt x="179" y="185"/>
                  </a:lnTo>
                  <a:lnTo>
                    <a:pt x="181" y="185"/>
                  </a:lnTo>
                  <a:lnTo>
                    <a:pt x="186" y="185"/>
                  </a:lnTo>
                  <a:lnTo>
                    <a:pt x="196" y="184"/>
                  </a:lnTo>
                  <a:lnTo>
                    <a:pt x="200" y="184"/>
                  </a:lnTo>
                  <a:lnTo>
                    <a:pt x="205" y="182"/>
                  </a:lnTo>
                  <a:lnTo>
                    <a:pt x="209" y="181"/>
                  </a:lnTo>
                  <a:lnTo>
                    <a:pt x="216" y="179"/>
                  </a:lnTo>
                  <a:lnTo>
                    <a:pt x="220" y="178"/>
                  </a:lnTo>
                  <a:lnTo>
                    <a:pt x="225" y="177"/>
                  </a:lnTo>
                  <a:lnTo>
                    <a:pt x="231" y="174"/>
                  </a:lnTo>
                  <a:lnTo>
                    <a:pt x="239" y="171"/>
                  </a:lnTo>
                  <a:lnTo>
                    <a:pt x="245" y="170"/>
                  </a:lnTo>
                  <a:lnTo>
                    <a:pt x="250" y="167"/>
                  </a:lnTo>
                  <a:lnTo>
                    <a:pt x="255" y="166"/>
                  </a:lnTo>
                  <a:lnTo>
                    <a:pt x="260" y="163"/>
                  </a:lnTo>
                  <a:lnTo>
                    <a:pt x="265" y="162"/>
                  </a:lnTo>
                  <a:lnTo>
                    <a:pt x="268" y="159"/>
                  </a:lnTo>
                  <a:lnTo>
                    <a:pt x="270" y="156"/>
                  </a:lnTo>
                  <a:lnTo>
                    <a:pt x="273" y="152"/>
                  </a:lnTo>
                  <a:lnTo>
                    <a:pt x="274" y="150"/>
                  </a:lnTo>
                  <a:lnTo>
                    <a:pt x="277" y="147"/>
                  </a:lnTo>
                  <a:lnTo>
                    <a:pt x="281" y="144"/>
                  </a:lnTo>
                  <a:lnTo>
                    <a:pt x="285" y="141"/>
                  </a:lnTo>
                  <a:lnTo>
                    <a:pt x="291" y="139"/>
                  </a:lnTo>
                  <a:lnTo>
                    <a:pt x="296" y="135"/>
                  </a:lnTo>
                  <a:lnTo>
                    <a:pt x="300" y="132"/>
                  </a:lnTo>
                  <a:lnTo>
                    <a:pt x="303" y="128"/>
                  </a:lnTo>
                  <a:lnTo>
                    <a:pt x="304" y="124"/>
                  </a:lnTo>
                  <a:lnTo>
                    <a:pt x="306" y="117"/>
                  </a:lnTo>
                  <a:lnTo>
                    <a:pt x="308" y="110"/>
                  </a:lnTo>
                  <a:lnTo>
                    <a:pt x="310" y="105"/>
                  </a:lnTo>
                  <a:lnTo>
                    <a:pt x="313" y="101"/>
                  </a:lnTo>
                  <a:lnTo>
                    <a:pt x="315" y="97"/>
                  </a:lnTo>
                  <a:lnTo>
                    <a:pt x="319" y="94"/>
                  </a:lnTo>
                  <a:lnTo>
                    <a:pt x="323" y="93"/>
                  </a:lnTo>
                  <a:lnTo>
                    <a:pt x="329" y="91"/>
                  </a:lnTo>
                  <a:lnTo>
                    <a:pt x="334" y="91"/>
                  </a:lnTo>
                  <a:lnTo>
                    <a:pt x="340" y="93"/>
                  </a:lnTo>
                  <a:lnTo>
                    <a:pt x="348" y="95"/>
                  </a:lnTo>
                  <a:lnTo>
                    <a:pt x="356" y="98"/>
                  </a:lnTo>
                  <a:lnTo>
                    <a:pt x="360" y="99"/>
                  </a:lnTo>
                  <a:lnTo>
                    <a:pt x="364" y="101"/>
                  </a:lnTo>
                  <a:lnTo>
                    <a:pt x="366" y="101"/>
                  </a:lnTo>
                  <a:lnTo>
                    <a:pt x="370" y="101"/>
                  </a:lnTo>
                  <a:lnTo>
                    <a:pt x="374" y="101"/>
                  </a:lnTo>
                  <a:lnTo>
                    <a:pt x="377" y="99"/>
                  </a:lnTo>
                  <a:lnTo>
                    <a:pt x="381" y="97"/>
                  </a:lnTo>
                  <a:lnTo>
                    <a:pt x="381" y="95"/>
                  </a:lnTo>
                  <a:lnTo>
                    <a:pt x="385" y="93"/>
                  </a:lnTo>
                  <a:lnTo>
                    <a:pt x="389" y="90"/>
                  </a:lnTo>
                  <a:lnTo>
                    <a:pt x="393" y="87"/>
                  </a:lnTo>
                  <a:lnTo>
                    <a:pt x="397" y="83"/>
                  </a:lnTo>
                  <a:lnTo>
                    <a:pt x="402" y="82"/>
                  </a:lnTo>
                  <a:lnTo>
                    <a:pt x="404" y="82"/>
                  </a:lnTo>
                  <a:lnTo>
                    <a:pt x="408" y="80"/>
                  </a:lnTo>
                  <a:lnTo>
                    <a:pt x="415" y="79"/>
                  </a:lnTo>
                  <a:lnTo>
                    <a:pt x="420" y="79"/>
                  </a:lnTo>
                  <a:lnTo>
                    <a:pt x="426" y="79"/>
                  </a:lnTo>
                  <a:lnTo>
                    <a:pt x="430" y="78"/>
                  </a:lnTo>
                  <a:lnTo>
                    <a:pt x="435" y="75"/>
                  </a:lnTo>
                  <a:lnTo>
                    <a:pt x="440" y="69"/>
                  </a:lnTo>
                  <a:lnTo>
                    <a:pt x="447" y="65"/>
                  </a:lnTo>
                  <a:lnTo>
                    <a:pt x="454" y="59"/>
                  </a:lnTo>
                  <a:lnTo>
                    <a:pt x="457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322A2280-79D3-4A93-A0D7-BC254B1ACB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78921" y="3528593"/>
              <a:ext cx="778412" cy="1212386"/>
            </a:xfrm>
            <a:custGeom>
              <a:avLst/>
              <a:gdLst>
                <a:gd name="T0" fmla="*/ 2147483646 w 721"/>
                <a:gd name="T1" fmla="*/ 2147483646 h 1088"/>
                <a:gd name="T2" fmla="*/ 2147483646 w 721"/>
                <a:gd name="T3" fmla="*/ 2147483646 h 1088"/>
                <a:gd name="T4" fmla="*/ 2147483646 w 721"/>
                <a:gd name="T5" fmla="*/ 2147483646 h 1088"/>
                <a:gd name="T6" fmla="*/ 2147483646 w 721"/>
                <a:gd name="T7" fmla="*/ 2147483646 h 1088"/>
                <a:gd name="T8" fmla="*/ 2147483646 w 721"/>
                <a:gd name="T9" fmla="*/ 2147483646 h 1088"/>
                <a:gd name="T10" fmla="*/ 2147483646 w 721"/>
                <a:gd name="T11" fmla="*/ 2147483646 h 1088"/>
                <a:gd name="T12" fmla="*/ 2147483646 w 721"/>
                <a:gd name="T13" fmla="*/ 2147483646 h 1088"/>
                <a:gd name="T14" fmla="*/ 2147483646 w 721"/>
                <a:gd name="T15" fmla="*/ 2147483646 h 1088"/>
                <a:gd name="T16" fmla="*/ 2147483646 w 721"/>
                <a:gd name="T17" fmla="*/ 2147483646 h 1088"/>
                <a:gd name="T18" fmla="*/ 2147483646 w 721"/>
                <a:gd name="T19" fmla="*/ 2147483646 h 1088"/>
                <a:gd name="T20" fmla="*/ 2147483646 w 721"/>
                <a:gd name="T21" fmla="*/ 2147483646 h 1088"/>
                <a:gd name="T22" fmla="*/ 2147483646 w 721"/>
                <a:gd name="T23" fmla="*/ 2147483646 h 1088"/>
                <a:gd name="T24" fmla="*/ 2147483646 w 721"/>
                <a:gd name="T25" fmla="*/ 2147483646 h 1088"/>
                <a:gd name="T26" fmla="*/ 2147483646 w 721"/>
                <a:gd name="T27" fmla="*/ 2147483646 h 1088"/>
                <a:gd name="T28" fmla="*/ 2147483646 w 721"/>
                <a:gd name="T29" fmla="*/ 2147483646 h 1088"/>
                <a:gd name="T30" fmla="*/ 2147483646 w 721"/>
                <a:gd name="T31" fmla="*/ 2147483646 h 1088"/>
                <a:gd name="T32" fmla="*/ 2147483646 w 721"/>
                <a:gd name="T33" fmla="*/ 2147483646 h 1088"/>
                <a:gd name="T34" fmla="*/ 2147483646 w 721"/>
                <a:gd name="T35" fmla="*/ 2147483646 h 1088"/>
                <a:gd name="T36" fmla="*/ 2147483646 w 721"/>
                <a:gd name="T37" fmla="*/ 2147483646 h 1088"/>
                <a:gd name="T38" fmla="*/ 2147483646 w 721"/>
                <a:gd name="T39" fmla="*/ 2147483646 h 1088"/>
                <a:gd name="T40" fmla="*/ 2147483646 w 721"/>
                <a:gd name="T41" fmla="*/ 2147483646 h 1088"/>
                <a:gd name="T42" fmla="*/ 2147483646 w 721"/>
                <a:gd name="T43" fmla="*/ 2147483646 h 1088"/>
                <a:gd name="T44" fmla="*/ 2147483646 w 721"/>
                <a:gd name="T45" fmla="*/ 2147483646 h 1088"/>
                <a:gd name="T46" fmla="*/ 2147483646 w 721"/>
                <a:gd name="T47" fmla="*/ 2147483646 h 1088"/>
                <a:gd name="T48" fmla="*/ 2147483646 w 721"/>
                <a:gd name="T49" fmla="*/ 2147483646 h 1088"/>
                <a:gd name="T50" fmla="*/ 2147483646 w 721"/>
                <a:gd name="T51" fmla="*/ 2147483646 h 1088"/>
                <a:gd name="T52" fmla="*/ 2147483646 w 721"/>
                <a:gd name="T53" fmla="*/ 2147483646 h 1088"/>
                <a:gd name="T54" fmla="*/ 2147483646 w 721"/>
                <a:gd name="T55" fmla="*/ 2147483646 h 1088"/>
                <a:gd name="T56" fmla="*/ 2147483646 w 721"/>
                <a:gd name="T57" fmla="*/ 2147483646 h 1088"/>
                <a:gd name="T58" fmla="*/ 2147483646 w 721"/>
                <a:gd name="T59" fmla="*/ 2147483646 h 1088"/>
                <a:gd name="T60" fmla="*/ 2147483646 w 721"/>
                <a:gd name="T61" fmla="*/ 2147483646 h 1088"/>
                <a:gd name="T62" fmla="*/ 2147483646 w 721"/>
                <a:gd name="T63" fmla="*/ 2147483646 h 1088"/>
                <a:gd name="T64" fmla="*/ 2147483646 w 721"/>
                <a:gd name="T65" fmla="*/ 2147483646 h 1088"/>
                <a:gd name="T66" fmla="*/ 2147483646 w 721"/>
                <a:gd name="T67" fmla="*/ 2147483646 h 1088"/>
                <a:gd name="T68" fmla="*/ 2147483646 w 721"/>
                <a:gd name="T69" fmla="*/ 2147483646 h 1088"/>
                <a:gd name="T70" fmla="*/ 2147483646 w 721"/>
                <a:gd name="T71" fmla="*/ 2147483646 h 1088"/>
                <a:gd name="T72" fmla="*/ 2147483646 w 721"/>
                <a:gd name="T73" fmla="*/ 2147483646 h 1088"/>
                <a:gd name="T74" fmla="*/ 2147483646 w 721"/>
                <a:gd name="T75" fmla="*/ 2147483646 h 1088"/>
                <a:gd name="T76" fmla="*/ 2147483646 w 721"/>
                <a:gd name="T77" fmla="*/ 2147483646 h 1088"/>
                <a:gd name="T78" fmla="*/ 2147483646 w 721"/>
                <a:gd name="T79" fmla="*/ 2147483646 h 1088"/>
                <a:gd name="T80" fmla="*/ 2147483646 w 721"/>
                <a:gd name="T81" fmla="*/ 2147483646 h 1088"/>
                <a:gd name="T82" fmla="*/ 2147483646 w 721"/>
                <a:gd name="T83" fmla="*/ 2147483646 h 1088"/>
                <a:gd name="T84" fmla="*/ 2147483646 w 721"/>
                <a:gd name="T85" fmla="*/ 2147483646 h 1088"/>
                <a:gd name="T86" fmla="*/ 2147483646 w 721"/>
                <a:gd name="T87" fmla="*/ 2147483646 h 1088"/>
                <a:gd name="T88" fmla="*/ 2147483646 w 721"/>
                <a:gd name="T89" fmla="*/ 2147483646 h 1088"/>
                <a:gd name="T90" fmla="*/ 2147483646 w 721"/>
                <a:gd name="T91" fmla="*/ 2147483646 h 1088"/>
                <a:gd name="T92" fmla="*/ 2147483646 w 721"/>
                <a:gd name="T93" fmla="*/ 2147483646 h 1088"/>
                <a:gd name="T94" fmla="*/ 2147483646 w 721"/>
                <a:gd name="T95" fmla="*/ 2147483646 h 1088"/>
                <a:gd name="T96" fmla="*/ 2147483646 w 721"/>
                <a:gd name="T97" fmla="*/ 2147483646 h 1088"/>
                <a:gd name="T98" fmla="*/ 2147483646 w 721"/>
                <a:gd name="T99" fmla="*/ 2147483646 h 1088"/>
                <a:gd name="T100" fmla="*/ 2147483646 w 721"/>
                <a:gd name="T101" fmla="*/ 2147483646 h 1088"/>
                <a:gd name="T102" fmla="*/ 2147483646 w 721"/>
                <a:gd name="T103" fmla="*/ 2147483646 h 1088"/>
                <a:gd name="T104" fmla="*/ 2147483646 w 721"/>
                <a:gd name="T105" fmla="*/ 2147483646 h 1088"/>
                <a:gd name="T106" fmla="*/ 2147483646 w 721"/>
                <a:gd name="T107" fmla="*/ 2147483646 h 1088"/>
                <a:gd name="T108" fmla="*/ 2147483646 w 721"/>
                <a:gd name="T109" fmla="*/ 2147483646 h 1088"/>
                <a:gd name="T110" fmla="*/ 2147483646 w 721"/>
                <a:gd name="T111" fmla="*/ 2147483646 h 1088"/>
                <a:gd name="T112" fmla="*/ 2147483646 w 721"/>
                <a:gd name="T113" fmla="*/ 2147483646 h 1088"/>
                <a:gd name="T114" fmla="*/ 2147483646 w 721"/>
                <a:gd name="T115" fmla="*/ 2147483646 h 1088"/>
                <a:gd name="T116" fmla="*/ 2147483646 w 721"/>
                <a:gd name="T117" fmla="*/ 214748364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21" h="1088">
                  <a:moveTo>
                    <a:pt x="0" y="152"/>
                  </a:moveTo>
                  <a:lnTo>
                    <a:pt x="37" y="133"/>
                  </a:lnTo>
                  <a:lnTo>
                    <a:pt x="142" y="46"/>
                  </a:lnTo>
                  <a:lnTo>
                    <a:pt x="198" y="0"/>
                  </a:lnTo>
                  <a:lnTo>
                    <a:pt x="312" y="2"/>
                  </a:lnTo>
                  <a:lnTo>
                    <a:pt x="351" y="5"/>
                  </a:lnTo>
                  <a:lnTo>
                    <a:pt x="392" y="6"/>
                  </a:lnTo>
                  <a:lnTo>
                    <a:pt x="395" y="5"/>
                  </a:lnTo>
                  <a:lnTo>
                    <a:pt x="399" y="12"/>
                  </a:lnTo>
                  <a:lnTo>
                    <a:pt x="399" y="17"/>
                  </a:lnTo>
                  <a:lnTo>
                    <a:pt x="402" y="32"/>
                  </a:lnTo>
                  <a:lnTo>
                    <a:pt x="406" y="36"/>
                  </a:lnTo>
                  <a:lnTo>
                    <a:pt x="414" y="44"/>
                  </a:lnTo>
                  <a:lnTo>
                    <a:pt x="419" y="59"/>
                  </a:lnTo>
                  <a:lnTo>
                    <a:pt x="423" y="69"/>
                  </a:lnTo>
                  <a:lnTo>
                    <a:pt x="422" y="74"/>
                  </a:lnTo>
                  <a:lnTo>
                    <a:pt x="419" y="85"/>
                  </a:lnTo>
                  <a:lnTo>
                    <a:pt x="422" y="89"/>
                  </a:lnTo>
                  <a:lnTo>
                    <a:pt x="426" y="96"/>
                  </a:lnTo>
                  <a:lnTo>
                    <a:pt x="440" y="99"/>
                  </a:lnTo>
                  <a:lnTo>
                    <a:pt x="451" y="100"/>
                  </a:lnTo>
                  <a:lnTo>
                    <a:pt x="457" y="100"/>
                  </a:lnTo>
                  <a:lnTo>
                    <a:pt x="467" y="99"/>
                  </a:lnTo>
                  <a:lnTo>
                    <a:pt x="478" y="95"/>
                  </a:lnTo>
                  <a:lnTo>
                    <a:pt x="481" y="95"/>
                  </a:lnTo>
                  <a:lnTo>
                    <a:pt x="486" y="96"/>
                  </a:lnTo>
                  <a:lnTo>
                    <a:pt x="491" y="96"/>
                  </a:lnTo>
                  <a:lnTo>
                    <a:pt x="500" y="96"/>
                  </a:lnTo>
                  <a:lnTo>
                    <a:pt x="509" y="97"/>
                  </a:lnTo>
                  <a:lnTo>
                    <a:pt x="515" y="97"/>
                  </a:lnTo>
                  <a:lnTo>
                    <a:pt x="521" y="101"/>
                  </a:lnTo>
                  <a:lnTo>
                    <a:pt x="525" y="103"/>
                  </a:lnTo>
                  <a:lnTo>
                    <a:pt x="534" y="103"/>
                  </a:lnTo>
                  <a:lnTo>
                    <a:pt x="538" y="108"/>
                  </a:lnTo>
                  <a:lnTo>
                    <a:pt x="538" y="114"/>
                  </a:lnTo>
                  <a:lnTo>
                    <a:pt x="539" y="119"/>
                  </a:lnTo>
                  <a:lnTo>
                    <a:pt x="543" y="122"/>
                  </a:lnTo>
                  <a:lnTo>
                    <a:pt x="546" y="125"/>
                  </a:lnTo>
                  <a:lnTo>
                    <a:pt x="568" y="103"/>
                  </a:lnTo>
                  <a:lnTo>
                    <a:pt x="599" y="63"/>
                  </a:lnTo>
                  <a:lnTo>
                    <a:pt x="600" y="62"/>
                  </a:lnTo>
                  <a:lnTo>
                    <a:pt x="604" y="57"/>
                  </a:lnTo>
                  <a:lnTo>
                    <a:pt x="607" y="63"/>
                  </a:lnTo>
                  <a:lnTo>
                    <a:pt x="611" y="67"/>
                  </a:lnTo>
                  <a:lnTo>
                    <a:pt x="618" y="70"/>
                  </a:lnTo>
                  <a:lnTo>
                    <a:pt x="621" y="72"/>
                  </a:lnTo>
                  <a:lnTo>
                    <a:pt x="637" y="84"/>
                  </a:lnTo>
                  <a:lnTo>
                    <a:pt x="634" y="95"/>
                  </a:lnTo>
                  <a:lnTo>
                    <a:pt x="633" y="89"/>
                  </a:lnTo>
                  <a:lnTo>
                    <a:pt x="629" y="92"/>
                  </a:lnTo>
                  <a:lnTo>
                    <a:pt x="627" y="96"/>
                  </a:lnTo>
                  <a:lnTo>
                    <a:pt x="630" y="116"/>
                  </a:lnTo>
                  <a:lnTo>
                    <a:pt x="633" y="126"/>
                  </a:lnTo>
                  <a:lnTo>
                    <a:pt x="642" y="137"/>
                  </a:lnTo>
                  <a:lnTo>
                    <a:pt x="651" y="137"/>
                  </a:lnTo>
                  <a:lnTo>
                    <a:pt x="664" y="141"/>
                  </a:lnTo>
                  <a:lnTo>
                    <a:pt x="674" y="138"/>
                  </a:lnTo>
                  <a:lnTo>
                    <a:pt x="686" y="131"/>
                  </a:lnTo>
                  <a:lnTo>
                    <a:pt x="701" y="129"/>
                  </a:lnTo>
                  <a:lnTo>
                    <a:pt x="712" y="131"/>
                  </a:lnTo>
                  <a:lnTo>
                    <a:pt x="717" y="134"/>
                  </a:lnTo>
                  <a:lnTo>
                    <a:pt x="719" y="135"/>
                  </a:lnTo>
                  <a:lnTo>
                    <a:pt x="721" y="138"/>
                  </a:lnTo>
                  <a:lnTo>
                    <a:pt x="721" y="146"/>
                  </a:lnTo>
                  <a:lnTo>
                    <a:pt x="721" y="157"/>
                  </a:lnTo>
                  <a:lnTo>
                    <a:pt x="721" y="167"/>
                  </a:lnTo>
                  <a:lnTo>
                    <a:pt x="717" y="182"/>
                  </a:lnTo>
                  <a:lnTo>
                    <a:pt x="715" y="192"/>
                  </a:lnTo>
                  <a:lnTo>
                    <a:pt x="711" y="202"/>
                  </a:lnTo>
                  <a:lnTo>
                    <a:pt x="705" y="216"/>
                  </a:lnTo>
                  <a:lnTo>
                    <a:pt x="702" y="222"/>
                  </a:lnTo>
                  <a:lnTo>
                    <a:pt x="698" y="233"/>
                  </a:lnTo>
                  <a:lnTo>
                    <a:pt x="696" y="241"/>
                  </a:lnTo>
                  <a:lnTo>
                    <a:pt x="691" y="258"/>
                  </a:lnTo>
                  <a:lnTo>
                    <a:pt x="693" y="266"/>
                  </a:lnTo>
                  <a:lnTo>
                    <a:pt x="693" y="281"/>
                  </a:lnTo>
                  <a:lnTo>
                    <a:pt x="686" y="305"/>
                  </a:lnTo>
                  <a:lnTo>
                    <a:pt x="685" y="335"/>
                  </a:lnTo>
                  <a:lnTo>
                    <a:pt x="679" y="351"/>
                  </a:lnTo>
                  <a:lnTo>
                    <a:pt x="676" y="365"/>
                  </a:lnTo>
                  <a:lnTo>
                    <a:pt x="674" y="376"/>
                  </a:lnTo>
                  <a:lnTo>
                    <a:pt x="671" y="392"/>
                  </a:lnTo>
                  <a:lnTo>
                    <a:pt x="667" y="411"/>
                  </a:lnTo>
                  <a:lnTo>
                    <a:pt x="663" y="426"/>
                  </a:lnTo>
                  <a:lnTo>
                    <a:pt x="662" y="445"/>
                  </a:lnTo>
                  <a:lnTo>
                    <a:pt x="657" y="471"/>
                  </a:lnTo>
                  <a:lnTo>
                    <a:pt x="659" y="486"/>
                  </a:lnTo>
                  <a:lnTo>
                    <a:pt x="659" y="499"/>
                  </a:lnTo>
                  <a:lnTo>
                    <a:pt x="657" y="512"/>
                  </a:lnTo>
                  <a:lnTo>
                    <a:pt x="653" y="525"/>
                  </a:lnTo>
                  <a:lnTo>
                    <a:pt x="651" y="539"/>
                  </a:lnTo>
                  <a:lnTo>
                    <a:pt x="649" y="547"/>
                  </a:lnTo>
                  <a:lnTo>
                    <a:pt x="649" y="559"/>
                  </a:lnTo>
                  <a:lnTo>
                    <a:pt x="647" y="573"/>
                  </a:lnTo>
                  <a:lnTo>
                    <a:pt x="644" y="580"/>
                  </a:lnTo>
                  <a:lnTo>
                    <a:pt x="641" y="588"/>
                  </a:lnTo>
                  <a:lnTo>
                    <a:pt x="640" y="600"/>
                  </a:lnTo>
                  <a:lnTo>
                    <a:pt x="640" y="611"/>
                  </a:lnTo>
                  <a:lnTo>
                    <a:pt x="640" y="620"/>
                  </a:lnTo>
                  <a:lnTo>
                    <a:pt x="640" y="627"/>
                  </a:lnTo>
                  <a:lnTo>
                    <a:pt x="638" y="637"/>
                  </a:lnTo>
                  <a:lnTo>
                    <a:pt x="636" y="643"/>
                  </a:lnTo>
                  <a:lnTo>
                    <a:pt x="634" y="650"/>
                  </a:lnTo>
                  <a:lnTo>
                    <a:pt x="630" y="654"/>
                  </a:lnTo>
                  <a:lnTo>
                    <a:pt x="630" y="658"/>
                  </a:lnTo>
                  <a:lnTo>
                    <a:pt x="629" y="658"/>
                  </a:lnTo>
                  <a:lnTo>
                    <a:pt x="623" y="660"/>
                  </a:lnTo>
                  <a:lnTo>
                    <a:pt x="619" y="654"/>
                  </a:lnTo>
                  <a:lnTo>
                    <a:pt x="617" y="652"/>
                  </a:lnTo>
                  <a:lnTo>
                    <a:pt x="610" y="652"/>
                  </a:lnTo>
                  <a:lnTo>
                    <a:pt x="606" y="652"/>
                  </a:lnTo>
                  <a:lnTo>
                    <a:pt x="607" y="646"/>
                  </a:lnTo>
                  <a:lnTo>
                    <a:pt x="608" y="643"/>
                  </a:lnTo>
                  <a:lnTo>
                    <a:pt x="611" y="642"/>
                  </a:lnTo>
                  <a:lnTo>
                    <a:pt x="617" y="643"/>
                  </a:lnTo>
                  <a:lnTo>
                    <a:pt x="622" y="645"/>
                  </a:lnTo>
                  <a:lnTo>
                    <a:pt x="626" y="638"/>
                  </a:lnTo>
                  <a:lnTo>
                    <a:pt x="626" y="633"/>
                  </a:lnTo>
                  <a:lnTo>
                    <a:pt x="623" y="626"/>
                  </a:lnTo>
                  <a:lnTo>
                    <a:pt x="621" y="619"/>
                  </a:lnTo>
                  <a:lnTo>
                    <a:pt x="622" y="611"/>
                  </a:lnTo>
                  <a:lnTo>
                    <a:pt x="622" y="607"/>
                  </a:lnTo>
                  <a:lnTo>
                    <a:pt x="625" y="601"/>
                  </a:lnTo>
                  <a:lnTo>
                    <a:pt x="629" y="590"/>
                  </a:lnTo>
                  <a:lnTo>
                    <a:pt x="633" y="580"/>
                  </a:lnTo>
                  <a:lnTo>
                    <a:pt x="634" y="574"/>
                  </a:lnTo>
                  <a:lnTo>
                    <a:pt x="634" y="559"/>
                  </a:lnTo>
                  <a:lnTo>
                    <a:pt x="633" y="546"/>
                  </a:lnTo>
                  <a:lnTo>
                    <a:pt x="634" y="532"/>
                  </a:lnTo>
                  <a:lnTo>
                    <a:pt x="637" y="520"/>
                  </a:lnTo>
                  <a:lnTo>
                    <a:pt x="638" y="505"/>
                  </a:lnTo>
                  <a:lnTo>
                    <a:pt x="640" y="493"/>
                  </a:lnTo>
                  <a:lnTo>
                    <a:pt x="638" y="486"/>
                  </a:lnTo>
                  <a:lnTo>
                    <a:pt x="638" y="474"/>
                  </a:lnTo>
                  <a:lnTo>
                    <a:pt x="640" y="467"/>
                  </a:lnTo>
                  <a:lnTo>
                    <a:pt x="641" y="457"/>
                  </a:lnTo>
                  <a:lnTo>
                    <a:pt x="644" y="445"/>
                  </a:lnTo>
                  <a:lnTo>
                    <a:pt x="645" y="433"/>
                  </a:lnTo>
                  <a:lnTo>
                    <a:pt x="648" y="421"/>
                  </a:lnTo>
                  <a:lnTo>
                    <a:pt x="651" y="417"/>
                  </a:lnTo>
                  <a:lnTo>
                    <a:pt x="652" y="411"/>
                  </a:lnTo>
                  <a:lnTo>
                    <a:pt x="656" y="404"/>
                  </a:lnTo>
                  <a:lnTo>
                    <a:pt x="659" y="396"/>
                  </a:lnTo>
                  <a:lnTo>
                    <a:pt x="660" y="387"/>
                  </a:lnTo>
                  <a:lnTo>
                    <a:pt x="660" y="380"/>
                  </a:lnTo>
                  <a:lnTo>
                    <a:pt x="656" y="373"/>
                  </a:lnTo>
                  <a:lnTo>
                    <a:pt x="652" y="369"/>
                  </a:lnTo>
                  <a:lnTo>
                    <a:pt x="649" y="365"/>
                  </a:lnTo>
                  <a:lnTo>
                    <a:pt x="649" y="360"/>
                  </a:lnTo>
                  <a:lnTo>
                    <a:pt x="652" y="355"/>
                  </a:lnTo>
                  <a:lnTo>
                    <a:pt x="657" y="351"/>
                  </a:lnTo>
                  <a:lnTo>
                    <a:pt x="662" y="340"/>
                  </a:lnTo>
                  <a:lnTo>
                    <a:pt x="664" y="330"/>
                  </a:lnTo>
                  <a:lnTo>
                    <a:pt x="667" y="320"/>
                  </a:lnTo>
                  <a:lnTo>
                    <a:pt x="668" y="308"/>
                  </a:lnTo>
                  <a:lnTo>
                    <a:pt x="672" y="297"/>
                  </a:lnTo>
                  <a:lnTo>
                    <a:pt x="674" y="290"/>
                  </a:lnTo>
                  <a:lnTo>
                    <a:pt x="678" y="279"/>
                  </a:lnTo>
                  <a:lnTo>
                    <a:pt x="681" y="273"/>
                  </a:lnTo>
                  <a:lnTo>
                    <a:pt x="683" y="266"/>
                  </a:lnTo>
                  <a:lnTo>
                    <a:pt x="685" y="255"/>
                  </a:lnTo>
                  <a:lnTo>
                    <a:pt x="685" y="248"/>
                  </a:lnTo>
                  <a:lnTo>
                    <a:pt x="685" y="235"/>
                  </a:lnTo>
                  <a:lnTo>
                    <a:pt x="685" y="232"/>
                  </a:lnTo>
                  <a:lnTo>
                    <a:pt x="683" y="222"/>
                  </a:lnTo>
                  <a:lnTo>
                    <a:pt x="683" y="213"/>
                  </a:lnTo>
                  <a:lnTo>
                    <a:pt x="687" y="205"/>
                  </a:lnTo>
                  <a:lnTo>
                    <a:pt x="690" y="197"/>
                  </a:lnTo>
                  <a:lnTo>
                    <a:pt x="691" y="192"/>
                  </a:lnTo>
                  <a:lnTo>
                    <a:pt x="693" y="188"/>
                  </a:lnTo>
                  <a:lnTo>
                    <a:pt x="691" y="188"/>
                  </a:lnTo>
                  <a:lnTo>
                    <a:pt x="681" y="186"/>
                  </a:lnTo>
                  <a:lnTo>
                    <a:pt x="675" y="188"/>
                  </a:lnTo>
                  <a:lnTo>
                    <a:pt x="670" y="194"/>
                  </a:lnTo>
                  <a:lnTo>
                    <a:pt x="664" y="197"/>
                  </a:lnTo>
                  <a:lnTo>
                    <a:pt x="656" y="202"/>
                  </a:lnTo>
                  <a:lnTo>
                    <a:pt x="649" y="203"/>
                  </a:lnTo>
                  <a:lnTo>
                    <a:pt x="641" y="206"/>
                  </a:lnTo>
                  <a:lnTo>
                    <a:pt x="632" y="203"/>
                  </a:lnTo>
                  <a:lnTo>
                    <a:pt x="621" y="202"/>
                  </a:lnTo>
                  <a:lnTo>
                    <a:pt x="606" y="199"/>
                  </a:lnTo>
                  <a:lnTo>
                    <a:pt x="599" y="192"/>
                  </a:lnTo>
                  <a:lnTo>
                    <a:pt x="589" y="197"/>
                  </a:lnTo>
                  <a:lnTo>
                    <a:pt x="588" y="203"/>
                  </a:lnTo>
                  <a:lnTo>
                    <a:pt x="593" y="207"/>
                  </a:lnTo>
                  <a:lnTo>
                    <a:pt x="602" y="207"/>
                  </a:lnTo>
                  <a:lnTo>
                    <a:pt x="606" y="213"/>
                  </a:lnTo>
                  <a:lnTo>
                    <a:pt x="611" y="216"/>
                  </a:lnTo>
                  <a:lnTo>
                    <a:pt x="619" y="214"/>
                  </a:lnTo>
                  <a:lnTo>
                    <a:pt x="627" y="214"/>
                  </a:lnTo>
                  <a:lnTo>
                    <a:pt x="630" y="220"/>
                  </a:lnTo>
                  <a:lnTo>
                    <a:pt x="640" y="217"/>
                  </a:lnTo>
                  <a:lnTo>
                    <a:pt x="648" y="213"/>
                  </a:lnTo>
                  <a:lnTo>
                    <a:pt x="660" y="210"/>
                  </a:lnTo>
                  <a:lnTo>
                    <a:pt x="670" y="211"/>
                  </a:lnTo>
                  <a:lnTo>
                    <a:pt x="670" y="218"/>
                  </a:lnTo>
                  <a:lnTo>
                    <a:pt x="668" y="221"/>
                  </a:lnTo>
                  <a:lnTo>
                    <a:pt x="667" y="230"/>
                  </a:lnTo>
                  <a:lnTo>
                    <a:pt x="664" y="236"/>
                  </a:lnTo>
                  <a:lnTo>
                    <a:pt x="652" y="244"/>
                  </a:lnTo>
                  <a:lnTo>
                    <a:pt x="655" y="252"/>
                  </a:lnTo>
                  <a:lnTo>
                    <a:pt x="649" y="263"/>
                  </a:lnTo>
                  <a:lnTo>
                    <a:pt x="641" y="264"/>
                  </a:lnTo>
                  <a:lnTo>
                    <a:pt x="636" y="264"/>
                  </a:lnTo>
                  <a:lnTo>
                    <a:pt x="632" y="260"/>
                  </a:lnTo>
                  <a:lnTo>
                    <a:pt x="630" y="254"/>
                  </a:lnTo>
                  <a:lnTo>
                    <a:pt x="625" y="249"/>
                  </a:lnTo>
                  <a:lnTo>
                    <a:pt x="618" y="252"/>
                  </a:lnTo>
                  <a:lnTo>
                    <a:pt x="613" y="251"/>
                  </a:lnTo>
                  <a:lnTo>
                    <a:pt x="607" y="248"/>
                  </a:lnTo>
                  <a:lnTo>
                    <a:pt x="600" y="244"/>
                  </a:lnTo>
                  <a:lnTo>
                    <a:pt x="595" y="236"/>
                  </a:lnTo>
                  <a:lnTo>
                    <a:pt x="591" y="232"/>
                  </a:lnTo>
                  <a:lnTo>
                    <a:pt x="584" y="232"/>
                  </a:lnTo>
                  <a:lnTo>
                    <a:pt x="579" y="236"/>
                  </a:lnTo>
                  <a:lnTo>
                    <a:pt x="580" y="239"/>
                  </a:lnTo>
                  <a:lnTo>
                    <a:pt x="583" y="241"/>
                  </a:lnTo>
                  <a:lnTo>
                    <a:pt x="589" y="247"/>
                  </a:lnTo>
                  <a:lnTo>
                    <a:pt x="593" y="251"/>
                  </a:lnTo>
                  <a:lnTo>
                    <a:pt x="585" y="260"/>
                  </a:lnTo>
                  <a:lnTo>
                    <a:pt x="587" y="264"/>
                  </a:lnTo>
                  <a:lnTo>
                    <a:pt x="591" y="266"/>
                  </a:lnTo>
                  <a:lnTo>
                    <a:pt x="600" y="266"/>
                  </a:lnTo>
                  <a:lnTo>
                    <a:pt x="607" y="266"/>
                  </a:lnTo>
                  <a:lnTo>
                    <a:pt x="617" y="269"/>
                  </a:lnTo>
                  <a:lnTo>
                    <a:pt x="622" y="273"/>
                  </a:lnTo>
                  <a:lnTo>
                    <a:pt x="625" y="277"/>
                  </a:lnTo>
                  <a:lnTo>
                    <a:pt x="622" y="283"/>
                  </a:lnTo>
                  <a:lnTo>
                    <a:pt x="618" y="285"/>
                  </a:lnTo>
                  <a:lnTo>
                    <a:pt x="614" y="283"/>
                  </a:lnTo>
                  <a:lnTo>
                    <a:pt x="610" y="281"/>
                  </a:lnTo>
                  <a:lnTo>
                    <a:pt x="606" y="285"/>
                  </a:lnTo>
                  <a:lnTo>
                    <a:pt x="603" y="288"/>
                  </a:lnTo>
                  <a:lnTo>
                    <a:pt x="596" y="288"/>
                  </a:lnTo>
                  <a:lnTo>
                    <a:pt x="588" y="286"/>
                  </a:lnTo>
                  <a:lnTo>
                    <a:pt x="581" y="285"/>
                  </a:lnTo>
                  <a:lnTo>
                    <a:pt x="580" y="288"/>
                  </a:lnTo>
                  <a:lnTo>
                    <a:pt x="576" y="290"/>
                  </a:lnTo>
                  <a:lnTo>
                    <a:pt x="573" y="298"/>
                  </a:lnTo>
                  <a:lnTo>
                    <a:pt x="574" y="304"/>
                  </a:lnTo>
                  <a:lnTo>
                    <a:pt x="580" y="308"/>
                  </a:lnTo>
                  <a:lnTo>
                    <a:pt x="589" y="311"/>
                  </a:lnTo>
                  <a:lnTo>
                    <a:pt x="598" y="308"/>
                  </a:lnTo>
                  <a:lnTo>
                    <a:pt x="600" y="304"/>
                  </a:lnTo>
                  <a:lnTo>
                    <a:pt x="604" y="302"/>
                  </a:lnTo>
                  <a:lnTo>
                    <a:pt x="610" y="305"/>
                  </a:lnTo>
                  <a:lnTo>
                    <a:pt x="613" y="307"/>
                  </a:lnTo>
                  <a:lnTo>
                    <a:pt x="613" y="311"/>
                  </a:lnTo>
                  <a:lnTo>
                    <a:pt x="611" y="313"/>
                  </a:lnTo>
                  <a:lnTo>
                    <a:pt x="607" y="316"/>
                  </a:lnTo>
                  <a:lnTo>
                    <a:pt x="606" y="320"/>
                  </a:lnTo>
                  <a:lnTo>
                    <a:pt x="608" y="323"/>
                  </a:lnTo>
                  <a:lnTo>
                    <a:pt x="611" y="326"/>
                  </a:lnTo>
                  <a:lnTo>
                    <a:pt x="617" y="330"/>
                  </a:lnTo>
                  <a:lnTo>
                    <a:pt x="618" y="332"/>
                  </a:lnTo>
                  <a:lnTo>
                    <a:pt x="618" y="334"/>
                  </a:lnTo>
                  <a:lnTo>
                    <a:pt x="615" y="340"/>
                  </a:lnTo>
                  <a:lnTo>
                    <a:pt x="613" y="349"/>
                  </a:lnTo>
                  <a:lnTo>
                    <a:pt x="610" y="351"/>
                  </a:lnTo>
                  <a:lnTo>
                    <a:pt x="610" y="354"/>
                  </a:lnTo>
                  <a:lnTo>
                    <a:pt x="611" y="358"/>
                  </a:lnTo>
                  <a:lnTo>
                    <a:pt x="613" y="361"/>
                  </a:lnTo>
                  <a:lnTo>
                    <a:pt x="611" y="364"/>
                  </a:lnTo>
                  <a:lnTo>
                    <a:pt x="610" y="369"/>
                  </a:lnTo>
                  <a:lnTo>
                    <a:pt x="607" y="376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3" y="380"/>
                  </a:lnTo>
                  <a:lnTo>
                    <a:pt x="591" y="383"/>
                  </a:lnTo>
                  <a:lnTo>
                    <a:pt x="587" y="388"/>
                  </a:lnTo>
                  <a:lnTo>
                    <a:pt x="581" y="388"/>
                  </a:lnTo>
                  <a:lnTo>
                    <a:pt x="574" y="387"/>
                  </a:lnTo>
                  <a:lnTo>
                    <a:pt x="565" y="385"/>
                  </a:lnTo>
                  <a:lnTo>
                    <a:pt x="557" y="384"/>
                  </a:lnTo>
                  <a:lnTo>
                    <a:pt x="547" y="376"/>
                  </a:lnTo>
                  <a:lnTo>
                    <a:pt x="544" y="373"/>
                  </a:lnTo>
                  <a:lnTo>
                    <a:pt x="538" y="369"/>
                  </a:lnTo>
                  <a:lnTo>
                    <a:pt x="532" y="370"/>
                  </a:lnTo>
                  <a:lnTo>
                    <a:pt x="527" y="372"/>
                  </a:lnTo>
                  <a:lnTo>
                    <a:pt x="520" y="372"/>
                  </a:lnTo>
                  <a:lnTo>
                    <a:pt x="508" y="373"/>
                  </a:lnTo>
                  <a:lnTo>
                    <a:pt x="508" y="376"/>
                  </a:lnTo>
                  <a:lnTo>
                    <a:pt x="508" y="377"/>
                  </a:lnTo>
                  <a:lnTo>
                    <a:pt x="508" y="384"/>
                  </a:lnTo>
                  <a:lnTo>
                    <a:pt x="512" y="385"/>
                  </a:lnTo>
                  <a:lnTo>
                    <a:pt x="515" y="385"/>
                  </a:lnTo>
                  <a:lnTo>
                    <a:pt x="521" y="385"/>
                  </a:lnTo>
                  <a:lnTo>
                    <a:pt x="527" y="385"/>
                  </a:lnTo>
                  <a:lnTo>
                    <a:pt x="536" y="388"/>
                  </a:lnTo>
                  <a:lnTo>
                    <a:pt x="540" y="389"/>
                  </a:lnTo>
                  <a:lnTo>
                    <a:pt x="547" y="396"/>
                  </a:lnTo>
                  <a:lnTo>
                    <a:pt x="555" y="400"/>
                  </a:lnTo>
                  <a:lnTo>
                    <a:pt x="561" y="404"/>
                  </a:lnTo>
                  <a:lnTo>
                    <a:pt x="565" y="406"/>
                  </a:lnTo>
                  <a:lnTo>
                    <a:pt x="576" y="403"/>
                  </a:lnTo>
                  <a:lnTo>
                    <a:pt x="585" y="404"/>
                  </a:lnTo>
                  <a:lnTo>
                    <a:pt x="596" y="404"/>
                  </a:lnTo>
                  <a:lnTo>
                    <a:pt x="604" y="404"/>
                  </a:lnTo>
                  <a:lnTo>
                    <a:pt x="613" y="403"/>
                  </a:lnTo>
                  <a:lnTo>
                    <a:pt x="617" y="404"/>
                  </a:lnTo>
                  <a:lnTo>
                    <a:pt x="619" y="407"/>
                  </a:lnTo>
                  <a:lnTo>
                    <a:pt x="619" y="412"/>
                  </a:lnTo>
                  <a:lnTo>
                    <a:pt x="617" y="415"/>
                  </a:lnTo>
                  <a:lnTo>
                    <a:pt x="611" y="418"/>
                  </a:lnTo>
                  <a:lnTo>
                    <a:pt x="607" y="421"/>
                  </a:lnTo>
                  <a:lnTo>
                    <a:pt x="600" y="426"/>
                  </a:lnTo>
                  <a:lnTo>
                    <a:pt x="595" y="431"/>
                  </a:lnTo>
                  <a:lnTo>
                    <a:pt x="589" y="441"/>
                  </a:lnTo>
                  <a:lnTo>
                    <a:pt x="581" y="455"/>
                  </a:lnTo>
                  <a:lnTo>
                    <a:pt x="577" y="467"/>
                  </a:lnTo>
                  <a:lnTo>
                    <a:pt x="574" y="475"/>
                  </a:lnTo>
                  <a:lnTo>
                    <a:pt x="574" y="484"/>
                  </a:lnTo>
                  <a:lnTo>
                    <a:pt x="576" y="490"/>
                  </a:lnTo>
                  <a:lnTo>
                    <a:pt x="573" y="495"/>
                  </a:lnTo>
                  <a:lnTo>
                    <a:pt x="568" y="497"/>
                  </a:lnTo>
                  <a:lnTo>
                    <a:pt x="562" y="497"/>
                  </a:lnTo>
                  <a:lnTo>
                    <a:pt x="557" y="497"/>
                  </a:lnTo>
                  <a:lnTo>
                    <a:pt x="551" y="497"/>
                  </a:lnTo>
                  <a:lnTo>
                    <a:pt x="549" y="498"/>
                  </a:lnTo>
                  <a:lnTo>
                    <a:pt x="546" y="503"/>
                  </a:lnTo>
                  <a:lnTo>
                    <a:pt x="549" y="506"/>
                  </a:lnTo>
                  <a:lnTo>
                    <a:pt x="551" y="508"/>
                  </a:lnTo>
                  <a:lnTo>
                    <a:pt x="557" y="509"/>
                  </a:lnTo>
                  <a:lnTo>
                    <a:pt x="564" y="509"/>
                  </a:lnTo>
                  <a:lnTo>
                    <a:pt x="569" y="508"/>
                  </a:lnTo>
                  <a:lnTo>
                    <a:pt x="577" y="508"/>
                  </a:lnTo>
                  <a:lnTo>
                    <a:pt x="583" y="509"/>
                  </a:lnTo>
                  <a:lnTo>
                    <a:pt x="587" y="516"/>
                  </a:lnTo>
                  <a:lnTo>
                    <a:pt x="583" y="518"/>
                  </a:lnTo>
                  <a:lnTo>
                    <a:pt x="577" y="521"/>
                  </a:lnTo>
                  <a:lnTo>
                    <a:pt x="570" y="522"/>
                  </a:lnTo>
                  <a:lnTo>
                    <a:pt x="566" y="525"/>
                  </a:lnTo>
                  <a:lnTo>
                    <a:pt x="565" y="531"/>
                  </a:lnTo>
                  <a:lnTo>
                    <a:pt x="564" y="537"/>
                  </a:lnTo>
                  <a:lnTo>
                    <a:pt x="559" y="548"/>
                  </a:lnTo>
                  <a:lnTo>
                    <a:pt x="554" y="556"/>
                  </a:lnTo>
                  <a:lnTo>
                    <a:pt x="546" y="559"/>
                  </a:lnTo>
                  <a:lnTo>
                    <a:pt x="538" y="562"/>
                  </a:lnTo>
                  <a:lnTo>
                    <a:pt x="531" y="566"/>
                  </a:lnTo>
                  <a:lnTo>
                    <a:pt x="531" y="570"/>
                  </a:lnTo>
                  <a:lnTo>
                    <a:pt x="535" y="573"/>
                  </a:lnTo>
                  <a:lnTo>
                    <a:pt x="542" y="571"/>
                  </a:lnTo>
                  <a:lnTo>
                    <a:pt x="547" y="573"/>
                  </a:lnTo>
                  <a:lnTo>
                    <a:pt x="550" y="580"/>
                  </a:lnTo>
                  <a:lnTo>
                    <a:pt x="542" y="582"/>
                  </a:lnTo>
                  <a:lnTo>
                    <a:pt x="528" y="588"/>
                  </a:lnTo>
                  <a:lnTo>
                    <a:pt x="524" y="599"/>
                  </a:lnTo>
                  <a:lnTo>
                    <a:pt x="525" y="607"/>
                  </a:lnTo>
                  <a:lnTo>
                    <a:pt x="523" y="618"/>
                  </a:lnTo>
                  <a:lnTo>
                    <a:pt x="515" y="624"/>
                  </a:lnTo>
                  <a:lnTo>
                    <a:pt x="510" y="628"/>
                  </a:lnTo>
                  <a:lnTo>
                    <a:pt x="504" y="634"/>
                  </a:lnTo>
                  <a:lnTo>
                    <a:pt x="508" y="642"/>
                  </a:lnTo>
                  <a:lnTo>
                    <a:pt x="509" y="646"/>
                  </a:lnTo>
                  <a:lnTo>
                    <a:pt x="513" y="652"/>
                  </a:lnTo>
                  <a:lnTo>
                    <a:pt x="513" y="656"/>
                  </a:lnTo>
                  <a:lnTo>
                    <a:pt x="512" y="658"/>
                  </a:lnTo>
                  <a:lnTo>
                    <a:pt x="508" y="662"/>
                  </a:lnTo>
                  <a:lnTo>
                    <a:pt x="506" y="666"/>
                  </a:lnTo>
                  <a:lnTo>
                    <a:pt x="504" y="669"/>
                  </a:lnTo>
                  <a:lnTo>
                    <a:pt x="501" y="675"/>
                  </a:lnTo>
                  <a:lnTo>
                    <a:pt x="501" y="679"/>
                  </a:lnTo>
                  <a:lnTo>
                    <a:pt x="501" y="683"/>
                  </a:lnTo>
                  <a:lnTo>
                    <a:pt x="501" y="690"/>
                  </a:lnTo>
                  <a:lnTo>
                    <a:pt x="500" y="696"/>
                  </a:lnTo>
                  <a:lnTo>
                    <a:pt x="501" y="704"/>
                  </a:lnTo>
                  <a:lnTo>
                    <a:pt x="508" y="706"/>
                  </a:lnTo>
                  <a:lnTo>
                    <a:pt x="513" y="709"/>
                  </a:lnTo>
                  <a:lnTo>
                    <a:pt x="525" y="710"/>
                  </a:lnTo>
                  <a:lnTo>
                    <a:pt x="536" y="711"/>
                  </a:lnTo>
                  <a:lnTo>
                    <a:pt x="536" y="713"/>
                  </a:lnTo>
                  <a:lnTo>
                    <a:pt x="536" y="717"/>
                  </a:lnTo>
                  <a:lnTo>
                    <a:pt x="534" y="726"/>
                  </a:lnTo>
                  <a:lnTo>
                    <a:pt x="535" y="730"/>
                  </a:lnTo>
                  <a:lnTo>
                    <a:pt x="539" y="734"/>
                  </a:lnTo>
                  <a:lnTo>
                    <a:pt x="538" y="738"/>
                  </a:lnTo>
                  <a:lnTo>
                    <a:pt x="532" y="740"/>
                  </a:lnTo>
                  <a:lnTo>
                    <a:pt x="530" y="740"/>
                  </a:lnTo>
                  <a:lnTo>
                    <a:pt x="524" y="738"/>
                  </a:lnTo>
                  <a:lnTo>
                    <a:pt x="517" y="738"/>
                  </a:lnTo>
                  <a:lnTo>
                    <a:pt x="517" y="741"/>
                  </a:lnTo>
                  <a:lnTo>
                    <a:pt x="520" y="744"/>
                  </a:lnTo>
                  <a:lnTo>
                    <a:pt x="521" y="748"/>
                  </a:lnTo>
                  <a:lnTo>
                    <a:pt x="525" y="749"/>
                  </a:lnTo>
                  <a:lnTo>
                    <a:pt x="530" y="749"/>
                  </a:lnTo>
                  <a:lnTo>
                    <a:pt x="538" y="749"/>
                  </a:lnTo>
                  <a:lnTo>
                    <a:pt x="547" y="752"/>
                  </a:lnTo>
                  <a:lnTo>
                    <a:pt x="546" y="755"/>
                  </a:lnTo>
                  <a:lnTo>
                    <a:pt x="543" y="757"/>
                  </a:lnTo>
                  <a:lnTo>
                    <a:pt x="539" y="760"/>
                  </a:lnTo>
                  <a:lnTo>
                    <a:pt x="538" y="762"/>
                  </a:lnTo>
                  <a:lnTo>
                    <a:pt x="536" y="768"/>
                  </a:lnTo>
                  <a:lnTo>
                    <a:pt x="531" y="768"/>
                  </a:lnTo>
                  <a:lnTo>
                    <a:pt x="523" y="766"/>
                  </a:lnTo>
                  <a:lnTo>
                    <a:pt x="519" y="767"/>
                  </a:lnTo>
                  <a:lnTo>
                    <a:pt x="517" y="774"/>
                  </a:lnTo>
                  <a:lnTo>
                    <a:pt x="517" y="782"/>
                  </a:lnTo>
                  <a:lnTo>
                    <a:pt x="513" y="783"/>
                  </a:lnTo>
                  <a:lnTo>
                    <a:pt x="504" y="789"/>
                  </a:lnTo>
                  <a:lnTo>
                    <a:pt x="500" y="794"/>
                  </a:lnTo>
                  <a:lnTo>
                    <a:pt x="498" y="798"/>
                  </a:lnTo>
                  <a:lnTo>
                    <a:pt x="496" y="804"/>
                  </a:lnTo>
                  <a:lnTo>
                    <a:pt x="497" y="805"/>
                  </a:lnTo>
                  <a:lnTo>
                    <a:pt x="502" y="806"/>
                  </a:lnTo>
                  <a:lnTo>
                    <a:pt x="508" y="808"/>
                  </a:lnTo>
                  <a:lnTo>
                    <a:pt x="508" y="810"/>
                  </a:lnTo>
                  <a:lnTo>
                    <a:pt x="504" y="813"/>
                  </a:lnTo>
                  <a:lnTo>
                    <a:pt x="498" y="816"/>
                  </a:lnTo>
                  <a:lnTo>
                    <a:pt x="489" y="823"/>
                  </a:lnTo>
                  <a:lnTo>
                    <a:pt x="479" y="824"/>
                  </a:lnTo>
                  <a:lnTo>
                    <a:pt x="475" y="828"/>
                  </a:lnTo>
                  <a:lnTo>
                    <a:pt x="472" y="832"/>
                  </a:lnTo>
                  <a:lnTo>
                    <a:pt x="470" y="834"/>
                  </a:lnTo>
                  <a:lnTo>
                    <a:pt x="470" y="840"/>
                  </a:lnTo>
                  <a:lnTo>
                    <a:pt x="470" y="844"/>
                  </a:lnTo>
                  <a:lnTo>
                    <a:pt x="461" y="850"/>
                  </a:lnTo>
                  <a:lnTo>
                    <a:pt x="460" y="857"/>
                  </a:lnTo>
                  <a:lnTo>
                    <a:pt x="459" y="858"/>
                  </a:lnTo>
                  <a:lnTo>
                    <a:pt x="455" y="865"/>
                  </a:lnTo>
                  <a:lnTo>
                    <a:pt x="452" y="865"/>
                  </a:lnTo>
                  <a:lnTo>
                    <a:pt x="448" y="863"/>
                  </a:lnTo>
                  <a:lnTo>
                    <a:pt x="442" y="862"/>
                  </a:lnTo>
                  <a:lnTo>
                    <a:pt x="438" y="866"/>
                  </a:lnTo>
                  <a:lnTo>
                    <a:pt x="427" y="869"/>
                  </a:lnTo>
                  <a:lnTo>
                    <a:pt x="422" y="867"/>
                  </a:lnTo>
                  <a:lnTo>
                    <a:pt x="421" y="866"/>
                  </a:lnTo>
                  <a:lnTo>
                    <a:pt x="418" y="867"/>
                  </a:lnTo>
                  <a:lnTo>
                    <a:pt x="415" y="872"/>
                  </a:lnTo>
                  <a:lnTo>
                    <a:pt x="417" y="882"/>
                  </a:lnTo>
                  <a:lnTo>
                    <a:pt x="419" y="889"/>
                  </a:lnTo>
                  <a:lnTo>
                    <a:pt x="419" y="891"/>
                  </a:lnTo>
                  <a:lnTo>
                    <a:pt x="414" y="891"/>
                  </a:lnTo>
                  <a:lnTo>
                    <a:pt x="407" y="889"/>
                  </a:lnTo>
                  <a:lnTo>
                    <a:pt x="407" y="893"/>
                  </a:lnTo>
                  <a:lnTo>
                    <a:pt x="407" y="897"/>
                  </a:lnTo>
                  <a:lnTo>
                    <a:pt x="406" y="903"/>
                  </a:lnTo>
                  <a:lnTo>
                    <a:pt x="399" y="907"/>
                  </a:lnTo>
                  <a:lnTo>
                    <a:pt x="399" y="910"/>
                  </a:lnTo>
                  <a:lnTo>
                    <a:pt x="398" y="914"/>
                  </a:lnTo>
                  <a:lnTo>
                    <a:pt x="402" y="919"/>
                  </a:lnTo>
                  <a:lnTo>
                    <a:pt x="403" y="925"/>
                  </a:lnTo>
                  <a:lnTo>
                    <a:pt x="400" y="927"/>
                  </a:lnTo>
                  <a:lnTo>
                    <a:pt x="395" y="929"/>
                  </a:lnTo>
                  <a:lnTo>
                    <a:pt x="387" y="930"/>
                  </a:lnTo>
                  <a:lnTo>
                    <a:pt x="383" y="925"/>
                  </a:lnTo>
                  <a:lnTo>
                    <a:pt x="378" y="922"/>
                  </a:lnTo>
                  <a:lnTo>
                    <a:pt x="369" y="925"/>
                  </a:lnTo>
                  <a:lnTo>
                    <a:pt x="368" y="929"/>
                  </a:lnTo>
                  <a:lnTo>
                    <a:pt x="369" y="934"/>
                  </a:lnTo>
                  <a:lnTo>
                    <a:pt x="369" y="941"/>
                  </a:lnTo>
                  <a:lnTo>
                    <a:pt x="365" y="941"/>
                  </a:lnTo>
                  <a:lnTo>
                    <a:pt x="361" y="934"/>
                  </a:lnTo>
                  <a:lnTo>
                    <a:pt x="357" y="931"/>
                  </a:lnTo>
                  <a:lnTo>
                    <a:pt x="354" y="931"/>
                  </a:lnTo>
                  <a:lnTo>
                    <a:pt x="350" y="934"/>
                  </a:lnTo>
                  <a:lnTo>
                    <a:pt x="342" y="939"/>
                  </a:lnTo>
                  <a:lnTo>
                    <a:pt x="338" y="946"/>
                  </a:lnTo>
                  <a:lnTo>
                    <a:pt x="336" y="957"/>
                  </a:lnTo>
                  <a:lnTo>
                    <a:pt x="336" y="965"/>
                  </a:lnTo>
                  <a:lnTo>
                    <a:pt x="330" y="965"/>
                  </a:lnTo>
                  <a:lnTo>
                    <a:pt x="321" y="969"/>
                  </a:lnTo>
                  <a:lnTo>
                    <a:pt x="321" y="972"/>
                  </a:lnTo>
                  <a:lnTo>
                    <a:pt x="320" y="978"/>
                  </a:lnTo>
                  <a:lnTo>
                    <a:pt x="316" y="983"/>
                  </a:lnTo>
                  <a:lnTo>
                    <a:pt x="310" y="982"/>
                  </a:lnTo>
                  <a:lnTo>
                    <a:pt x="308" y="976"/>
                  </a:lnTo>
                  <a:lnTo>
                    <a:pt x="302" y="976"/>
                  </a:lnTo>
                  <a:lnTo>
                    <a:pt x="301" y="980"/>
                  </a:lnTo>
                  <a:lnTo>
                    <a:pt x="300" y="990"/>
                  </a:lnTo>
                  <a:lnTo>
                    <a:pt x="301" y="997"/>
                  </a:lnTo>
                  <a:lnTo>
                    <a:pt x="306" y="1002"/>
                  </a:lnTo>
                  <a:lnTo>
                    <a:pt x="312" y="1005"/>
                  </a:lnTo>
                  <a:lnTo>
                    <a:pt x="313" y="1010"/>
                  </a:lnTo>
                  <a:lnTo>
                    <a:pt x="315" y="1017"/>
                  </a:lnTo>
                  <a:lnTo>
                    <a:pt x="321" y="1018"/>
                  </a:lnTo>
                  <a:lnTo>
                    <a:pt x="324" y="1021"/>
                  </a:lnTo>
                  <a:lnTo>
                    <a:pt x="327" y="1026"/>
                  </a:lnTo>
                  <a:lnTo>
                    <a:pt x="334" y="1030"/>
                  </a:lnTo>
                  <a:lnTo>
                    <a:pt x="344" y="1035"/>
                  </a:lnTo>
                  <a:lnTo>
                    <a:pt x="354" y="1041"/>
                  </a:lnTo>
                  <a:lnTo>
                    <a:pt x="351" y="1047"/>
                  </a:lnTo>
                  <a:lnTo>
                    <a:pt x="351" y="1054"/>
                  </a:lnTo>
                  <a:lnTo>
                    <a:pt x="355" y="1059"/>
                  </a:lnTo>
                  <a:lnTo>
                    <a:pt x="344" y="1070"/>
                  </a:lnTo>
                  <a:lnTo>
                    <a:pt x="340" y="1075"/>
                  </a:lnTo>
                  <a:lnTo>
                    <a:pt x="340" y="1083"/>
                  </a:lnTo>
                  <a:lnTo>
                    <a:pt x="331" y="1082"/>
                  </a:lnTo>
                  <a:lnTo>
                    <a:pt x="321" y="1082"/>
                  </a:lnTo>
                  <a:lnTo>
                    <a:pt x="313" y="1088"/>
                  </a:lnTo>
                  <a:lnTo>
                    <a:pt x="310" y="1085"/>
                  </a:lnTo>
                  <a:lnTo>
                    <a:pt x="309" y="1083"/>
                  </a:lnTo>
                  <a:lnTo>
                    <a:pt x="310" y="1078"/>
                  </a:lnTo>
                  <a:lnTo>
                    <a:pt x="312" y="1073"/>
                  </a:lnTo>
                  <a:lnTo>
                    <a:pt x="310" y="1067"/>
                  </a:lnTo>
                  <a:lnTo>
                    <a:pt x="313" y="1064"/>
                  </a:lnTo>
                  <a:lnTo>
                    <a:pt x="320" y="1063"/>
                  </a:lnTo>
                  <a:lnTo>
                    <a:pt x="319" y="1059"/>
                  </a:lnTo>
                  <a:lnTo>
                    <a:pt x="313" y="1054"/>
                  </a:lnTo>
                  <a:lnTo>
                    <a:pt x="315" y="1049"/>
                  </a:lnTo>
                  <a:lnTo>
                    <a:pt x="317" y="1045"/>
                  </a:lnTo>
                  <a:lnTo>
                    <a:pt x="308" y="1040"/>
                  </a:lnTo>
                  <a:lnTo>
                    <a:pt x="297" y="1032"/>
                  </a:lnTo>
                  <a:lnTo>
                    <a:pt x="286" y="1037"/>
                  </a:lnTo>
                  <a:lnTo>
                    <a:pt x="272" y="1036"/>
                  </a:lnTo>
                  <a:lnTo>
                    <a:pt x="272" y="1028"/>
                  </a:lnTo>
                  <a:lnTo>
                    <a:pt x="263" y="1024"/>
                  </a:lnTo>
                  <a:lnTo>
                    <a:pt x="257" y="1029"/>
                  </a:lnTo>
                  <a:lnTo>
                    <a:pt x="260" y="1039"/>
                  </a:lnTo>
                  <a:lnTo>
                    <a:pt x="248" y="1037"/>
                  </a:lnTo>
                  <a:lnTo>
                    <a:pt x="234" y="1036"/>
                  </a:lnTo>
                  <a:lnTo>
                    <a:pt x="223" y="1036"/>
                  </a:lnTo>
                  <a:lnTo>
                    <a:pt x="217" y="1037"/>
                  </a:lnTo>
                  <a:lnTo>
                    <a:pt x="214" y="1030"/>
                  </a:lnTo>
                  <a:lnTo>
                    <a:pt x="214" y="1020"/>
                  </a:lnTo>
                  <a:lnTo>
                    <a:pt x="206" y="1014"/>
                  </a:lnTo>
                  <a:lnTo>
                    <a:pt x="193" y="1007"/>
                  </a:lnTo>
                  <a:lnTo>
                    <a:pt x="188" y="1009"/>
                  </a:lnTo>
                  <a:lnTo>
                    <a:pt x="185" y="1003"/>
                  </a:lnTo>
                  <a:lnTo>
                    <a:pt x="189" y="1001"/>
                  </a:lnTo>
                  <a:lnTo>
                    <a:pt x="189" y="995"/>
                  </a:lnTo>
                  <a:lnTo>
                    <a:pt x="187" y="990"/>
                  </a:lnTo>
                  <a:lnTo>
                    <a:pt x="187" y="987"/>
                  </a:lnTo>
                  <a:lnTo>
                    <a:pt x="189" y="987"/>
                  </a:lnTo>
                  <a:lnTo>
                    <a:pt x="191" y="984"/>
                  </a:lnTo>
                  <a:lnTo>
                    <a:pt x="193" y="984"/>
                  </a:lnTo>
                  <a:lnTo>
                    <a:pt x="196" y="984"/>
                  </a:lnTo>
                  <a:lnTo>
                    <a:pt x="200" y="984"/>
                  </a:lnTo>
                  <a:lnTo>
                    <a:pt x="207" y="984"/>
                  </a:lnTo>
                  <a:lnTo>
                    <a:pt x="208" y="982"/>
                  </a:lnTo>
                  <a:lnTo>
                    <a:pt x="210" y="979"/>
                  </a:lnTo>
                  <a:lnTo>
                    <a:pt x="211" y="975"/>
                  </a:lnTo>
                  <a:lnTo>
                    <a:pt x="212" y="972"/>
                  </a:lnTo>
                  <a:lnTo>
                    <a:pt x="214" y="968"/>
                  </a:lnTo>
                  <a:lnTo>
                    <a:pt x="214" y="964"/>
                  </a:lnTo>
                  <a:lnTo>
                    <a:pt x="214" y="963"/>
                  </a:lnTo>
                  <a:lnTo>
                    <a:pt x="215" y="957"/>
                  </a:lnTo>
                  <a:lnTo>
                    <a:pt x="217" y="954"/>
                  </a:lnTo>
                  <a:lnTo>
                    <a:pt x="218" y="953"/>
                  </a:lnTo>
                  <a:lnTo>
                    <a:pt x="218" y="950"/>
                  </a:lnTo>
                  <a:lnTo>
                    <a:pt x="219" y="949"/>
                  </a:lnTo>
                  <a:lnTo>
                    <a:pt x="221" y="946"/>
                  </a:lnTo>
                  <a:lnTo>
                    <a:pt x="222" y="944"/>
                  </a:lnTo>
                  <a:lnTo>
                    <a:pt x="222" y="941"/>
                  </a:lnTo>
                  <a:lnTo>
                    <a:pt x="223" y="929"/>
                  </a:lnTo>
                  <a:lnTo>
                    <a:pt x="223" y="926"/>
                  </a:lnTo>
                  <a:lnTo>
                    <a:pt x="223" y="920"/>
                  </a:lnTo>
                  <a:lnTo>
                    <a:pt x="223" y="918"/>
                  </a:lnTo>
                  <a:lnTo>
                    <a:pt x="223" y="915"/>
                  </a:lnTo>
                  <a:lnTo>
                    <a:pt x="223" y="908"/>
                  </a:lnTo>
                  <a:lnTo>
                    <a:pt x="225" y="873"/>
                  </a:lnTo>
                  <a:lnTo>
                    <a:pt x="232" y="668"/>
                  </a:lnTo>
                  <a:lnTo>
                    <a:pt x="192" y="584"/>
                  </a:lnTo>
                  <a:lnTo>
                    <a:pt x="192" y="581"/>
                  </a:lnTo>
                  <a:lnTo>
                    <a:pt x="187" y="571"/>
                  </a:lnTo>
                  <a:lnTo>
                    <a:pt x="184" y="565"/>
                  </a:lnTo>
                  <a:lnTo>
                    <a:pt x="184" y="563"/>
                  </a:lnTo>
                  <a:lnTo>
                    <a:pt x="181" y="558"/>
                  </a:lnTo>
                  <a:lnTo>
                    <a:pt x="165" y="520"/>
                  </a:lnTo>
                  <a:lnTo>
                    <a:pt x="155" y="499"/>
                  </a:lnTo>
                  <a:lnTo>
                    <a:pt x="144" y="474"/>
                  </a:lnTo>
                  <a:lnTo>
                    <a:pt x="143" y="471"/>
                  </a:lnTo>
                  <a:lnTo>
                    <a:pt x="123" y="427"/>
                  </a:lnTo>
                  <a:lnTo>
                    <a:pt x="115" y="411"/>
                  </a:lnTo>
                  <a:lnTo>
                    <a:pt x="113" y="407"/>
                  </a:lnTo>
                  <a:lnTo>
                    <a:pt x="112" y="404"/>
                  </a:lnTo>
                  <a:lnTo>
                    <a:pt x="110" y="400"/>
                  </a:lnTo>
                  <a:lnTo>
                    <a:pt x="109" y="399"/>
                  </a:lnTo>
                  <a:lnTo>
                    <a:pt x="105" y="389"/>
                  </a:lnTo>
                  <a:lnTo>
                    <a:pt x="104" y="384"/>
                  </a:lnTo>
                  <a:lnTo>
                    <a:pt x="97" y="369"/>
                  </a:lnTo>
                  <a:lnTo>
                    <a:pt x="95" y="368"/>
                  </a:lnTo>
                  <a:lnTo>
                    <a:pt x="94" y="362"/>
                  </a:lnTo>
                  <a:lnTo>
                    <a:pt x="91" y="360"/>
                  </a:lnTo>
                  <a:lnTo>
                    <a:pt x="89" y="350"/>
                  </a:lnTo>
                  <a:lnTo>
                    <a:pt x="80" y="331"/>
                  </a:lnTo>
                  <a:lnTo>
                    <a:pt x="79" y="327"/>
                  </a:lnTo>
                  <a:lnTo>
                    <a:pt x="76" y="323"/>
                  </a:lnTo>
                  <a:lnTo>
                    <a:pt x="75" y="319"/>
                  </a:lnTo>
                  <a:lnTo>
                    <a:pt x="72" y="312"/>
                  </a:lnTo>
                  <a:lnTo>
                    <a:pt x="71" y="309"/>
                  </a:lnTo>
                  <a:lnTo>
                    <a:pt x="70" y="305"/>
                  </a:lnTo>
                  <a:lnTo>
                    <a:pt x="66" y="297"/>
                  </a:lnTo>
                  <a:lnTo>
                    <a:pt x="64" y="294"/>
                  </a:lnTo>
                  <a:lnTo>
                    <a:pt x="63" y="293"/>
                  </a:lnTo>
                  <a:lnTo>
                    <a:pt x="63" y="290"/>
                  </a:lnTo>
                  <a:lnTo>
                    <a:pt x="63" y="289"/>
                  </a:lnTo>
                  <a:lnTo>
                    <a:pt x="59" y="281"/>
                  </a:lnTo>
                  <a:lnTo>
                    <a:pt x="46" y="256"/>
                  </a:lnTo>
                  <a:lnTo>
                    <a:pt x="34" y="221"/>
                  </a:lnTo>
                  <a:lnTo>
                    <a:pt x="32" y="216"/>
                  </a:lnTo>
                  <a:lnTo>
                    <a:pt x="21" y="194"/>
                  </a:lnTo>
                  <a:lnTo>
                    <a:pt x="14" y="179"/>
                  </a:lnTo>
                  <a:lnTo>
                    <a:pt x="12" y="178"/>
                  </a:lnTo>
                  <a:lnTo>
                    <a:pt x="7" y="163"/>
                  </a:lnTo>
                  <a:lnTo>
                    <a:pt x="4" y="160"/>
                  </a:lnTo>
                  <a:lnTo>
                    <a:pt x="3" y="15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AD4AF514-17F6-4D65-B737-5E5E1347B614}"/>
                </a:ext>
              </a:extLst>
            </p:cNvPr>
            <p:cNvSpPr>
              <a:spLocks/>
            </p:cNvSpPr>
            <p:nvPr/>
          </p:nvSpPr>
          <p:spPr bwMode="gray">
            <a:xfrm>
              <a:off x="9910873" y="3849845"/>
              <a:ext cx="599142" cy="702814"/>
            </a:xfrm>
            <a:custGeom>
              <a:avLst/>
              <a:gdLst>
                <a:gd name="T0" fmla="*/ 2147483646 w 554"/>
                <a:gd name="T1" fmla="*/ 2147483646 h 631"/>
                <a:gd name="T2" fmla="*/ 2147483646 w 554"/>
                <a:gd name="T3" fmla="*/ 2147483646 h 631"/>
                <a:gd name="T4" fmla="*/ 2147483646 w 554"/>
                <a:gd name="T5" fmla="*/ 2147483646 h 631"/>
                <a:gd name="T6" fmla="*/ 2147483646 w 554"/>
                <a:gd name="T7" fmla="*/ 2147483646 h 631"/>
                <a:gd name="T8" fmla="*/ 2147483646 w 554"/>
                <a:gd name="T9" fmla="*/ 2147483646 h 631"/>
                <a:gd name="T10" fmla="*/ 2147483646 w 554"/>
                <a:gd name="T11" fmla="*/ 2147483646 h 631"/>
                <a:gd name="T12" fmla="*/ 2147483646 w 554"/>
                <a:gd name="T13" fmla="*/ 2147483646 h 631"/>
                <a:gd name="T14" fmla="*/ 2147483646 w 554"/>
                <a:gd name="T15" fmla="*/ 2147483646 h 631"/>
                <a:gd name="T16" fmla="*/ 2147483646 w 554"/>
                <a:gd name="T17" fmla="*/ 2147483646 h 631"/>
                <a:gd name="T18" fmla="*/ 2147483646 w 554"/>
                <a:gd name="T19" fmla="*/ 2147483646 h 631"/>
                <a:gd name="T20" fmla="*/ 2147483646 w 554"/>
                <a:gd name="T21" fmla="*/ 2147483646 h 631"/>
                <a:gd name="T22" fmla="*/ 2147483646 w 554"/>
                <a:gd name="T23" fmla="*/ 2147483646 h 631"/>
                <a:gd name="T24" fmla="*/ 2147483646 w 554"/>
                <a:gd name="T25" fmla="*/ 2147483646 h 631"/>
                <a:gd name="T26" fmla="*/ 2147483646 w 554"/>
                <a:gd name="T27" fmla="*/ 2147483646 h 631"/>
                <a:gd name="T28" fmla="*/ 2147483646 w 554"/>
                <a:gd name="T29" fmla="*/ 2147483646 h 631"/>
                <a:gd name="T30" fmla="*/ 2147483646 w 554"/>
                <a:gd name="T31" fmla="*/ 2147483646 h 631"/>
                <a:gd name="T32" fmla="*/ 2147483646 w 554"/>
                <a:gd name="T33" fmla="*/ 2147483646 h 631"/>
                <a:gd name="T34" fmla="*/ 2147483646 w 554"/>
                <a:gd name="T35" fmla="*/ 2147483646 h 631"/>
                <a:gd name="T36" fmla="*/ 2147483646 w 554"/>
                <a:gd name="T37" fmla="*/ 2147483646 h 631"/>
                <a:gd name="T38" fmla="*/ 2147483646 w 554"/>
                <a:gd name="T39" fmla="*/ 2147483646 h 631"/>
                <a:gd name="T40" fmla="*/ 2147483646 w 554"/>
                <a:gd name="T41" fmla="*/ 2147483646 h 631"/>
                <a:gd name="T42" fmla="*/ 2147483646 w 554"/>
                <a:gd name="T43" fmla="*/ 2147483646 h 631"/>
                <a:gd name="T44" fmla="*/ 2147483646 w 554"/>
                <a:gd name="T45" fmla="*/ 2147483646 h 631"/>
                <a:gd name="T46" fmla="*/ 2147483646 w 554"/>
                <a:gd name="T47" fmla="*/ 2147483646 h 631"/>
                <a:gd name="T48" fmla="*/ 2147483646 w 554"/>
                <a:gd name="T49" fmla="*/ 2147483646 h 631"/>
                <a:gd name="T50" fmla="*/ 2147483646 w 554"/>
                <a:gd name="T51" fmla="*/ 2147483646 h 631"/>
                <a:gd name="T52" fmla="*/ 2147483646 w 554"/>
                <a:gd name="T53" fmla="*/ 2147483646 h 631"/>
                <a:gd name="T54" fmla="*/ 2147483646 w 554"/>
                <a:gd name="T55" fmla="*/ 2147483646 h 631"/>
                <a:gd name="T56" fmla="*/ 2147483646 w 554"/>
                <a:gd name="T57" fmla="*/ 2147483646 h 631"/>
                <a:gd name="T58" fmla="*/ 2147483646 w 554"/>
                <a:gd name="T59" fmla="*/ 2147483646 h 631"/>
                <a:gd name="T60" fmla="*/ 2147483646 w 554"/>
                <a:gd name="T61" fmla="*/ 2147483646 h 631"/>
                <a:gd name="T62" fmla="*/ 2147483646 w 554"/>
                <a:gd name="T63" fmla="*/ 2147483646 h 631"/>
                <a:gd name="T64" fmla="*/ 2147483646 w 554"/>
                <a:gd name="T65" fmla="*/ 2147483646 h 631"/>
                <a:gd name="T66" fmla="*/ 2147483646 w 554"/>
                <a:gd name="T67" fmla="*/ 2147483646 h 631"/>
                <a:gd name="T68" fmla="*/ 2147483646 w 554"/>
                <a:gd name="T69" fmla="*/ 2147483646 h 631"/>
                <a:gd name="T70" fmla="*/ 2147483646 w 554"/>
                <a:gd name="T71" fmla="*/ 2147483646 h 631"/>
                <a:gd name="T72" fmla="*/ 2147483646 w 554"/>
                <a:gd name="T73" fmla="*/ 2147483646 h 631"/>
                <a:gd name="T74" fmla="*/ 2147483646 w 554"/>
                <a:gd name="T75" fmla="*/ 2147483646 h 631"/>
                <a:gd name="T76" fmla="*/ 2147483646 w 554"/>
                <a:gd name="T77" fmla="*/ 2147483646 h 631"/>
                <a:gd name="T78" fmla="*/ 2147483646 w 554"/>
                <a:gd name="T79" fmla="*/ 2147483646 h 631"/>
                <a:gd name="T80" fmla="*/ 2147483646 w 554"/>
                <a:gd name="T81" fmla="*/ 2147483646 h 631"/>
                <a:gd name="T82" fmla="*/ 2147483646 w 554"/>
                <a:gd name="T83" fmla="*/ 2147483646 h 631"/>
                <a:gd name="T84" fmla="*/ 2147483646 w 554"/>
                <a:gd name="T85" fmla="*/ 2147483646 h 631"/>
                <a:gd name="T86" fmla="*/ 2147483646 w 554"/>
                <a:gd name="T87" fmla="*/ 2147483646 h 631"/>
                <a:gd name="T88" fmla="*/ 2147483646 w 554"/>
                <a:gd name="T89" fmla="*/ 2147483646 h 631"/>
                <a:gd name="T90" fmla="*/ 2147483646 w 554"/>
                <a:gd name="T91" fmla="*/ 2147483646 h 631"/>
                <a:gd name="T92" fmla="*/ 2147483646 w 554"/>
                <a:gd name="T93" fmla="*/ 2147483646 h 631"/>
                <a:gd name="T94" fmla="*/ 2147483646 w 554"/>
                <a:gd name="T95" fmla="*/ 2147483646 h 6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4" h="631">
                  <a:moveTo>
                    <a:pt x="111" y="2"/>
                  </a:moveTo>
                  <a:lnTo>
                    <a:pt x="123" y="8"/>
                  </a:lnTo>
                  <a:lnTo>
                    <a:pt x="128" y="2"/>
                  </a:lnTo>
                  <a:lnTo>
                    <a:pt x="132" y="1"/>
                  </a:lnTo>
                  <a:lnTo>
                    <a:pt x="138" y="1"/>
                  </a:lnTo>
                  <a:lnTo>
                    <a:pt x="141" y="0"/>
                  </a:lnTo>
                  <a:lnTo>
                    <a:pt x="145" y="2"/>
                  </a:lnTo>
                  <a:lnTo>
                    <a:pt x="147" y="4"/>
                  </a:lnTo>
                  <a:lnTo>
                    <a:pt x="153" y="5"/>
                  </a:lnTo>
                  <a:lnTo>
                    <a:pt x="158" y="4"/>
                  </a:lnTo>
                  <a:lnTo>
                    <a:pt x="162" y="5"/>
                  </a:lnTo>
                  <a:lnTo>
                    <a:pt x="165" y="10"/>
                  </a:lnTo>
                  <a:lnTo>
                    <a:pt x="170" y="13"/>
                  </a:lnTo>
                  <a:lnTo>
                    <a:pt x="172" y="17"/>
                  </a:lnTo>
                  <a:lnTo>
                    <a:pt x="176" y="21"/>
                  </a:lnTo>
                  <a:lnTo>
                    <a:pt x="180" y="25"/>
                  </a:lnTo>
                  <a:lnTo>
                    <a:pt x="177" y="27"/>
                  </a:lnTo>
                  <a:lnTo>
                    <a:pt x="175" y="29"/>
                  </a:lnTo>
                  <a:lnTo>
                    <a:pt x="173" y="32"/>
                  </a:lnTo>
                  <a:lnTo>
                    <a:pt x="172" y="35"/>
                  </a:lnTo>
                  <a:lnTo>
                    <a:pt x="172" y="38"/>
                  </a:lnTo>
                  <a:lnTo>
                    <a:pt x="169" y="42"/>
                  </a:lnTo>
                  <a:lnTo>
                    <a:pt x="165" y="46"/>
                  </a:lnTo>
                  <a:lnTo>
                    <a:pt x="168" y="51"/>
                  </a:lnTo>
                  <a:lnTo>
                    <a:pt x="172" y="59"/>
                  </a:lnTo>
                  <a:lnTo>
                    <a:pt x="175" y="63"/>
                  </a:lnTo>
                  <a:lnTo>
                    <a:pt x="176" y="66"/>
                  </a:lnTo>
                  <a:lnTo>
                    <a:pt x="173" y="69"/>
                  </a:lnTo>
                  <a:lnTo>
                    <a:pt x="172" y="70"/>
                  </a:lnTo>
                  <a:lnTo>
                    <a:pt x="169" y="74"/>
                  </a:lnTo>
                  <a:lnTo>
                    <a:pt x="168" y="77"/>
                  </a:lnTo>
                  <a:lnTo>
                    <a:pt x="170" y="80"/>
                  </a:lnTo>
                  <a:lnTo>
                    <a:pt x="176" y="81"/>
                  </a:lnTo>
                  <a:lnTo>
                    <a:pt x="180" y="82"/>
                  </a:lnTo>
                  <a:lnTo>
                    <a:pt x="183" y="85"/>
                  </a:lnTo>
                  <a:lnTo>
                    <a:pt x="187" y="86"/>
                  </a:lnTo>
                  <a:lnTo>
                    <a:pt x="191" y="88"/>
                  </a:lnTo>
                  <a:lnTo>
                    <a:pt x="195" y="91"/>
                  </a:lnTo>
                  <a:lnTo>
                    <a:pt x="198" y="92"/>
                  </a:lnTo>
                  <a:lnTo>
                    <a:pt x="203" y="92"/>
                  </a:lnTo>
                  <a:lnTo>
                    <a:pt x="206" y="92"/>
                  </a:lnTo>
                  <a:lnTo>
                    <a:pt x="211" y="93"/>
                  </a:lnTo>
                  <a:lnTo>
                    <a:pt x="222" y="92"/>
                  </a:lnTo>
                  <a:lnTo>
                    <a:pt x="226" y="93"/>
                  </a:lnTo>
                  <a:lnTo>
                    <a:pt x="226" y="97"/>
                  </a:lnTo>
                  <a:lnTo>
                    <a:pt x="224" y="99"/>
                  </a:lnTo>
                  <a:lnTo>
                    <a:pt x="219" y="100"/>
                  </a:lnTo>
                  <a:lnTo>
                    <a:pt x="219" y="103"/>
                  </a:lnTo>
                  <a:lnTo>
                    <a:pt x="215" y="105"/>
                  </a:lnTo>
                  <a:lnTo>
                    <a:pt x="214" y="110"/>
                  </a:lnTo>
                  <a:lnTo>
                    <a:pt x="219" y="116"/>
                  </a:lnTo>
                  <a:lnTo>
                    <a:pt x="229" y="120"/>
                  </a:lnTo>
                  <a:lnTo>
                    <a:pt x="241" y="122"/>
                  </a:lnTo>
                  <a:lnTo>
                    <a:pt x="247" y="127"/>
                  </a:lnTo>
                  <a:lnTo>
                    <a:pt x="255" y="138"/>
                  </a:lnTo>
                  <a:lnTo>
                    <a:pt x="258" y="142"/>
                  </a:lnTo>
                  <a:lnTo>
                    <a:pt x="259" y="152"/>
                  </a:lnTo>
                  <a:lnTo>
                    <a:pt x="266" y="160"/>
                  </a:lnTo>
                  <a:lnTo>
                    <a:pt x="270" y="164"/>
                  </a:lnTo>
                  <a:lnTo>
                    <a:pt x="271" y="168"/>
                  </a:lnTo>
                  <a:lnTo>
                    <a:pt x="278" y="173"/>
                  </a:lnTo>
                  <a:lnTo>
                    <a:pt x="283" y="179"/>
                  </a:lnTo>
                  <a:lnTo>
                    <a:pt x="289" y="186"/>
                  </a:lnTo>
                  <a:lnTo>
                    <a:pt x="292" y="196"/>
                  </a:lnTo>
                  <a:lnTo>
                    <a:pt x="315" y="282"/>
                  </a:lnTo>
                  <a:lnTo>
                    <a:pt x="328" y="336"/>
                  </a:lnTo>
                  <a:lnTo>
                    <a:pt x="332" y="340"/>
                  </a:lnTo>
                  <a:lnTo>
                    <a:pt x="336" y="345"/>
                  </a:lnTo>
                  <a:lnTo>
                    <a:pt x="343" y="347"/>
                  </a:lnTo>
                  <a:lnTo>
                    <a:pt x="353" y="349"/>
                  </a:lnTo>
                  <a:lnTo>
                    <a:pt x="360" y="349"/>
                  </a:lnTo>
                  <a:lnTo>
                    <a:pt x="365" y="349"/>
                  </a:lnTo>
                  <a:lnTo>
                    <a:pt x="376" y="347"/>
                  </a:lnTo>
                  <a:lnTo>
                    <a:pt x="388" y="343"/>
                  </a:lnTo>
                  <a:lnTo>
                    <a:pt x="396" y="339"/>
                  </a:lnTo>
                  <a:lnTo>
                    <a:pt x="405" y="339"/>
                  </a:lnTo>
                  <a:lnTo>
                    <a:pt x="415" y="338"/>
                  </a:lnTo>
                  <a:lnTo>
                    <a:pt x="432" y="338"/>
                  </a:lnTo>
                  <a:lnTo>
                    <a:pt x="443" y="340"/>
                  </a:lnTo>
                  <a:lnTo>
                    <a:pt x="455" y="346"/>
                  </a:lnTo>
                  <a:lnTo>
                    <a:pt x="463" y="351"/>
                  </a:lnTo>
                  <a:lnTo>
                    <a:pt x="474" y="364"/>
                  </a:lnTo>
                  <a:lnTo>
                    <a:pt x="483" y="368"/>
                  </a:lnTo>
                  <a:lnTo>
                    <a:pt x="490" y="384"/>
                  </a:lnTo>
                  <a:lnTo>
                    <a:pt x="493" y="387"/>
                  </a:lnTo>
                  <a:lnTo>
                    <a:pt x="498" y="391"/>
                  </a:lnTo>
                  <a:lnTo>
                    <a:pt x="501" y="391"/>
                  </a:lnTo>
                  <a:lnTo>
                    <a:pt x="502" y="395"/>
                  </a:lnTo>
                  <a:lnTo>
                    <a:pt x="504" y="399"/>
                  </a:lnTo>
                  <a:lnTo>
                    <a:pt x="511" y="403"/>
                  </a:lnTo>
                  <a:lnTo>
                    <a:pt x="519" y="410"/>
                  </a:lnTo>
                  <a:lnTo>
                    <a:pt x="527" y="412"/>
                  </a:lnTo>
                  <a:lnTo>
                    <a:pt x="537" y="418"/>
                  </a:lnTo>
                  <a:lnTo>
                    <a:pt x="554" y="431"/>
                  </a:lnTo>
                  <a:lnTo>
                    <a:pt x="519" y="467"/>
                  </a:lnTo>
                  <a:lnTo>
                    <a:pt x="428" y="560"/>
                  </a:lnTo>
                  <a:lnTo>
                    <a:pt x="360" y="631"/>
                  </a:lnTo>
                  <a:lnTo>
                    <a:pt x="351" y="626"/>
                  </a:lnTo>
                  <a:lnTo>
                    <a:pt x="341" y="616"/>
                  </a:lnTo>
                  <a:lnTo>
                    <a:pt x="341" y="612"/>
                  </a:lnTo>
                  <a:lnTo>
                    <a:pt x="339" y="609"/>
                  </a:lnTo>
                  <a:lnTo>
                    <a:pt x="339" y="601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4" y="589"/>
                  </a:lnTo>
                  <a:lnTo>
                    <a:pt x="322" y="575"/>
                  </a:lnTo>
                  <a:lnTo>
                    <a:pt x="317" y="547"/>
                  </a:lnTo>
                  <a:lnTo>
                    <a:pt x="315" y="536"/>
                  </a:lnTo>
                  <a:lnTo>
                    <a:pt x="301" y="516"/>
                  </a:lnTo>
                  <a:lnTo>
                    <a:pt x="293" y="509"/>
                  </a:lnTo>
                  <a:lnTo>
                    <a:pt x="290" y="501"/>
                  </a:lnTo>
                  <a:lnTo>
                    <a:pt x="281" y="494"/>
                  </a:lnTo>
                  <a:lnTo>
                    <a:pt x="241" y="483"/>
                  </a:lnTo>
                  <a:lnTo>
                    <a:pt x="221" y="476"/>
                  </a:lnTo>
                  <a:lnTo>
                    <a:pt x="203" y="465"/>
                  </a:lnTo>
                  <a:lnTo>
                    <a:pt x="199" y="455"/>
                  </a:lnTo>
                  <a:lnTo>
                    <a:pt x="180" y="441"/>
                  </a:lnTo>
                  <a:lnTo>
                    <a:pt x="169" y="438"/>
                  </a:lnTo>
                  <a:lnTo>
                    <a:pt x="162" y="433"/>
                  </a:lnTo>
                  <a:lnTo>
                    <a:pt x="164" y="418"/>
                  </a:lnTo>
                  <a:lnTo>
                    <a:pt x="162" y="406"/>
                  </a:lnTo>
                  <a:lnTo>
                    <a:pt x="160" y="400"/>
                  </a:lnTo>
                  <a:lnTo>
                    <a:pt x="149" y="388"/>
                  </a:lnTo>
                  <a:lnTo>
                    <a:pt x="142" y="380"/>
                  </a:lnTo>
                  <a:lnTo>
                    <a:pt x="135" y="373"/>
                  </a:lnTo>
                  <a:lnTo>
                    <a:pt x="134" y="366"/>
                  </a:lnTo>
                  <a:lnTo>
                    <a:pt x="131" y="361"/>
                  </a:lnTo>
                  <a:lnTo>
                    <a:pt x="126" y="354"/>
                  </a:lnTo>
                  <a:lnTo>
                    <a:pt x="120" y="353"/>
                  </a:lnTo>
                  <a:lnTo>
                    <a:pt x="112" y="346"/>
                  </a:lnTo>
                  <a:lnTo>
                    <a:pt x="104" y="339"/>
                  </a:lnTo>
                  <a:lnTo>
                    <a:pt x="100" y="331"/>
                  </a:lnTo>
                  <a:lnTo>
                    <a:pt x="98" y="330"/>
                  </a:lnTo>
                  <a:lnTo>
                    <a:pt x="94" y="328"/>
                  </a:lnTo>
                  <a:lnTo>
                    <a:pt x="92" y="321"/>
                  </a:lnTo>
                  <a:lnTo>
                    <a:pt x="92" y="311"/>
                  </a:lnTo>
                  <a:lnTo>
                    <a:pt x="79" y="301"/>
                  </a:lnTo>
                  <a:lnTo>
                    <a:pt x="73" y="296"/>
                  </a:lnTo>
                  <a:lnTo>
                    <a:pt x="73" y="283"/>
                  </a:lnTo>
                  <a:lnTo>
                    <a:pt x="78" y="274"/>
                  </a:lnTo>
                  <a:lnTo>
                    <a:pt x="78" y="262"/>
                  </a:lnTo>
                  <a:lnTo>
                    <a:pt x="77" y="258"/>
                  </a:lnTo>
                  <a:lnTo>
                    <a:pt x="78" y="249"/>
                  </a:lnTo>
                  <a:lnTo>
                    <a:pt x="75" y="244"/>
                  </a:lnTo>
                  <a:lnTo>
                    <a:pt x="66" y="236"/>
                  </a:lnTo>
                  <a:lnTo>
                    <a:pt x="52" y="229"/>
                  </a:lnTo>
                  <a:lnTo>
                    <a:pt x="45" y="221"/>
                  </a:lnTo>
                  <a:lnTo>
                    <a:pt x="34" y="215"/>
                  </a:lnTo>
                  <a:lnTo>
                    <a:pt x="30" y="206"/>
                  </a:lnTo>
                  <a:lnTo>
                    <a:pt x="26" y="199"/>
                  </a:lnTo>
                  <a:lnTo>
                    <a:pt x="18" y="195"/>
                  </a:lnTo>
                  <a:lnTo>
                    <a:pt x="14" y="192"/>
                  </a:lnTo>
                  <a:lnTo>
                    <a:pt x="15" y="187"/>
                  </a:lnTo>
                  <a:lnTo>
                    <a:pt x="11" y="179"/>
                  </a:lnTo>
                  <a:lnTo>
                    <a:pt x="0" y="173"/>
                  </a:lnTo>
                  <a:lnTo>
                    <a:pt x="2" y="172"/>
                  </a:lnTo>
                  <a:lnTo>
                    <a:pt x="4" y="168"/>
                  </a:lnTo>
                  <a:lnTo>
                    <a:pt x="9" y="161"/>
                  </a:lnTo>
                  <a:lnTo>
                    <a:pt x="11" y="156"/>
                  </a:lnTo>
                  <a:lnTo>
                    <a:pt x="13" y="149"/>
                  </a:lnTo>
                  <a:lnTo>
                    <a:pt x="14" y="148"/>
                  </a:lnTo>
                  <a:lnTo>
                    <a:pt x="14" y="142"/>
                  </a:lnTo>
                  <a:lnTo>
                    <a:pt x="14" y="135"/>
                  </a:lnTo>
                  <a:lnTo>
                    <a:pt x="14" y="131"/>
                  </a:lnTo>
                  <a:lnTo>
                    <a:pt x="13" y="127"/>
                  </a:lnTo>
                  <a:lnTo>
                    <a:pt x="10" y="120"/>
                  </a:lnTo>
                  <a:lnTo>
                    <a:pt x="9" y="116"/>
                  </a:lnTo>
                  <a:lnTo>
                    <a:pt x="7" y="110"/>
                  </a:lnTo>
                  <a:lnTo>
                    <a:pt x="6" y="103"/>
                  </a:lnTo>
                  <a:lnTo>
                    <a:pt x="4" y="96"/>
                  </a:lnTo>
                  <a:lnTo>
                    <a:pt x="4" y="91"/>
                  </a:lnTo>
                  <a:lnTo>
                    <a:pt x="3" y="84"/>
                  </a:lnTo>
                  <a:lnTo>
                    <a:pt x="4" y="77"/>
                  </a:lnTo>
                  <a:lnTo>
                    <a:pt x="6" y="73"/>
                  </a:lnTo>
                  <a:lnTo>
                    <a:pt x="7" y="69"/>
                  </a:lnTo>
                  <a:lnTo>
                    <a:pt x="9" y="65"/>
                  </a:lnTo>
                  <a:lnTo>
                    <a:pt x="13" y="61"/>
                  </a:lnTo>
                  <a:lnTo>
                    <a:pt x="18" y="55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30" y="47"/>
                  </a:lnTo>
                  <a:lnTo>
                    <a:pt x="41" y="40"/>
                  </a:lnTo>
                  <a:lnTo>
                    <a:pt x="51" y="38"/>
                  </a:lnTo>
                  <a:lnTo>
                    <a:pt x="56" y="36"/>
                  </a:lnTo>
                  <a:lnTo>
                    <a:pt x="67" y="32"/>
                  </a:lnTo>
                  <a:lnTo>
                    <a:pt x="78" y="29"/>
                  </a:lnTo>
                  <a:lnTo>
                    <a:pt x="87" y="25"/>
                  </a:lnTo>
                  <a:lnTo>
                    <a:pt x="93" y="21"/>
                  </a:lnTo>
                  <a:lnTo>
                    <a:pt x="100" y="16"/>
                  </a:lnTo>
                  <a:lnTo>
                    <a:pt x="104" y="10"/>
                  </a:lnTo>
                  <a:lnTo>
                    <a:pt x="109" y="6"/>
                  </a:lnTo>
                  <a:lnTo>
                    <a:pt x="111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id="{D5F8DE2F-866D-489A-9E12-1DE9A36F9226}"/>
                </a:ext>
              </a:extLst>
            </p:cNvPr>
            <p:cNvSpPr>
              <a:spLocks/>
            </p:cNvSpPr>
            <p:nvPr/>
          </p:nvSpPr>
          <p:spPr bwMode="gray">
            <a:xfrm>
              <a:off x="9481567" y="4041857"/>
              <a:ext cx="818512" cy="681890"/>
            </a:xfrm>
            <a:custGeom>
              <a:avLst/>
              <a:gdLst>
                <a:gd name="T0" fmla="*/ 2147483646 w 758"/>
                <a:gd name="T1" fmla="*/ 2147483646 h 612"/>
                <a:gd name="T2" fmla="*/ 2147483646 w 758"/>
                <a:gd name="T3" fmla="*/ 2147483646 h 612"/>
                <a:gd name="T4" fmla="*/ 2147483646 w 758"/>
                <a:gd name="T5" fmla="*/ 2147483646 h 612"/>
                <a:gd name="T6" fmla="*/ 2147483646 w 758"/>
                <a:gd name="T7" fmla="*/ 2147483646 h 612"/>
                <a:gd name="T8" fmla="*/ 2147483646 w 758"/>
                <a:gd name="T9" fmla="*/ 2147483646 h 612"/>
                <a:gd name="T10" fmla="*/ 2147483646 w 758"/>
                <a:gd name="T11" fmla="*/ 2147483646 h 612"/>
                <a:gd name="T12" fmla="*/ 2147483646 w 758"/>
                <a:gd name="T13" fmla="*/ 2147483646 h 612"/>
                <a:gd name="T14" fmla="*/ 2147483646 w 758"/>
                <a:gd name="T15" fmla="*/ 2147483646 h 612"/>
                <a:gd name="T16" fmla="*/ 2147483646 w 758"/>
                <a:gd name="T17" fmla="*/ 2147483646 h 612"/>
                <a:gd name="T18" fmla="*/ 2147483646 w 758"/>
                <a:gd name="T19" fmla="*/ 2147483646 h 612"/>
                <a:gd name="T20" fmla="*/ 2147483646 w 758"/>
                <a:gd name="T21" fmla="*/ 2147483646 h 612"/>
                <a:gd name="T22" fmla="*/ 2147483646 w 758"/>
                <a:gd name="T23" fmla="*/ 2147483646 h 612"/>
                <a:gd name="T24" fmla="*/ 2147483646 w 758"/>
                <a:gd name="T25" fmla="*/ 2147483646 h 612"/>
                <a:gd name="T26" fmla="*/ 2147483646 w 758"/>
                <a:gd name="T27" fmla="*/ 2147483646 h 612"/>
                <a:gd name="T28" fmla="*/ 2147483646 w 758"/>
                <a:gd name="T29" fmla="*/ 2147483646 h 612"/>
                <a:gd name="T30" fmla="*/ 2147483646 w 758"/>
                <a:gd name="T31" fmla="*/ 2147483646 h 612"/>
                <a:gd name="T32" fmla="*/ 2147483646 w 758"/>
                <a:gd name="T33" fmla="*/ 2147483646 h 612"/>
                <a:gd name="T34" fmla="*/ 2147483646 w 758"/>
                <a:gd name="T35" fmla="*/ 2147483646 h 612"/>
                <a:gd name="T36" fmla="*/ 2147483646 w 758"/>
                <a:gd name="T37" fmla="*/ 2147483646 h 612"/>
                <a:gd name="T38" fmla="*/ 2147483646 w 758"/>
                <a:gd name="T39" fmla="*/ 2147483646 h 612"/>
                <a:gd name="T40" fmla="*/ 2147483646 w 758"/>
                <a:gd name="T41" fmla="*/ 2147483646 h 612"/>
                <a:gd name="T42" fmla="*/ 2147483646 w 758"/>
                <a:gd name="T43" fmla="*/ 2147483646 h 612"/>
                <a:gd name="T44" fmla="*/ 2147483646 w 758"/>
                <a:gd name="T45" fmla="*/ 2147483646 h 612"/>
                <a:gd name="T46" fmla="*/ 2147483646 w 758"/>
                <a:gd name="T47" fmla="*/ 2147483646 h 612"/>
                <a:gd name="T48" fmla="*/ 2147483646 w 758"/>
                <a:gd name="T49" fmla="*/ 2147483646 h 612"/>
                <a:gd name="T50" fmla="*/ 2147483646 w 758"/>
                <a:gd name="T51" fmla="*/ 2147483646 h 612"/>
                <a:gd name="T52" fmla="*/ 2147483646 w 758"/>
                <a:gd name="T53" fmla="*/ 2147483646 h 612"/>
                <a:gd name="T54" fmla="*/ 2147483646 w 758"/>
                <a:gd name="T55" fmla="*/ 2147483646 h 612"/>
                <a:gd name="T56" fmla="*/ 2147483646 w 758"/>
                <a:gd name="T57" fmla="*/ 2147483646 h 612"/>
                <a:gd name="T58" fmla="*/ 2147483646 w 758"/>
                <a:gd name="T59" fmla="*/ 2147483646 h 612"/>
                <a:gd name="T60" fmla="*/ 2147483646 w 758"/>
                <a:gd name="T61" fmla="*/ 2147483646 h 612"/>
                <a:gd name="T62" fmla="*/ 2147483646 w 758"/>
                <a:gd name="T63" fmla="*/ 2147483646 h 612"/>
                <a:gd name="T64" fmla="*/ 2147483646 w 758"/>
                <a:gd name="T65" fmla="*/ 2147483646 h 612"/>
                <a:gd name="T66" fmla="*/ 2147483646 w 758"/>
                <a:gd name="T67" fmla="*/ 2147483646 h 612"/>
                <a:gd name="T68" fmla="*/ 2147483646 w 758"/>
                <a:gd name="T69" fmla="*/ 2147483646 h 612"/>
                <a:gd name="T70" fmla="*/ 2147483646 w 758"/>
                <a:gd name="T71" fmla="*/ 2147483646 h 612"/>
                <a:gd name="T72" fmla="*/ 2147483646 w 758"/>
                <a:gd name="T73" fmla="*/ 2147483646 h 612"/>
                <a:gd name="T74" fmla="*/ 2147483646 w 758"/>
                <a:gd name="T75" fmla="*/ 2147483646 h 612"/>
                <a:gd name="T76" fmla="*/ 2147483646 w 758"/>
                <a:gd name="T77" fmla="*/ 2147483646 h 612"/>
                <a:gd name="T78" fmla="*/ 2147483646 w 758"/>
                <a:gd name="T79" fmla="*/ 2147483646 h 612"/>
                <a:gd name="T80" fmla="*/ 2147483646 w 758"/>
                <a:gd name="T81" fmla="*/ 2147483646 h 612"/>
                <a:gd name="T82" fmla="*/ 2147483646 w 758"/>
                <a:gd name="T83" fmla="*/ 2147483646 h 612"/>
                <a:gd name="T84" fmla="*/ 2147483646 w 758"/>
                <a:gd name="T85" fmla="*/ 2147483646 h 612"/>
                <a:gd name="T86" fmla="*/ 2147483646 w 758"/>
                <a:gd name="T87" fmla="*/ 2147483646 h 612"/>
                <a:gd name="T88" fmla="*/ 2147483646 w 758"/>
                <a:gd name="T89" fmla="*/ 2147483646 h 612"/>
                <a:gd name="T90" fmla="*/ 2147483646 w 758"/>
                <a:gd name="T91" fmla="*/ 2147483646 h 612"/>
                <a:gd name="T92" fmla="*/ 2147483646 w 758"/>
                <a:gd name="T93" fmla="*/ 2147483646 h 612"/>
                <a:gd name="T94" fmla="*/ 2147483646 w 758"/>
                <a:gd name="T95" fmla="*/ 2147483646 h 612"/>
                <a:gd name="T96" fmla="*/ 2147483646 w 758"/>
                <a:gd name="T97" fmla="*/ 2147483646 h 612"/>
                <a:gd name="T98" fmla="*/ 2147483646 w 758"/>
                <a:gd name="T99" fmla="*/ 2147483646 h 612"/>
                <a:gd name="T100" fmla="*/ 2147483646 w 758"/>
                <a:gd name="T101" fmla="*/ 2147483646 h 612"/>
                <a:gd name="T102" fmla="*/ 2147483646 w 758"/>
                <a:gd name="T103" fmla="*/ 2147483646 h 612"/>
                <a:gd name="T104" fmla="*/ 2147483646 w 758"/>
                <a:gd name="T105" fmla="*/ 2147483646 h 612"/>
                <a:gd name="T106" fmla="*/ 2147483646 w 758"/>
                <a:gd name="T107" fmla="*/ 2147483646 h 612"/>
                <a:gd name="T108" fmla="*/ 2147483646 w 758"/>
                <a:gd name="T109" fmla="*/ 2147483646 h 612"/>
                <a:gd name="T110" fmla="*/ 2147483646 w 758"/>
                <a:gd name="T111" fmla="*/ 2147483646 h 612"/>
                <a:gd name="T112" fmla="*/ 2147483646 w 758"/>
                <a:gd name="T113" fmla="*/ 2147483646 h 612"/>
                <a:gd name="T114" fmla="*/ 2147483646 w 758"/>
                <a:gd name="T115" fmla="*/ 2147483646 h 612"/>
                <a:gd name="T116" fmla="*/ 2147483646 w 758"/>
                <a:gd name="T117" fmla="*/ 2147483646 h 612"/>
                <a:gd name="T118" fmla="*/ 2147483646 w 758"/>
                <a:gd name="T119" fmla="*/ 2147483646 h 612"/>
                <a:gd name="T120" fmla="*/ 2147483646 w 758"/>
                <a:gd name="T121" fmla="*/ 2147483646 h 612"/>
                <a:gd name="T122" fmla="*/ 2147483646 w 758"/>
                <a:gd name="T123" fmla="*/ 0 h 6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8" h="612">
                  <a:moveTo>
                    <a:pt x="398" y="0"/>
                  </a:moveTo>
                  <a:lnTo>
                    <a:pt x="409" y="6"/>
                  </a:lnTo>
                  <a:lnTo>
                    <a:pt x="413" y="14"/>
                  </a:lnTo>
                  <a:lnTo>
                    <a:pt x="412" y="19"/>
                  </a:lnTo>
                  <a:lnTo>
                    <a:pt x="416" y="22"/>
                  </a:lnTo>
                  <a:lnTo>
                    <a:pt x="424" y="26"/>
                  </a:lnTo>
                  <a:lnTo>
                    <a:pt x="428" y="33"/>
                  </a:lnTo>
                  <a:lnTo>
                    <a:pt x="432" y="42"/>
                  </a:lnTo>
                  <a:lnTo>
                    <a:pt x="443" y="48"/>
                  </a:lnTo>
                  <a:lnTo>
                    <a:pt x="450" y="56"/>
                  </a:lnTo>
                  <a:lnTo>
                    <a:pt x="464" y="63"/>
                  </a:lnTo>
                  <a:lnTo>
                    <a:pt x="473" y="71"/>
                  </a:lnTo>
                  <a:lnTo>
                    <a:pt x="476" y="76"/>
                  </a:lnTo>
                  <a:lnTo>
                    <a:pt x="475" y="85"/>
                  </a:lnTo>
                  <a:lnTo>
                    <a:pt x="476" y="89"/>
                  </a:lnTo>
                  <a:lnTo>
                    <a:pt x="476" y="101"/>
                  </a:lnTo>
                  <a:lnTo>
                    <a:pt x="471" y="110"/>
                  </a:lnTo>
                  <a:lnTo>
                    <a:pt x="471" y="123"/>
                  </a:lnTo>
                  <a:lnTo>
                    <a:pt x="477" y="128"/>
                  </a:lnTo>
                  <a:lnTo>
                    <a:pt x="490" y="138"/>
                  </a:lnTo>
                  <a:lnTo>
                    <a:pt x="490" y="148"/>
                  </a:lnTo>
                  <a:lnTo>
                    <a:pt x="492" y="155"/>
                  </a:lnTo>
                  <a:lnTo>
                    <a:pt x="496" y="157"/>
                  </a:lnTo>
                  <a:lnTo>
                    <a:pt x="498" y="158"/>
                  </a:lnTo>
                  <a:lnTo>
                    <a:pt x="502" y="166"/>
                  </a:lnTo>
                  <a:lnTo>
                    <a:pt x="510" y="173"/>
                  </a:lnTo>
                  <a:lnTo>
                    <a:pt x="518" y="180"/>
                  </a:lnTo>
                  <a:lnTo>
                    <a:pt x="524" y="181"/>
                  </a:lnTo>
                  <a:lnTo>
                    <a:pt x="529" y="188"/>
                  </a:lnTo>
                  <a:lnTo>
                    <a:pt x="532" y="193"/>
                  </a:lnTo>
                  <a:lnTo>
                    <a:pt x="533" y="200"/>
                  </a:lnTo>
                  <a:lnTo>
                    <a:pt x="540" y="207"/>
                  </a:lnTo>
                  <a:lnTo>
                    <a:pt x="547" y="215"/>
                  </a:lnTo>
                  <a:lnTo>
                    <a:pt x="558" y="227"/>
                  </a:lnTo>
                  <a:lnTo>
                    <a:pt x="560" y="233"/>
                  </a:lnTo>
                  <a:lnTo>
                    <a:pt x="562" y="245"/>
                  </a:lnTo>
                  <a:lnTo>
                    <a:pt x="560" y="260"/>
                  </a:lnTo>
                  <a:lnTo>
                    <a:pt x="567" y="265"/>
                  </a:lnTo>
                  <a:lnTo>
                    <a:pt x="578" y="268"/>
                  </a:lnTo>
                  <a:lnTo>
                    <a:pt x="597" y="282"/>
                  </a:lnTo>
                  <a:lnTo>
                    <a:pt x="601" y="292"/>
                  </a:lnTo>
                  <a:lnTo>
                    <a:pt x="619" y="303"/>
                  </a:lnTo>
                  <a:lnTo>
                    <a:pt x="639" y="310"/>
                  </a:lnTo>
                  <a:lnTo>
                    <a:pt x="679" y="321"/>
                  </a:lnTo>
                  <a:lnTo>
                    <a:pt x="688" y="328"/>
                  </a:lnTo>
                  <a:lnTo>
                    <a:pt x="691" y="336"/>
                  </a:lnTo>
                  <a:lnTo>
                    <a:pt x="699" y="343"/>
                  </a:lnTo>
                  <a:lnTo>
                    <a:pt x="713" y="363"/>
                  </a:lnTo>
                  <a:lnTo>
                    <a:pt x="715" y="374"/>
                  </a:lnTo>
                  <a:lnTo>
                    <a:pt x="720" y="402"/>
                  </a:lnTo>
                  <a:lnTo>
                    <a:pt x="722" y="416"/>
                  </a:lnTo>
                  <a:lnTo>
                    <a:pt x="726" y="423"/>
                  </a:lnTo>
                  <a:lnTo>
                    <a:pt x="732" y="426"/>
                  </a:lnTo>
                  <a:lnTo>
                    <a:pt x="737" y="428"/>
                  </a:lnTo>
                  <a:lnTo>
                    <a:pt x="737" y="436"/>
                  </a:lnTo>
                  <a:lnTo>
                    <a:pt x="739" y="439"/>
                  </a:lnTo>
                  <a:lnTo>
                    <a:pt x="739" y="443"/>
                  </a:lnTo>
                  <a:lnTo>
                    <a:pt x="749" y="453"/>
                  </a:lnTo>
                  <a:lnTo>
                    <a:pt x="758" y="458"/>
                  </a:lnTo>
                  <a:lnTo>
                    <a:pt x="611" y="612"/>
                  </a:lnTo>
                  <a:lnTo>
                    <a:pt x="506" y="523"/>
                  </a:lnTo>
                  <a:lnTo>
                    <a:pt x="466" y="489"/>
                  </a:lnTo>
                  <a:lnTo>
                    <a:pt x="373" y="412"/>
                  </a:lnTo>
                  <a:lnTo>
                    <a:pt x="336" y="381"/>
                  </a:lnTo>
                  <a:lnTo>
                    <a:pt x="317" y="364"/>
                  </a:lnTo>
                  <a:lnTo>
                    <a:pt x="310" y="364"/>
                  </a:lnTo>
                  <a:lnTo>
                    <a:pt x="302" y="364"/>
                  </a:lnTo>
                  <a:lnTo>
                    <a:pt x="295" y="371"/>
                  </a:lnTo>
                  <a:lnTo>
                    <a:pt x="285" y="370"/>
                  </a:lnTo>
                  <a:lnTo>
                    <a:pt x="283" y="370"/>
                  </a:lnTo>
                  <a:lnTo>
                    <a:pt x="273" y="371"/>
                  </a:lnTo>
                  <a:lnTo>
                    <a:pt x="265" y="370"/>
                  </a:lnTo>
                  <a:lnTo>
                    <a:pt x="256" y="367"/>
                  </a:lnTo>
                  <a:lnTo>
                    <a:pt x="253" y="360"/>
                  </a:lnTo>
                  <a:lnTo>
                    <a:pt x="247" y="354"/>
                  </a:lnTo>
                  <a:lnTo>
                    <a:pt x="247" y="348"/>
                  </a:lnTo>
                  <a:lnTo>
                    <a:pt x="246" y="344"/>
                  </a:lnTo>
                  <a:lnTo>
                    <a:pt x="242" y="340"/>
                  </a:lnTo>
                  <a:lnTo>
                    <a:pt x="234" y="337"/>
                  </a:lnTo>
                  <a:lnTo>
                    <a:pt x="224" y="336"/>
                  </a:lnTo>
                  <a:lnTo>
                    <a:pt x="211" y="339"/>
                  </a:lnTo>
                  <a:lnTo>
                    <a:pt x="204" y="340"/>
                  </a:lnTo>
                  <a:lnTo>
                    <a:pt x="194" y="334"/>
                  </a:lnTo>
                  <a:lnTo>
                    <a:pt x="187" y="329"/>
                  </a:lnTo>
                  <a:lnTo>
                    <a:pt x="182" y="326"/>
                  </a:lnTo>
                  <a:lnTo>
                    <a:pt x="173" y="326"/>
                  </a:lnTo>
                  <a:lnTo>
                    <a:pt x="166" y="329"/>
                  </a:lnTo>
                  <a:lnTo>
                    <a:pt x="159" y="322"/>
                  </a:lnTo>
                  <a:lnTo>
                    <a:pt x="158" y="321"/>
                  </a:lnTo>
                  <a:lnTo>
                    <a:pt x="151" y="324"/>
                  </a:lnTo>
                  <a:lnTo>
                    <a:pt x="147" y="324"/>
                  </a:lnTo>
                  <a:lnTo>
                    <a:pt x="145" y="321"/>
                  </a:lnTo>
                  <a:lnTo>
                    <a:pt x="144" y="315"/>
                  </a:lnTo>
                  <a:lnTo>
                    <a:pt x="140" y="313"/>
                  </a:lnTo>
                  <a:lnTo>
                    <a:pt x="133" y="305"/>
                  </a:lnTo>
                  <a:lnTo>
                    <a:pt x="130" y="299"/>
                  </a:lnTo>
                  <a:lnTo>
                    <a:pt x="126" y="299"/>
                  </a:lnTo>
                  <a:lnTo>
                    <a:pt x="121" y="298"/>
                  </a:lnTo>
                  <a:lnTo>
                    <a:pt x="115" y="294"/>
                  </a:lnTo>
                  <a:lnTo>
                    <a:pt x="113" y="291"/>
                  </a:lnTo>
                  <a:lnTo>
                    <a:pt x="110" y="288"/>
                  </a:lnTo>
                  <a:lnTo>
                    <a:pt x="102" y="288"/>
                  </a:lnTo>
                  <a:lnTo>
                    <a:pt x="95" y="286"/>
                  </a:lnTo>
                  <a:lnTo>
                    <a:pt x="91" y="282"/>
                  </a:lnTo>
                  <a:lnTo>
                    <a:pt x="91" y="276"/>
                  </a:lnTo>
                  <a:lnTo>
                    <a:pt x="88" y="272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79" y="261"/>
                  </a:lnTo>
                  <a:lnTo>
                    <a:pt x="79" y="257"/>
                  </a:lnTo>
                  <a:lnTo>
                    <a:pt x="80" y="252"/>
                  </a:lnTo>
                  <a:lnTo>
                    <a:pt x="80" y="249"/>
                  </a:lnTo>
                  <a:lnTo>
                    <a:pt x="79" y="248"/>
                  </a:lnTo>
                  <a:lnTo>
                    <a:pt x="73" y="235"/>
                  </a:lnTo>
                  <a:lnTo>
                    <a:pt x="70" y="233"/>
                  </a:lnTo>
                  <a:lnTo>
                    <a:pt x="65" y="231"/>
                  </a:lnTo>
                  <a:lnTo>
                    <a:pt x="62" y="220"/>
                  </a:lnTo>
                  <a:lnTo>
                    <a:pt x="55" y="219"/>
                  </a:lnTo>
                  <a:lnTo>
                    <a:pt x="49" y="215"/>
                  </a:lnTo>
                  <a:lnTo>
                    <a:pt x="46" y="210"/>
                  </a:lnTo>
                  <a:lnTo>
                    <a:pt x="42" y="207"/>
                  </a:lnTo>
                  <a:lnTo>
                    <a:pt x="42" y="205"/>
                  </a:lnTo>
                  <a:lnTo>
                    <a:pt x="38" y="204"/>
                  </a:lnTo>
                  <a:lnTo>
                    <a:pt x="36" y="200"/>
                  </a:lnTo>
                  <a:lnTo>
                    <a:pt x="41" y="195"/>
                  </a:lnTo>
                  <a:lnTo>
                    <a:pt x="43" y="191"/>
                  </a:lnTo>
                  <a:lnTo>
                    <a:pt x="43" y="178"/>
                  </a:lnTo>
                  <a:lnTo>
                    <a:pt x="38" y="173"/>
                  </a:lnTo>
                  <a:lnTo>
                    <a:pt x="36" y="166"/>
                  </a:lnTo>
                  <a:lnTo>
                    <a:pt x="32" y="166"/>
                  </a:lnTo>
                  <a:lnTo>
                    <a:pt x="26" y="169"/>
                  </a:lnTo>
                  <a:lnTo>
                    <a:pt x="16" y="169"/>
                  </a:lnTo>
                  <a:lnTo>
                    <a:pt x="4" y="172"/>
                  </a:lnTo>
                  <a:lnTo>
                    <a:pt x="0" y="170"/>
                  </a:lnTo>
                  <a:lnTo>
                    <a:pt x="2" y="167"/>
                  </a:lnTo>
                  <a:lnTo>
                    <a:pt x="9" y="165"/>
                  </a:lnTo>
                  <a:lnTo>
                    <a:pt x="11" y="163"/>
                  </a:lnTo>
                  <a:lnTo>
                    <a:pt x="17" y="159"/>
                  </a:lnTo>
                  <a:lnTo>
                    <a:pt x="30" y="154"/>
                  </a:lnTo>
                  <a:lnTo>
                    <a:pt x="36" y="151"/>
                  </a:lnTo>
                  <a:lnTo>
                    <a:pt x="24" y="142"/>
                  </a:lnTo>
                  <a:lnTo>
                    <a:pt x="64" y="114"/>
                  </a:lnTo>
                  <a:lnTo>
                    <a:pt x="87" y="95"/>
                  </a:lnTo>
                  <a:lnTo>
                    <a:pt x="96" y="87"/>
                  </a:lnTo>
                  <a:lnTo>
                    <a:pt x="106" y="79"/>
                  </a:lnTo>
                  <a:lnTo>
                    <a:pt x="114" y="75"/>
                  </a:lnTo>
                  <a:lnTo>
                    <a:pt x="121" y="71"/>
                  </a:lnTo>
                  <a:lnTo>
                    <a:pt x="128" y="68"/>
                  </a:lnTo>
                  <a:lnTo>
                    <a:pt x="130" y="68"/>
                  </a:lnTo>
                  <a:lnTo>
                    <a:pt x="136" y="66"/>
                  </a:lnTo>
                  <a:lnTo>
                    <a:pt x="143" y="64"/>
                  </a:lnTo>
                  <a:lnTo>
                    <a:pt x="151" y="64"/>
                  </a:lnTo>
                  <a:lnTo>
                    <a:pt x="159" y="64"/>
                  </a:lnTo>
                  <a:lnTo>
                    <a:pt x="168" y="64"/>
                  </a:lnTo>
                  <a:lnTo>
                    <a:pt x="182" y="67"/>
                  </a:lnTo>
                  <a:lnTo>
                    <a:pt x="194" y="68"/>
                  </a:lnTo>
                  <a:lnTo>
                    <a:pt x="204" y="68"/>
                  </a:lnTo>
                  <a:lnTo>
                    <a:pt x="212" y="67"/>
                  </a:lnTo>
                  <a:lnTo>
                    <a:pt x="220" y="66"/>
                  </a:lnTo>
                  <a:lnTo>
                    <a:pt x="230" y="63"/>
                  </a:lnTo>
                  <a:lnTo>
                    <a:pt x="239" y="60"/>
                  </a:lnTo>
                  <a:lnTo>
                    <a:pt x="249" y="59"/>
                  </a:lnTo>
                  <a:lnTo>
                    <a:pt x="258" y="56"/>
                  </a:lnTo>
                  <a:lnTo>
                    <a:pt x="275" y="51"/>
                  </a:lnTo>
                  <a:lnTo>
                    <a:pt x="290" y="45"/>
                  </a:lnTo>
                  <a:lnTo>
                    <a:pt x="300" y="38"/>
                  </a:lnTo>
                  <a:lnTo>
                    <a:pt x="302" y="38"/>
                  </a:lnTo>
                  <a:lnTo>
                    <a:pt x="310" y="30"/>
                  </a:lnTo>
                  <a:lnTo>
                    <a:pt x="321" y="22"/>
                  </a:lnTo>
                  <a:lnTo>
                    <a:pt x="324" y="19"/>
                  </a:lnTo>
                  <a:lnTo>
                    <a:pt x="324" y="18"/>
                  </a:lnTo>
                  <a:lnTo>
                    <a:pt x="326" y="17"/>
                  </a:lnTo>
                  <a:lnTo>
                    <a:pt x="328" y="15"/>
                  </a:lnTo>
                  <a:lnTo>
                    <a:pt x="332" y="14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40" y="11"/>
                  </a:lnTo>
                  <a:lnTo>
                    <a:pt x="345" y="11"/>
                  </a:lnTo>
                  <a:lnTo>
                    <a:pt x="355" y="11"/>
                  </a:lnTo>
                  <a:lnTo>
                    <a:pt x="366" y="13"/>
                  </a:lnTo>
                  <a:lnTo>
                    <a:pt x="375" y="11"/>
                  </a:lnTo>
                  <a:lnTo>
                    <a:pt x="382" y="10"/>
                  </a:lnTo>
                  <a:lnTo>
                    <a:pt x="386" y="9"/>
                  </a:lnTo>
                  <a:lnTo>
                    <a:pt x="388" y="9"/>
                  </a:lnTo>
                  <a:lnTo>
                    <a:pt x="393" y="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F13D9E9F-A610-4388-AA13-57DB1D375D0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81067" y="4226485"/>
              <a:ext cx="746568" cy="736048"/>
            </a:xfrm>
            <a:custGeom>
              <a:avLst/>
              <a:gdLst>
                <a:gd name="T0" fmla="*/ 2147483646 w 691"/>
                <a:gd name="T1" fmla="*/ 2147483646 h 660"/>
                <a:gd name="T2" fmla="*/ 2147483646 w 691"/>
                <a:gd name="T3" fmla="*/ 2147483646 h 660"/>
                <a:gd name="T4" fmla="*/ 2147483646 w 691"/>
                <a:gd name="T5" fmla="*/ 2147483646 h 660"/>
                <a:gd name="T6" fmla="*/ 2147483646 w 691"/>
                <a:gd name="T7" fmla="*/ 2147483646 h 660"/>
                <a:gd name="T8" fmla="*/ 2147483646 w 691"/>
                <a:gd name="T9" fmla="*/ 2147483646 h 660"/>
                <a:gd name="T10" fmla="*/ 2147483646 w 691"/>
                <a:gd name="T11" fmla="*/ 2147483646 h 660"/>
                <a:gd name="T12" fmla="*/ 2147483646 w 691"/>
                <a:gd name="T13" fmla="*/ 2147483646 h 660"/>
                <a:gd name="T14" fmla="*/ 2147483646 w 691"/>
                <a:gd name="T15" fmla="*/ 2147483646 h 660"/>
                <a:gd name="T16" fmla="*/ 2147483646 w 691"/>
                <a:gd name="T17" fmla="*/ 2147483646 h 660"/>
                <a:gd name="T18" fmla="*/ 2147483646 w 691"/>
                <a:gd name="T19" fmla="*/ 2147483646 h 660"/>
                <a:gd name="T20" fmla="*/ 2147483646 w 691"/>
                <a:gd name="T21" fmla="*/ 2147483646 h 660"/>
                <a:gd name="T22" fmla="*/ 2147483646 w 691"/>
                <a:gd name="T23" fmla="*/ 2147483646 h 660"/>
                <a:gd name="T24" fmla="*/ 2147483646 w 691"/>
                <a:gd name="T25" fmla="*/ 2147483646 h 660"/>
                <a:gd name="T26" fmla="*/ 2147483646 w 691"/>
                <a:gd name="T27" fmla="*/ 2147483646 h 660"/>
                <a:gd name="T28" fmla="*/ 2147483646 w 691"/>
                <a:gd name="T29" fmla="*/ 2147483646 h 660"/>
                <a:gd name="T30" fmla="*/ 2147483646 w 691"/>
                <a:gd name="T31" fmla="*/ 2147483646 h 660"/>
                <a:gd name="T32" fmla="*/ 2147483646 w 691"/>
                <a:gd name="T33" fmla="*/ 2147483646 h 660"/>
                <a:gd name="T34" fmla="*/ 2147483646 w 691"/>
                <a:gd name="T35" fmla="*/ 2147483646 h 660"/>
                <a:gd name="T36" fmla="*/ 2147483646 w 691"/>
                <a:gd name="T37" fmla="*/ 2147483646 h 660"/>
                <a:gd name="T38" fmla="*/ 2147483646 w 691"/>
                <a:gd name="T39" fmla="*/ 2147483646 h 660"/>
                <a:gd name="T40" fmla="*/ 2147483646 w 691"/>
                <a:gd name="T41" fmla="*/ 2147483646 h 660"/>
                <a:gd name="T42" fmla="*/ 2147483646 w 691"/>
                <a:gd name="T43" fmla="*/ 2147483646 h 660"/>
                <a:gd name="T44" fmla="*/ 2147483646 w 691"/>
                <a:gd name="T45" fmla="*/ 2147483646 h 660"/>
                <a:gd name="T46" fmla="*/ 2147483646 w 691"/>
                <a:gd name="T47" fmla="*/ 2147483646 h 660"/>
                <a:gd name="T48" fmla="*/ 2147483646 w 691"/>
                <a:gd name="T49" fmla="*/ 2147483646 h 660"/>
                <a:gd name="T50" fmla="*/ 2147483646 w 691"/>
                <a:gd name="T51" fmla="*/ 2147483646 h 660"/>
                <a:gd name="T52" fmla="*/ 2147483646 w 691"/>
                <a:gd name="T53" fmla="*/ 2147483646 h 660"/>
                <a:gd name="T54" fmla="*/ 2147483646 w 691"/>
                <a:gd name="T55" fmla="*/ 2147483646 h 660"/>
                <a:gd name="T56" fmla="*/ 2147483646 w 691"/>
                <a:gd name="T57" fmla="*/ 2147483646 h 660"/>
                <a:gd name="T58" fmla="*/ 2147483646 w 691"/>
                <a:gd name="T59" fmla="*/ 2147483646 h 660"/>
                <a:gd name="T60" fmla="*/ 2147483646 w 691"/>
                <a:gd name="T61" fmla="*/ 2147483646 h 660"/>
                <a:gd name="T62" fmla="*/ 2147483646 w 691"/>
                <a:gd name="T63" fmla="*/ 2147483646 h 660"/>
                <a:gd name="T64" fmla="*/ 2147483646 w 691"/>
                <a:gd name="T65" fmla="*/ 2147483646 h 660"/>
                <a:gd name="T66" fmla="*/ 2147483646 w 691"/>
                <a:gd name="T67" fmla="*/ 2147483646 h 660"/>
                <a:gd name="T68" fmla="*/ 2147483646 w 691"/>
                <a:gd name="T69" fmla="*/ 2147483646 h 660"/>
                <a:gd name="T70" fmla="*/ 2147483646 w 691"/>
                <a:gd name="T71" fmla="*/ 2147483646 h 660"/>
                <a:gd name="T72" fmla="*/ 2147483646 w 691"/>
                <a:gd name="T73" fmla="*/ 2147483646 h 660"/>
                <a:gd name="T74" fmla="*/ 2147483646 w 691"/>
                <a:gd name="T75" fmla="*/ 2147483646 h 660"/>
                <a:gd name="T76" fmla="*/ 2147483646 w 691"/>
                <a:gd name="T77" fmla="*/ 2147483646 h 660"/>
                <a:gd name="T78" fmla="*/ 2147483646 w 691"/>
                <a:gd name="T79" fmla="*/ 2147483646 h 660"/>
                <a:gd name="T80" fmla="*/ 2147483646 w 691"/>
                <a:gd name="T81" fmla="*/ 2147483646 h 660"/>
                <a:gd name="T82" fmla="*/ 2147483646 w 691"/>
                <a:gd name="T83" fmla="*/ 2147483646 h 660"/>
                <a:gd name="T84" fmla="*/ 2147483646 w 691"/>
                <a:gd name="T85" fmla="*/ 2147483646 h 660"/>
                <a:gd name="T86" fmla="*/ 2147483646 w 691"/>
                <a:gd name="T87" fmla="*/ 2147483646 h 660"/>
                <a:gd name="T88" fmla="*/ 2147483646 w 691"/>
                <a:gd name="T89" fmla="*/ 2147483646 h 660"/>
                <a:gd name="T90" fmla="*/ 2147483646 w 691"/>
                <a:gd name="T91" fmla="*/ 2147483646 h 660"/>
                <a:gd name="T92" fmla="*/ 2147483646 w 691"/>
                <a:gd name="T93" fmla="*/ 2147483646 h 660"/>
                <a:gd name="T94" fmla="*/ 2147483646 w 691"/>
                <a:gd name="T95" fmla="*/ 2147483646 h 660"/>
                <a:gd name="T96" fmla="*/ 2147483646 w 691"/>
                <a:gd name="T97" fmla="*/ 2147483646 h 660"/>
                <a:gd name="T98" fmla="*/ 2147483646 w 691"/>
                <a:gd name="T99" fmla="*/ 2147483646 h 660"/>
                <a:gd name="T100" fmla="*/ 2147483646 w 691"/>
                <a:gd name="T101" fmla="*/ 2147483646 h 660"/>
                <a:gd name="T102" fmla="*/ 2147483646 w 691"/>
                <a:gd name="T103" fmla="*/ 2147483646 h 660"/>
                <a:gd name="T104" fmla="*/ 2147483646 w 691"/>
                <a:gd name="T105" fmla="*/ 2147483646 h 660"/>
                <a:gd name="T106" fmla="*/ 2147483646 w 691"/>
                <a:gd name="T107" fmla="*/ 2147483646 h 660"/>
                <a:gd name="T108" fmla="*/ 2147483646 w 691"/>
                <a:gd name="T109" fmla="*/ 2147483646 h 660"/>
                <a:gd name="T110" fmla="*/ 2147483646 w 691"/>
                <a:gd name="T111" fmla="*/ 2147483646 h 660"/>
                <a:gd name="T112" fmla="*/ 2147483646 w 691"/>
                <a:gd name="T113" fmla="*/ 2147483646 h 660"/>
                <a:gd name="T114" fmla="*/ 2147483646 w 691"/>
                <a:gd name="T115" fmla="*/ 2147483646 h 660"/>
                <a:gd name="T116" fmla="*/ 2147483646 w 691"/>
                <a:gd name="T117" fmla="*/ 2147483646 h 660"/>
                <a:gd name="T118" fmla="*/ 2147483646 w 691"/>
                <a:gd name="T119" fmla="*/ 2147483646 h 6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91" h="660">
                  <a:moveTo>
                    <a:pt x="691" y="357"/>
                  </a:moveTo>
                  <a:lnTo>
                    <a:pt x="687" y="365"/>
                  </a:lnTo>
                  <a:lnTo>
                    <a:pt x="683" y="376"/>
                  </a:lnTo>
                  <a:lnTo>
                    <a:pt x="684" y="379"/>
                  </a:lnTo>
                  <a:lnTo>
                    <a:pt x="684" y="382"/>
                  </a:lnTo>
                  <a:lnTo>
                    <a:pt x="681" y="383"/>
                  </a:lnTo>
                  <a:lnTo>
                    <a:pt x="676" y="386"/>
                  </a:lnTo>
                  <a:lnTo>
                    <a:pt x="676" y="393"/>
                  </a:lnTo>
                  <a:lnTo>
                    <a:pt x="676" y="401"/>
                  </a:lnTo>
                  <a:lnTo>
                    <a:pt x="679" y="425"/>
                  </a:lnTo>
                  <a:lnTo>
                    <a:pt x="672" y="442"/>
                  </a:lnTo>
                  <a:lnTo>
                    <a:pt x="672" y="452"/>
                  </a:lnTo>
                  <a:lnTo>
                    <a:pt x="672" y="462"/>
                  </a:lnTo>
                  <a:lnTo>
                    <a:pt x="666" y="470"/>
                  </a:lnTo>
                  <a:lnTo>
                    <a:pt x="666" y="474"/>
                  </a:lnTo>
                  <a:lnTo>
                    <a:pt x="673" y="482"/>
                  </a:lnTo>
                  <a:lnTo>
                    <a:pt x="673" y="484"/>
                  </a:lnTo>
                  <a:lnTo>
                    <a:pt x="673" y="489"/>
                  </a:lnTo>
                  <a:lnTo>
                    <a:pt x="673" y="497"/>
                  </a:lnTo>
                  <a:lnTo>
                    <a:pt x="673" y="501"/>
                  </a:lnTo>
                  <a:lnTo>
                    <a:pt x="665" y="520"/>
                  </a:lnTo>
                  <a:lnTo>
                    <a:pt x="665" y="533"/>
                  </a:lnTo>
                  <a:lnTo>
                    <a:pt x="662" y="539"/>
                  </a:lnTo>
                  <a:lnTo>
                    <a:pt x="449" y="374"/>
                  </a:lnTo>
                  <a:lnTo>
                    <a:pt x="358" y="467"/>
                  </a:lnTo>
                  <a:lnTo>
                    <a:pt x="344" y="484"/>
                  </a:lnTo>
                  <a:lnTo>
                    <a:pt x="334" y="486"/>
                  </a:lnTo>
                  <a:lnTo>
                    <a:pt x="321" y="489"/>
                  </a:lnTo>
                  <a:lnTo>
                    <a:pt x="310" y="488"/>
                  </a:lnTo>
                  <a:lnTo>
                    <a:pt x="306" y="492"/>
                  </a:lnTo>
                  <a:lnTo>
                    <a:pt x="302" y="503"/>
                  </a:lnTo>
                  <a:lnTo>
                    <a:pt x="294" y="513"/>
                  </a:lnTo>
                  <a:lnTo>
                    <a:pt x="280" y="524"/>
                  </a:lnTo>
                  <a:lnTo>
                    <a:pt x="276" y="533"/>
                  </a:lnTo>
                  <a:lnTo>
                    <a:pt x="272" y="541"/>
                  </a:lnTo>
                  <a:lnTo>
                    <a:pt x="265" y="541"/>
                  </a:lnTo>
                  <a:lnTo>
                    <a:pt x="257" y="539"/>
                  </a:lnTo>
                  <a:lnTo>
                    <a:pt x="227" y="534"/>
                  </a:lnTo>
                  <a:lnTo>
                    <a:pt x="223" y="535"/>
                  </a:lnTo>
                  <a:lnTo>
                    <a:pt x="216" y="545"/>
                  </a:lnTo>
                  <a:lnTo>
                    <a:pt x="213" y="550"/>
                  </a:lnTo>
                  <a:lnTo>
                    <a:pt x="213" y="557"/>
                  </a:lnTo>
                  <a:lnTo>
                    <a:pt x="212" y="562"/>
                  </a:lnTo>
                  <a:lnTo>
                    <a:pt x="211" y="565"/>
                  </a:lnTo>
                  <a:lnTo>
                    <a:pt x="208" y="568"/>
                  </a:lnTo>
                  <a:lnTo>
                    <a:pt x="208" y="571"/>
                  </a:lnTo>
                  <a:lnTo>
                    <a:pt x="206" y="575"/>
                  </a:lnTo>
                  <a:lnTo>
                    <a:pt x="205" y="576"/>
                  </a:lnTo>
                  <a:lnTo>
                    <a:pt x="204" y="579"/>
                  </a:lnTo>
                  <a:lnTo>
                    <a:pt x="202" y="583"/>
                  </a:lnTo>
                  <a:lnTo>
                    <a:pt x="208" y="585"/>
                  </a:lnTo>
                  <a:lnTo>
                    <a:pt x="215" y="588"/>
                  </a:lnTo>
                  <a:lnTo>
                    <a:pt x="215" y="591"/>
                  </a:lnTo>
                  <a:lnTo>
                    <a:pt x="208" y="600"/>
                  </a:lnTo>
                  <a:lnTo>
                    <a:pt x="206" y="606"/>
                  </a:lnTo>
                  <a:lnTo>
                    <a:pt x="206" y="607"/>
                  </a:lnTo>
                  <a:lnTo>
                    <a:pt x="206" y="610"/>
                  </a:lnTo>
                  <a:lnTo>
                    <a:pt x="209" y="615"/>
                  </a:lnTo>
                  <a:lnTo>
                    <a:pt x="211" y="619"/>
                  </a:lnTo>
                  <a:lnTo>
                    <a:pt x="212" y="628"/>
                  </a:lnTo>
                  <a:lnTo>
                    <a:pt x="216" y="630"/>
                  </a:lnTo>
                  <a:lnTo>
                    <a:pt x="215" y="633"/>
                  </a:lnTo>
                  <a:lnTo>
                    <a:pt x="215" y="637"/>
                  </a:lnTo>
                  <a:lnTo>
                    <a:pt x="215" y="643"/>
                  </a:lnTo>
                  <a:lnTo>
                    <a:pt x="208" y="643"/>
                  </a:lnTo>
                  <a:lnTo>
                    <a:pt x="206" y="644"/>
                  </a:lnTo>
                  <a:lnTo>
                    <a:pt x="206" y="651"/>
                  </a:lnTo>
                  <a:lnTo>
                    <a:pt x="206" y="653"/>
                  </a:lnTo>
                  <a:lnTo>
                    <a:pt x="206" y="656"/>
                  </a:lnTo>
                  <a:lnTo>
                    <a:pt x="197" y="660"/>
                  </a:lnTo>
                  <a:lnTo>
                    <a:pt x="187" y="655"/>
                  </a:lnTo>
                  <a:lnTo>
                    <a:pt x="181" y="644"/>
                  </a:lnTo>
                  <a:lnTo>
                    <a:pt x="172" y="637"/>
                  </a:lnTo>
                  <a:lnTo>
                    <a:pt x="166" y="634"/>
                  </a:lnTo>
                  <a:lnTo>
                    <a:pt x="156" y="626"/>
                  </a:lnTo>
                  <a:lnTo>
                    <a:pt x="151" y="613"/>
                  </a:lnTo>
                  <a:lnTo>
                    <a:pt x="143" y="598"/>
                  </a:lnTo>
                  <a:lnTo>
                    <a:pt x="125" y="581"/>
                  </a:lnTo>
                  <a:lnTo>
                    <a:pt x="110" y="568"/>
                  </a:lnTo>
                  <a:lnTo>
                    <a:pt x="99" y="564"/>
                  </a:lnTo>
                  <a:lnTo>
                    <a:pt x="94" y="561"/>
                  </a:lnTo>
                  <a:lnTo>
                    <a:pt x="83" y="550"/>
                  </a:lnTo>
                  <a:lnTo>
                    <a:pt x="73" y="545"/>
                  </a:lnTo>
                  <a:lnTo>
                    <a:pt x="64" y="543"/>
                  </a:lnTo>
                  <a:lnTo>
                    <a:pt x="57" y="546"/>
                  </a:lnTo>
                  <a:lnTo>
                    <a:pt x="47" y="546"/>
                  </a:lnTo>
                  <a:lnTo>
                    <a:pt x="35" y="553"/>
                  </a:lnTo>
                  <a:lnTo>
                    <a:pt x="23" y="541"/>
                  </a:lnTo>
                  <a:lnTo>
                    <a:pt x="19" y="535"/>
                  </a:lnTo>
                  <a:lnTo>
                    <a:pt x="8" y="520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1" y="494"/>
                  </a:lnTo>
                  <a:lnTo>
                    <a:pt x="4" y="485"/>
                  </a:lnTo>
                  <a:lnTo>
                    <a:pt x="5" y="481"/>
                  </a:lnTo>
                  <a:lnTo>
                    <a:pt x="8" y="477"/>
                  </a:lnTo>
                  <a:lnTo>
                    <a:pt x="12" y="477"/>
                  </a:lnTo>
                  <a:lnTo>
                    <a:pt x="19" y="477"/>
                  </a:lnTo>
                  <a:lnTo>
                    <a:pt x="34" y="475"/>
                  </a:lnTo>
                  <a:lnTo>
                    <a:pt x="49" y="474"/>
                  </a:lnTo>
                  <a:lnTo>
                    <a:pt x="51" y="474"/>
                  </a:lnTo>
                  <a:lnTo>
                    <a:pt x="53" y="473"/>
                  </a:lnTo>
                  <a:lnTo>
                    <a:pt x="55" y="471"/>
                  </a:lnTo>
                  <a:lnTo>
                    <a:pt x="54" y="467"/>
                  </a:lnTo>
                  <a:lnTo>
                    <a:pt x="53" y="462"/>
                  </a:lnTo>
                  <a:lnTo>
                    <a:pt x="51" y="461"/>
                  </a:lnTo>
                  <a:lnTo>
                    <a:pt x="50" y="456"/>
                  </a:lnTo>
                  <a:lnTo>
                    <a:pt x="51" y="452"/>
                  </a:lnTo>
                  <a:lnTo>
                    <a:pt x="53" y="450"/>
                  </a:lnTo>
                  <a:lnTo>
                    <a:pt x="54" y="447"/>
                  </a:lnTo>
                  <a:lnTo>
                    <a:pt x="54" y="443"/>
                  </a:lnTo>
                  <a:lnTo>
                    <a:pt x="54" y="440"/>
                  </a:lnTo>
                  <a:lnTo>
                    <a:pt x="54" y="437"/>
                  </a:lnTo>
                  <a:lnTo>
                    <a:pt x="54" y="433"/>
                  </a:lnTo>
                  <a:lnTo>
                    <a:pt x="55" y="428"/>
                  </a:lnTo>
                  <a:lnTo>
                    <a:pt x="55" y="420"/>
                  </a:lnTo>
                  <a:lnTo>
                    <a:pt x="55" y="414"/>
                  </a:lnTo>
                  <a:lnTo>
                    <a:pt x="55" y="412"/>
                  </a:lnTo>
                  <a:lnTo>
                    <a:pt x="53" y="412"/>
                  </a:lnTo>
                  <a:lnTo>
                    <a:pt x="50" y="409"/>
                  </a:lnTo>
                  <a:lnTo>
                    <a:pt x="49" y="406"/>
                  </a:lnTo>
                  <a:lnTo>
                    <a:pt x="47" y="405"/>
                  </a:lnTo>
                  <a:lnTo>
                    <a:pt x="49" y="399"/>
                  </a:lnTo>
                  <a:lnTo>
                    <a:pt x="51" y="397"/>
                  </a:lnTo>
                  <a:lnTo>
                    <a:pt x="57" y="393"/>
                  </a:lnTo>
                  <a:lnTo>
                    <a:pt x="61" y="387"/>
                  </a:lnTo>
                  <a:lnTo>
                    <a:pt x="65" y="384"/>
                  </a:lnTo>
                  <a:lnTo>
                    <a:pt x="66" y="380"/>
                  </a:lnTo>
                  <a:lnTo>
                    <a:pt x="69" y="376"/>
                  </a:lnTo>
                  <a:lnTo>
                    <a:pt x="72" y="372"/>
                  </a:lnTo>
                  <a:lnTo>
                    <a:pt x="73" y="367"/>
                  </a:lnTo>
                  <a:lnTo>
                    <a:pt x="76" y="361"/>
                  </a:lnTo>
                  <a:lnTo>
                    <a:pt x="77" y="359"/>
                  </a:lnTo>
                  <a:lnTo>
                    <a:pt x="79" y="353"/>
                  </a:lnTo>
                  <a:lnTo>
                    <a:pt x="77" y="348"/>
                  </a:lnTo>
                  <a:lnTo>
                    <a:pt x="74" y="342"/>
                  </a:lnTo>
                  <a:lnTo>
                    <a:pt x="72" y="338"/>
                  </a:lnTo>
                  <a:lnTo>
                    <a:pt x="66" y="336"/>
                  </a:lnTo>
                  <a:lnTo>
                    <a:pt x="61" y="334"/>
                  </a:lnTo>
                  <a:lnTo>
                    <a:pt x="55" y="331"/>
                  </a:lnTo>
                  <a:lnTo>
                    <a:pt x="51" y="330"/>
                  </a:lnTo>
                  <a:lnTo>
                    <a:pt x="49" y="327"/>
                  </a:lnTo>
                  <a:lnTo>
                    <a:pt x="47" y="325"/>
                  </a:lnTo>
                  <a:lnTo>
                    <a:pt x="45" y="322"/>
                  </a:lnTo>
                  <a:lnTo>
                    <a:pt x="45" y="319"/>
                  </a:lnTo>
                  <a:lnTo>
                    <a:pt x="45" y="318"/>
                  </a:lnTo>
                  <a:lnTo>
                    <a:pt x="42" y="315"/>
                  </a:lnTo>
                  <a:lnTo>
                    <a:pt x="38" y="314"/>
                  </a:lnTo>
                  <a:lnTo>
                    <a:pt x="35" y="314"/>
                  </a:lnTo>
                  <a:lnTo>
                    <a:pt x="32" y="311"/>
                  </a:lnTo>
                  <a:lnTo>
                    <a:pt x="25" y="308"/>
                  </a:lnTo>
                  <a:lnTo>
                    <a:pt x="20" y="303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6" y="295"/>
                  </a:lnTo>
                  <a:lnTo>
                    <a:pt x="13" y="284"/>
                  </a:lnTo>
                  <a:lnTo>
                    <a:pt x="11" y="274"/>
                  </a:lnTo>
                  <a:lnTo>
                    <a:pt x="11" y="266"/>
                  </a:lnTo>
                  <a:lnTo>
                    <a:pt x="11" y="264"/>
                  </a:lnTo>
                  <a:lnTo>
                    <a:pt x="12" y="260"/>
                  </a:lnTo>
                  <a:lnTo>
                    <a:pt x="15" y="255"/>
                  </a:lnTo>
                  <a:lnTo>
                    <a:pt x="16" y="251"/>
                  </a:lnTo>
                  <a:lnTo>
                    <a:pt x="20" y="247"/>
                  </a:lnTo>
                  <a:lnTo>
                    <a:pt x="24" y="245"/>
                  </a:lnTo>
                  <a:lnTo>
                    <a:pt x="25" y="242"/>
                  </a:lnTo>
                  <a:lnTo>
                    <a:pt x="28" y="239"/>
                  </a:lnTo>
                  <a:lnTo>
                    <a:pt x="32" y="236"/>
                  </a:lnTo>
                  <a:lnTo>
                    <a:pt x="36" y="232"/>
                  </a:lnTo>
                  <a:lnTo>
                    <a:pt x="42" y="231"/>
                  </a:lnTo>
                  <a:lnTo>
                    <a:pt x="46" y="227"/>
                  </a:lnTo>
                  <a:lnTo>
                    <a:pt x="47" y="226"/>
                  </a:lnTo>
                  <a:lnTo>
                    <a:pt x="49" y="224"/>
                  </a:lnTo>
                  <a:lnTo>
                    <a:pt x="51" y="221"/>
                  </a:lnTo>
                  <a:lnTo>
                    <a:pt x="53" y="217"/>
                  </a:lnTo>
                  <a:lnTo>
                    <a:pt x="55" y="215"/>
                  </a:lnTo>
                  <a:lnTo>
                    <a:pt x="58" y="211"/>
                  </a:lnTo>
                  <a:lnTo>
                    <a:pt x="61" y="208"/>
                  </a:lnTo>
                  <a:lnTo>
                    <a:pt x="64" y="205"/>
                  </a:lnTo>
                  <a:lnTo>
                    <a:pt x="68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6" y="189"/>
                  </a:lnTo>
                  <a:lnTo>
                    <a:pt x="77" y="185"/>
                  </a:lnTo>
                  <a:lnTo>
                    <a:pt x="77" y="178"/>
                  </a:lnTo>
                  <a:lnTo>
                    <a:pt x="79" y="174"/>
                  </a:lnTo>
                  <a:lnTo>
                    <a:pt x="79" y="167"/>
                  </a:lnTo>
                  <a:lnTo>
                    <a:pt x="80" y="162"/>
                  </a:lnTo>
                  <a:lnTo>
                    <a:pt x="80" y="155"/>
                  </a:lnTo>
                  <a:lnTo>
                    <a:pt x="83" y="151"/>
                  </a:lnTo>
                  <a:lnTo>
                    <a:pt x="84" y="147"/>
                  </a:lnTo>
                  <a:lnTo>
                    <a:pt x="88" y="144"/>
                  </a:lnTo>
                  <a:lnTo>
                    <a:pt x="94" y="140"/>
                  </a:lnTo>
                  <a:lnTo>
                    <a:pt x="95" y="137"/>
                  </a:lnTo>
                  <a:lnTo>
                    <a:pt x="98" y="132"/>
                  </a:lnTo>
                  <a:lnTo>
                    <a:pt x="99" y="130"/>
                  </a:lnTo>
                  <a:lnTo>
                    <a:pt x="102" y="124"/>
                  </a:lnTo>
                  <a:lnTo>
                    <a:pt x="103" y="121"/>
                  </a:lnTo>
                  <a:lnTo>
                    <a:pt x="104" y="118"/>
                  </a:lnTo>
                  <a:lnTo>
                    <a:pt x="107" y="117"/>
                  </a:lnTo>
                  <a:lnTo>
                    <a:pt x="108" y="118"/>
                  </a:lnTo>
                  <a:lnTo>
                    <a:pt x="113" y="118"/>
                  </a:lnTo>
                  <a:lnTo>
                    <a:pt x="114" y="118"/>
                  </a:lnTo>
                  <a:lnTo>
                    <a:pt x="117" y="118"/>
                  </a:lnTo>
                  <a:lnTo>
                    <a:pt x="118" y="117"/>
                  </a:lnTo>
                  <a:lnTo>
                    <a:pt x="119" y="114"/>
                  </a:lnTo>
                  <a:lnTo>
                    <a:pt x="121" y="111"/>
                  </a:lnTo>
                  <a:lnTo>
                    <a:pt x="119" y="106"/>
                  </a:lnTo>
                  <a:lnTo>
                    <a:pt x="122" y="99"/>
                  </a:lnTo>
                  <a:lnTo>
                    <a:pt x="122" y="95"/>
                  </a:lnTo>
                  <a:lnTo>
                    <a:pt x="123" y="90"/>
                  </a:lnTo>
                  <a:lnTo>
                    <a:pt x="125" y="86"/>
                  </a:lnTo>
                  <a:lnTo>
                    <a:pt x="128" y="80"/>
                  </a:lnTo>
                  <a:lnTo>
                    <a:pt x="130" y="75"/>
                  </a:lnTo>
                  <a:lnTo>
                    <a:pt x="133" y="68"/>
                  </a:lnTo>
                  <a:lnTo>
                    <a:pt x="137" y="63"/>
                  </a:lnTo>
                  <a:lnTo>
                    <a:pt x="138" y="56"/>
                  </a:lnTo>
                  <a:lnTo>
                    <a:pt x="141" y="50"/>
                  </a:lnTo>
                  <a:lnTo>
                    <a:pt x="143" y="46"/>
                  </a:lnTo>
                  <a:lnTo>
                    <a:pt x="145" y="42"/>
                  </a:lnTo>
                  <a:lnTo>
                    <a:pt x="147" y="39"/>
                  </a:lnTo>
                  <a:lnTo>
                    <a:pt x="151" y="35"/>
                  </a:lnTo>
                  <a:lnTo>
                    <a:pt x="153" y="34"/>
                  </a:lnTo>
                  <a:lnTo>
                    <a:pt x="156" y="30"/>
                  </a:lnTo>
                  <a:lnTo>
                    <a:pt x="162" y="26"/>
                  </a:lnTo>
                  <a:lnTo>
                    <a:pt x="171" y="15"/>
                  </a:lnTo>
                  <a:lnTo>
                    <a:pt x="181" y="7"/>
                  </a:lnTo>
                  <a:lnTo>
                    <a:pt x="185" y="4"/>
                  </a:lnTo>
                  <a:lnTo>
                    <a:pt x="189" y="6"/>
                  </a:lnTo>
                  <a:lnTo>
                    <a:pt x="201" y="3"/>
                  </a:lnTo>
                  <a:lnTo>
                    <a:pt x="211" y="3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3" y="7"/>
                  </a:lnTo>
                  <a:lnTo>
                    <a:pt x="228" y="12"/>
                  </a:lnTo>
                  <a:lnTo>
                    <a:pt x="228" y="25"/>
                  </a:lnTo>
                  <a:lnTo>
                    <a:pt x="226" y="29"/>
                  </a:lnTo>
                  <a:lnTo>
                    <a:pt x="221" y="34"/>
                  </a:lnTo>
                  <a:lnTo>
                    <a:pt x="223" y="38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31" y="44"/>
                  </a:lnTo>
                  <a:lnTo>
                    <a:pt x="234" y="49"/>
                  </a:lnTo>
                  <a:lnTo>
                    <a:pt x="240" y="53"/>
                  </a:lnTo>
                  <a:lnTo>
                    <a:pt x="247" y="54"/>
                  </a:lnTo>
                  <a:lnTo>
                    <a:pt x="250" y="65"/>
                  </a:lnTo>
                  <a:lnTo>
                    <a:pt x="255" y="67"/>
                  </a:lnTo>
                  <a:lnTo>
                    <a:pt x="258" y="69"/>
                  </a:lnTo>
                  <a:lnTo>
                    <a:pt x="264" y="82"/>
                  </a:lnTo>
                  <a:lnTo>
                    <a:pt x="265" y="83"/>
                  </a:lnTo>
                  <a:lnTo>
                    <a:pt x="265" y="86"/>
                  </a:lnTo>
                  <a:lnTo>
                    <a:pt x="264" y="91"/>
                  </a:lnTo>
                  <a:lnTo>
                    <a:pt x="264" y="95"/>
                  </a:lnTo>
                  <a:lnTo>
                    <a:pt x="265" y="101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6" y="110"/>
                  </a:lnTo>
                  <a:lnTo>
                    <a:pt x="276" y="116"/>
                  </a:lnTo>
                  <a:lnTo>
                    <a:pt x="280" y="120"/>
                  </a:lnTo>
                  <a:lnTo>
                    <a:pt x="287" y="122"/>
                  </a:lnTo>
                  <a:lnTo>
                    <a:pt x="295" y="122"/>
                  </a:lnTo>
                  <a:lnTo>
                    <a:pt x="298" y="125"/>
                  </a:lnTo>
                  <a:lnTo>
                    <a:pt x="300" y="128"/>
                  </a:lnTo>
                  <a:lnTo>
                    <a:pt x="306" y="132"/>
                  </a:lnTo>
                  <a:lnTo>
                    <a:pt x="311" y="133"/>
                  </a:lnTo>
                  <a:lnTo>
                    <a:pt x="315" y="133"/>
                  </a:lnTo>
                  <a:lnTo>
                    <a:pt x="318" y="139"/>
                  </a:lnTo>
                  <a:lnTo>
                    <a:pt x="325" y="147"/>
                  </a:lnTo>
                  <a:lnTo>
                    <a:pt x="329" y="149"/>
                  </a:lnTo>
                  <a:lnTo>
                    <a:pt x="330" y="155"/>
                  </a:lnTo>
                  <a:lnTo>
                    <a:pt x="332" y="158"/>
                  </a:lnTo>
                  <a:lnTo>
                    <a:pt x="336" y="158"/>
                  </a:lnTo>
                  <a:lnTo>
                    <a:pt x="343" y="155"/>
                  </a:lnTo>
                  <a:lnTo>
                    <a:pt x="344" y="156"/>
                  </a:lnTo>
                  <a:lnTo>
                    <a:pt x="351" y="163"/>
                  </a:lnTo>
                  <a:lnTo>
                    <a:pt x="358" y="160"/>
                  </a:lnTo>
                  <a:lnTo>
                    <a:pt x="367" y="160"/>
                  </a:lnTo>
                  <a:lnTo>
                    <a:pt x="372" y="163"/>
                  </a:lnTo>
                  <a:lnTo>
                    <a:pt x="379" y="168"/>
                  </a:lnTo>
                  <a:lnTo>
                    <a:pt x="389" y="174"/>
                  </a:lnTo>
                  <a:lnTo>
                    <a:pt x="396" y="173"/>
                  </a:lnTo>
                  <a:lnTo>
                    <a:pt x="409" y="170"/>
                  </a:lnTo>
                  <a:lnTo>
                    <a:pt x="419" y="171"/>
                  </a:lnTo>
                  <a:lnTo>
                    <a:pt x="427" y="174"/>
                  </a:lnTo>
                  <a:lnTo>
                    <a:pt x="431" y="178"/>
                  </a:lnTo>
                  <a:lnTo>
                    <a:pt x="432" y="182"/>
                  </a:lnTo>
                  <a:lnTo>
                    <a:pt x="432" y="188"/>
                  </a:lnTo>
                  <a:lnTo>
                    <a:pt x="438" y="194"/>
                  </a:lnTo>
                  <a:lnTo>
                    <a:pt x="441" y="201"/>
                  </a:lnTo>
                  <a:lnTo>
                    <a:pt x="450" y="204"/>
                  </a:lnTo>
                  <a:lnTo>
                    <a:pt x="458" y="205"/>
                  </a:lnTo>
                  <a:lnTo>
                    <a:pt x="468" y="204"/>
                  </a:lnTo>
                  <a:lnTo>
                    <a:pt x="470" y="204"/>
                  </a:lnTo>
                  <a:lnTo>
                    <a:pt x="480" y="205"/>
                  </a:lnTo>
                  <a:lnTo>
                    <a:pt x="487" y="198"/>
                  </a:lnTo>
                  <a:lnTo>
                    <a:pt x="495" y="198"/>
                  </a:lnTo>
                  <a:lnTo>
                    <a:pt x="502" y="198"/>
                  </a:lnTo>
                  <a:lnTo>
                    <a:pt x="521" y="215"/>
                  </a:lnTo>
                  <a:lnTo>
                    <a:pt x="558" y="246"/>
                  </a:lnTo>
                  <a:lnTo>
                    <a:pt x="651" y="323"/>
                  </a:lnTo>
                  <a:lnTo>
                    <a:pt x="691" y="35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id="{127A340D-361D-4C95-8C19-1E7B06F9D9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5254" y="4275719"/>
              <a:ext cx="252394" cy="450491"/>
            </a:xfrm>
            <a:custGeom>
              <a:avLst/>
              <a:gdLst>
                <a:gd name="T0" fmla="*/ 2147483646 w 234"/>
                <a:gd name="T1" fmla="*/ 2147483646 h 404"/>
                <a:gd name="T2" fmla="*/ 2147483646 w 234"/>
                <a:gd name="T3" fmla="*/ 2147483646 h 404"/>
                <a:gd name="T4" fmla="*/ 2147483646 w 234"/>
                <a:gd name="T5" fmla="*/ 2147483646 h 404"/>
                <a:gd name="T6" fmla="*/ 2147483646 w 234"/>
                <a:gd name="T7" fmla="*/ 2147483646 h 404"/>
                <a:gd name="T8" fmla="*/ 2147483646 w 234"/>
                <a:gd name="T9" fmla="*/ 2147483646 h 404"/>
                <a:gd name="T10" fmla="*/ 2147483646 w 234"/>
                <a:gd name="T11" fmla="*/ 2147483646 h 404"/>
                <a:gd name="T12" fmla="*/ 2147483646 w 234"/>
                <a:gd name="T13" fmla="*/ 2147483646 h 404"/>
                <a:gd name="T14" fmla="*/ 2147483646 w 234"/>
                <a:gd name="T15" fmla="*/ 2147483646 h 404"/>
                <a:gd name="T16" fmla="*/ 2147483646 w 234"/>
                <a:gd name="T17" fmla="*/ 2147483646 h 404"/>
                <a:gd name="T18" fmla="*/ 2147483646 w 234"/>
                <a:gd name="T19" fmla="*/ 2147483646 h 404"/>
                <a:gd name="T20" fmla="*/ 2147483646 w 234"/>
                <a:gd name="T21" fmla="*/ 2147483646 h 404"/>
                <a:gd name="T22" fmla="*/ 2147483646 w 234"/>
                <a:gd name="T23" fmla="*/ 2147483646 h 404"/>
                <a:gd name="T24" fmla="*/ 2147483646 w 234"/>
                <a:gd name="T25" fmla="*/ 2147483646 h 404"/>
                <a:gd name="T26" fmla="*/ 2147483646 w 234"/>
                <a:gd name="T27" fmla="*/ 2147483646 h 404"/>
                <a:gd name="T28" fmla="*/ 2147483646 w 234"/>
                <a:gd name="T29" fmla="*/ 2147483646 h 404"/>
                <a:gd name="T30" fmla="*/ 2147483646 w 234"/>
                <a:gd name="T31" fmla="*/ 2147483646 h 404"/>
                <a:gd name="T32" fmla="*/ 2147483646 w 234"/>
                <a:gd name="T33" fmla="*/ 2147483646 h 404"/>
                <a:gd name="T34" fmla="*/ 2147483646 w 234"/>
                <a:gd name="T35" fmla="*/ 2147483646 h 404"/>
                <a:gd name="T36" fmla="*/ 2147483646 w 234"/>
                <a:gd name="T37" fmla="*/ 2147483646 h 404"/>
                <a:gd name="T38" fmla="*/ 2147483646 w 234"/>
                <a:gd name="T39" fmla="*/ 2147483646 h 404"/>
                <a:gd name="T40" fmla="*/ 2147483646 w 234"/>
                <a:gd name="T41" fmla="*/ 2147483646 h 404"/>
                <a:gd name="T42" fmla="*/ 2147483646 w 234"/>
                <a:gd name="T43" fmla="*/ 2147483646 h 404"/>
                <a:gd name="T44" fmla="*/ 2147483646 w 234"/>
                <a:gd name="T45" fmla="*/ 2147483646 h 404"/>
                <a:gd name="T46" fmla="*/ 0 w 234"/>
                <a:gd name="T47" fmla="*/ 2147483646 h 404"/>
                <a:gd name="T48" fmla="*/ 2147483646 w 234"/>
                <a:gd name="T49" fmla="*/ 2147483646 h 404"/>
                <a:gd name="T50" fmla="*/ 2147483646 w 234"/>
                <a:gd name="T51" fmla="*/ 2147483646 h 404"/>
                <a:gd name="T52" fmla="*/ 2147483646 w 234"/>
                <a:gd name="T53" fmla="*/ 2147483646 h 404"/>
                <a:gd name="T54" fmla="*/ 2147483646 w 234"/>
                <a:gd name="T55" fmla="*/ 2147483646 h 404"/>
                <a:gd name="T56" fmla="*/ 2147483646 w 234"/>
                <a:gd name="T57" fmla="*/ 2147483646 h 404"/>
                <a:gd name="T58" fmla="*/ 2147483646 w 234"/>
                <a:gd name="T59" fmla="*/ 2147483646 h 404"/>
                <a:gd name="T60" fmla="*/ 2147483646 w 234"/>
                <a:gd name="T61" fmla="*/ 2147483646 h 404"/>
                <a:gd name="T62" fmla="*/ 2147483646 w 234"/>
                <a:gd name="T63" fmla="*/ 2147483646 h 404"/>
                <a:gd name="T64" fmla="*/ 2147483646 w 234"/>
                <a:gd name="T65" fmla="*/ 2147483646 h 404"/>
                <a:gd name="T66" fmla="*/ 2147483646 w 234"/>
                <a:gd name="T67" fmla="*/ 2147483646 h 404"/>
                <a:gd name="T68" fmla="*/ 2147483646 w 234"/>
                <a:gd name="T69" fmla="*/ 2147483646 h 404"/>
                <a:gd name="T70" fmla="*/ 2147483646 w 234"/>
                <a:gd name="T71" fmla="*/ 2147483646 h 404"/>
                <a:gd name="T72" fmla="*/ 2147483646 w 234"/>
                <a:gd name="T73" fmla="*/ 2147483646 h 404"/>
                <a:gd name="T74" fmla="*/ 2147483646 w 234"/>
                <a:gd name="T75" fmla="*/ 2147483646 h 404"/>
                <a:gd name="T76" fmla="*/ 2147483646 w 234"/>
                <a:gd name="T77" fmla="*/ 2147483646 h 404"/>
                <a:gd name="T78" fmla="*/ 2147483646 w 234"/>
                <a:gd name="T79" fmla="*/ 2147483646 h 404"/>
                <a:gd name="T80" fmla="*/ 2147483646 w 234"/>
                <a:gd name="T81" fmla="*/ 2147483646 h 404"/>
                <a:gd name="T82" fmla="*/ 2147483646 w 234"/>
                <a:gd name="T83" fmla="*/ 2147483646 h 404"/>
                <a:gd name="T84" fmla="*/ 2147483646 w 234"/>
                <a:gd name="T85" fmla="*/ 2147483646 h 404"/>
                <a:gd name="T86" fmla="*/ 2147483646 w 234"/>
                <a:gd name="T87" fmla="*/ 2147483646 h 404"/>
                <a:gd name="T88" fmla="*/ 2147483646 w 234"/>
                <a:gd name="T89" fmla="*/ 2147483646 h 404"/>
                <a:gd name="T90" fmla="*/ 2147483646 w 234"/>
                <a:gd name="T91" fmla="*/ 2147483646 h 404"/>
                <a:gd name="T92" fmla="*/ 2147483646 w 234"/>
                <a:gd name="T93" fmla="*/ 2147483646 h 404"/>
                <a:gd name="T94" fmla="*/ 2147483646 w 234"/>
                <a:gd name="T95" fmla="*/ 2147483646 h 404"/>
                <a:gd name="T96" fmla="*/ 2147483646 w 234"/>
                <a:gd name="T97" fmla="*/ 2147483646 h 404"/>
                <a:gd name="T98" fmla="*/ 2147483646 w 234"/>
                <a:gd name="T99" fmla="*/ 2147483646 h 404"/>
                <a:gd name="T100" fmla="*/ 2147483646 w 234"/>
                <a:gd name="T101" fmla="*/ 2147483646 h 404"/>
                <a:gd name="T102" fmla="*/ 2147483646 w 234"/>
                <a:gd name="T103" fmla="*/ 2147483646 h 404"/>
                <a:gd name="T104" fmla="*/ 2147483646 w 234"/>
                <a:gd name="T105" fmla="*/ 2147483646 h 404"/>
                <a:gd name="T106" fmla="*/ 2147483646 w 234"/>
                <a:gd name="T107" fmla="*/ 2147483646 h 404"/>
                <a:gd name="T108" fmla="*/ 2147483646 w 234"/>
                <a:gd name="T109" fmla="*/ 2147483646 h 404"/>
                <a:gd name="T110" fmla="*/ 2147483646 w 234"/>
                <a:gd name="T111" fmla="*/ 2147483646 h 404"/>
                <a:gd name="T112" fmla="*/ 2147483646 w 234"/>
                <a:gd name="T113" fmla="*/ 2147483646 h 4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34" h="404">
                  <a:moveTo>
                    <a:pt x="232" y="0"/>
                  </a:moveTo>
                  <a:lnTo>
                    <a:pt x="234" y="5"/>
                  </a:lnTo>
                  <a:lnTo>
                    <a:pt x="233" y="14"/>
                  </a:lnTo>
                  <a:lnTo>
                    <a:pt x="233" y="23"/>
                  </a:lnTo>
                  <a:lnTo>
                    <a:pt x="229" y="33"/>
                  </a:lnTo>
                  <a:lnTo>
                    <a:pt x="225" y="39"/>
                  </a:lnTo>
                  <a:lnTo>
                    <a:pt x="218" y="47"/>
                  </a:lnTo>
                  <a:lnTo>
                    <a:pt x="217" y="53"/>
                  </a:lnTo>
                  <a:lnTo>
                    <a:pt x="211" y="61"/>
                  </a:lnTo>
                  <a:lnTo>
                    <a:pt x="206" y="69"/>
                  </a:lnTo>
                  <a:lnTo>
                    <a:pt x="203" y="78"/>
                  </a:lnTo>
                  <a:lnTo>
                    <a:pt x="198" y="92"/>
                  </a:lnTo>
                  <a:lnTo>
                    <a:pt x="194" y="100"/>
                  </a:lnTo>
                  <a:lnTo>
                    <a:pt x="189" y="111"/>
                  </a:lnTo>
                  <a:lnTo>
                    <a:pt x="185" y="122"/>
                  </a:lnTo>
                  <a:lnTo>
                    <a:pt x="179" y="137"/>
                  </a:lnTo>
                  <a:lnTo>
                    <a:pt x="172" y="150"/>
                  </a:lnTo>
                  <a:lnTo>
                    <a:pt x="164" y="164"/>
                  </a:lnTo>
                  <a:lnTo>
                    <a:pt x="155" y="176"/>
                  </a:lnTo>
                  <a:lnTo>
                    <a:pt x="150" y="184"/>
                  </a:lnTo>
                  <a:lnTo>
                    <a:pt x="140" y="198"/>
                  </a:lnTo>
                  <a:lnTo>
                    <a:pt x="135" y="207"/>
                  </a:lnTo>
                  <a:lnTo>
                    <a:pt x="134" y="213"/>
                  </a:lnTo>
                  <a:lnTo>
                    <a:pt x="127" y="224"/>
                  </a:lnTo>
                  <a:lnTo>
                    <a:pt x="120" y="233"/>
                  </a:lnTo>
                  <a:lnTo>
                    <a:pt x="112" y="243"/>
                  </a:lnTo>
                  <a:lnTo>
                    <a:pt x="106" y="249"/>
                  </a:lnTo>
                  <a:lnTo>
                    <a:pt x="102" y="259"/>
                  </a:lnTo>
                  <a:lnTo>
                    <a:pt x="96" y="274"/>
                  </a:lnTo>
                  <a:lnTo>
                    <a:pt x="87" y="286"/>
                  </a:lnTo>
                  <a:lnTo>
                    <a:pt x="81" y="297"/>
                  </a:lnTo>
                  <a:lnTo>
                    <a:pt x="76" y="302"/>
                  </a:lnTo>
                  <a:lnTo>
                    <a:pt x="72" y="312"/>
                  </a:lnTo>
                  <a:lnTo>
                    <a:pt x="64" y="319"/>
                  </a:lnTo>
                  <a:lnTo>
                    <a:pt x="55" y="332"/>
                  </a:lnTo>
                  <a:lnTo>
                    <a:pt x="48" y="342"/>
                  </a:lnTo>
                  <a:lnTo>
                    <a:pt x="42" y="351"/>
                  </a:lnTo>
                  <a:lnTo>
                    <a:pt x="37" y="359"/>
                  </a:lnTo>
                  <a:lnTo>
                    <a:pt x="32" y="366"/>
                  </a:lnTo>
                  <a:lnTo>
                    <a:pt x="30" y="369"/>
                  </a:lnTo>
                  <a:lnTo>
                    <a:pt x="25" y="378"/>
                  </a:lnTo>
                  <a:lnTo>
                    <a:pt x="19" y="387"/>
                  </a:lnTo>
                  <a:lnTo>
                    <a:pt x="15" y="395"/>
                  </a:lnTo>
                  <a:lnTo>
                    <a:pt x="10" y="402"/>
                  </a:lnTo>
                  <a:lnTo>
                    <a:pt x="4" y="404"/>
                  </a:lnTo>
                  <a:lnTo>
                    <a:pt x="3" y="403"/>
                  </a:lnTo>
                  <a:lnTo>
                    <a:pt x="0" y="400"/>
                  </a:lnTo>
                  <a:lnTo>
                    <a:pt x="0" y="393"/>
                  </a:lnTo>
                  <a:lnTo>
                    <a:pt x="8" y="387"/>
                  </a:lnTo>
                  <a:lnTo>
                    <a:pt x="11" y="381"/>
                  </a:lnTo>
                  <a:lnTo>
                    <a:pt x="11" y="374"/>
                  </a:lnTo>
                  <a:lnTo>
                    <a:pt x="11" y="366"/>
                  </a:lnTo>
                  <a:lnTo>
                    <a:pt x="13" y="362"/>
                  </a:lnTo>
                  <a:lnTo>
                    <a:pt x="14" y="361"/>
                  </a:lnTo>
                  <a:lnTo>
                    <a:pt x="22" y="358"/>
                  </a:lnTo>
                  <a:lnTo>
                    <a:pt x="26" y="355"/>
                  </a:lnTo>
                  <a:lnTo>
                    <a:pt x="30" y="350"/>
                  </a:lnTo>
                  <a:lnTo>
                    <a:pt x="34" y="338"/>
                  </a:lnTo>
                  <a:lnTo>
                    <a:pt x="34" y="332"/>
                  </a:lnTo>
                  <a:lnTo>
                    <a:pt x="34" y="330"/>
                  </a:lnTo>
                  <a:lnTo>
                    <a:pt x="38" y="327"/>
                  </a:lnTo>
                  <a:lnTo>
                    <a:pt x="47" y="320"/>
                  </a:lnTo>
                  <a:lnTo>
                    <a:pt x="49" y="315"/>
                  </a:lnTo>
                  <a:lnTo>
                    <a:pt x="52" y="308"/>
                  </a:lnTo>
                  <a:lnTo>
                    <a:pt x="55" y="302"/>
                  </a:lnTo>
                  <a:lnTo>
                    <a:pt x="59" y="296"/>
                  </a:lnTo>
                  <a:lnTo>
                    <a:pt x="63" y="292"/>
                  </a:lnTo>
                  <a:lnTo>
                    <a:pt x="68" y="289"/>
                  </a:lnTo>
                  <a:lnTo>
                    <a:pt x="74" y="286"/>
                  </a:lnTo>
                  <a:lnTo>
                    <a:pt x="76" y="282"/>
                  </a:lnTo>
                  <a:lnTo>
                    <a:pt x="76" y="277"/>
                  </a:lnTo>
                  <a:lnTo>
                    <a:pt x="79" y="271"/>
                  </a:lnTo>
                  <a:lnTo>
                    <a:pt x="83" y="266"/>
                  </a:lnTo>
                  <a:lnTo>
                    <a:pt x="89" y="258"/>
                  </a:lnTo>
                  <a:lnTo>
                    <a:pt x="96" y="244"/>
                  </a:lnTo>
                  <a:lnTo>
                    <a:pt x="102" y="236"/>
                  </a:lnTo>
                  <a:lnTo>
                    <a:pt x="109" y="224"/>
                  </a:lnTo>
                  <a:lnTo>
                    <a:pt x="115" y="217"/>
                  </a:lnTo>
                  <a:lnTo>
                    <a:pt x="117" y="210"/>
                  </a:lnTo>
                  <a:lnTo>
                    <a:pt x="119" y="203"/>
                  </a:lnTo>
                  <a:lnTo>
                    <a:pt x="120" y="198"/>
                  </a:lnTo>
                  <a:lnTo>
                    <a:pt x="121" y="191"/>
                  </a:lnTo>
                  <a:lnTo>
                    <a:pt x="125" y="184"/>
                  </a:lnTo>
                  <a:lnTo>
                    <a:pt x="131" y="177"/>
                  </a:lnTo>
                  <a:lnTo>
                    <a:pt x="135" y="172"/>
                  </a:lnTo>
                  <a:lnTo>
                    <a:pt x="138" y="165"/>
                  </a:lnTo>
                  <a:lnTo>
                    <a:pt x="140" y="160"/>
                  </a:lnTo>
                  <a:lnTo>
                    <a:pt x="143" y="157"/>
                  </a:lnTo>
                  <a:lnTo>
                    <a:pt x="149" y="153"/>
                  </a:lnTo>
                  <a:lnTo>
                    <a:pt x="155" y="149"/>
                  </a:lnTo>
                  <a:lnTo>
                    <a:pt x="158" y="144"/>
                  </a:lnTo>
                  <a:lnTo>
                    <a:pt x="162" y="135"/>
                  </a:lnTo>
                  <a:lnTo>
                    <a:pt x="166" y="127"/>
                  </a:lnTo>
                  <a:lnTo>
                    <a:pt x="172" y="124"/>
                  </a:lnTo>
                  <a:lnTo>
                    <a:pt x="173" y="120"/>
                  </a:lnTo>
                  <a:lnTo>
                    <a:pt x="173" y="112"/>
                  </a:lnTo>
                  <a:lnTo>
                    <a:pt x="177" y="105"/>
                  </a:lnTo>
                  <a:lnTo>
                    <a:pt x="181" y="101"/>
                  </a:lnTo>
                  <a:lnTo>
                    <a:pt x="185" y="96"/>
                  </a:lnTo>
                  <a:lnTo>
                    <a:pt x="189" y="89"/>
                  </a:lnTo>
                  <a:lnTo>
                    <a:pt x="191" y="82"/>
                  </a:lnTo>
                  <a:lnTo>
                    <a:pt x="192" y="77"/>
                  </a:lnTo>
                  <a:lnTo>
                    <a:pt x="189" y="70"/>
                  </a:lnTo>
                  <a:lnTo>
                    <a:pt x="189" y="67"/>
                  </a:lnTo>
                  <a:lnTo>
                    <a:pt x="187" y="63"/>
                  </a:lnTo>
                  <a:lnTo>
                    <a:pt x="188" y="61"/>
                  </a:lnTo>
                  <a:lnTo>
                    <a:pt x="189" y="57"/>
                  </a:lnTo>
                  <a:lnTo>
                    <a:pt x="194" y="57"/>
                  </a:lnTo>
                  <a:lnTo>
                    <a:pt x="200" y="55"/>
                  </a:lnTo>
                  <a:lnTo>
                    <a:pt x="210" y="48"/>
                  </a:lnTo>
                  <a:lnTo>
                    <a:pt x="214" y="35"/>
                  </a:lnTo>
                  <a:lnTo>
                    <a:pt x="217" y="21"/>
                  </a:lnTo>
                  <a:lnTo>
                    <a:pt x="222" y="10"/>
                  </a:lnTo>
                  <a:lnTo>
                    <a:pt x="228" y="4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741E9AAD-1B24-407A-8797-923DF969F21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40859" y="4329876"/>
              <a:ext cx="892815" cy="804975"/>
            </a:xfrm>
            <a:custGeom>
              <a:avLst/>
              <a:gdLst>
                <a:gd name="T0" fmla="*/ 2147483646 w 826"/>
                <a:gd name="T1" fmla="*/ 2147483646 h 723"/>
                <a:gd name="T2" fmla="*/ 2147483646 w 826"/>
                <a:gd name="T3" fmla="*/ 2147483646 h 723"/>
                <a:gd name="T4" fmla="*/ 2147483646 w 826"/>
                <a:gd name="T5" fmla="*/ 2147483646 h 723"/>
                <a:gd name="T6" fmla="*/ 2147483646 w 826"/>
                <a:gd name="T7" fmla="*/ 2147483646 h 723"/>
                <a:gd name="T8" fmla="*/ 2147483646 w 826"/>
                <a:gd name="T9" fmla="*/ 2147483646 h 723"/>
                <a:gd name="T10" fmla="*/ 2147483646 w 826"/>
                <a:gd name="T11" fmla="*/ 2147483646 h 723"/>
                <a:gd name="T12" fmla="*/ 2147483646 w 826"/>
                <a:gd name="T13" fmla="*/ 2147483646 h 723"/>
                <a:gd name="T14" fmla="*/ 2147483646 w 826"/>
                <a:gd name="T15" fmla="*/ 2147483646 h 723"/>
                <a:gd name="T16" fmla="*/ 2147483646 w 826"/>
                <a:gd name="T17" fmla="*/ 2147483646 h 723"/>
                <a:gd name="T18" fmla="*/ 2147483646 w 826"/>
                <a:gd name="T19" fmla="*/ 2147483646 h 723"/>
                <a:gd name="T20" fmla="*/ 2147483646 w 826"/>
                <a:gd name="T21" fmla="*/ 2147483646 h 723"/>
                <a:gd name="T22" fmla="*/ 2147483646 w 826"/>
                <a:gd name="T23" fmla="*/ 2147483646 h 723"/>
                <a:gd name="T24" fmla="*/ 2147483646 w 826"/>
                <a:gd name="T25" fmla="*/ 2147483646 h 723"/>
                <a:gd name="T26" fmla="*/ 2147483646 w 826"/>
                <a:gd name="T27" fmla="*/ 2147483646 h 723"/>
                <a:gd name="T28" fmla="*/ 2147483646 w 826"/>
                <a:gd name="T29" fmla="*/ 2147483646 h 723"/>
                <a:gd name="T30" fmla="*/ 2147483646 w 826"/>
                <a:gd name="T31" fmla="*/ 2147483646 h 723"/>
                <a:gd name="T32" fmla="*/ 2147483646 w 826"/>
                <a:gd name="T33" fmla="*/ 2147483646 h 723"/>
                <a:gd name="T34" fmla="*/ 2147483646 w 826"/>
                <a:gd name="T35" fmla="*/ 2147483646 h 723"/>
                <a:gd name="T36" fmla="*/ 2147483646 w 826"/>
                <a:gd name="T37" fmla="*/ 2147483646 h 723"/>
                <a:gd name="T38" fmla="*/ 2147483646 w 826"/>
                <a:gd name="T39" fmla="*/ 2147483646 h 723"/>
                <a:gd name="T40" fmla="*/ 2147483646 w 826"/>
                <a:gd name="T41" fmla="*/ 2147483646 h 723"/>
                <a:gd name="T42" fmla="*/ 2147483646 w 826"/>
                <a:gd name="T43" fmla="*/ 2147483646 h 723"/>
                <a:gd name="T44" fmla="*/ 2147483646 w 826"/>
                <a:gd name="T45" fmla="*/ 2147483646 h 723"/>
                <a:gd name="T46" fmla="*/ 2147483646 w 826"/>
                <a:gd name="T47" fmla="*/ 2147483646 h 723"/>
                <a:gd name="T48" fmla="*/ 2147483646 w 826"/>
                <a:gd name="T49" fmla="*/ 2147483646 h 723"/>
                <a:gd name="T50" fmla="*/ 2147483646 w 826"/>
                <a:gd name="T51" fmla="*/ 2147483646 h 723"/>
                <a:gd name="T52" fmla="*/ 2147483646 w 826"/>
                <a:gd name="T53" fmla="*/ 2147483646 h 723"/>
                <a:gd name="T54" fmla="*/ 2147483646 w 826"/>
                <a:gd name="T55" fmla="*/ 2147483646 h 723"/>
                <a:gd name="T56" fmla="*/ 2147483646 w 826"/>
                <a:gd name="T57" fmla="*/ 2147483646 h 723"/>
                <a:gd name="T58" fmla="*/ 2147483646 w 826"/>
                <a:gd name="T59" fmla="*/ 2147483646 h 723"/>
                <a:gd name="T60" fmla="*/ 2147483646 w 826"/>
                <a:gd name="T61" fmla="*/ 2147483646 h 723"/>
                <a:gd name="T62" fmla="*/ 2147483646 w 826"/>
                <a:gd name="T63" fmla="*/ 2147483646 h 723"/>
                <a:gd name="T64" fmla="*/ 2147483646 w 826"/>
                <a:gd name="T65" fmla="*/ 2147483646 h 723"/>
                <a:gd name="T66" fmla="*/ 2147483646 w 826"/>
                <a:gd name="T67" fmla="*/ 2147483646 h 723"/>
                <a:gd name="T68" fmla="*/ 2147483646 w 826"/>
                <a:gd name="T69" fmla="*/ 2147483646 h 723"/>
                <a:gd name="T70" fmla="*/ 2147483646 w 826"/>
                <a:gd name="T71" fmla="*/ 2147483646 h 723"/>
                <a:gd name="T72" fmla="*/ 2147483646 w 826"/>
                <a:gd name="T73" fmla="*/ 2147483646 h 723"/>
                <a:gd name="T74" fmla="*/ 2147483646 w 826"/>
                <a:gd name="T75" fmla="*/ 2147483646 h 723"/>
                <a:gd name="T76" fmla="*/ 2147483646 w 826"/>
                <a:gd name="T77" fmla="*/ 2147483646 h 723"/>
                <a:gd name="T78" fmla="*/ 2147483646 w 826"/>
                <a:gd name="T79" fmla="*/ 2147483646 h 723"/>
                <a:gd name="T80" fmla="*/ 2147483646 w 826"/>
                <a:gd name="T81" fmla="*/ 2147483646 h 723"/>
                <a:gd name="T82" fmla="*/ 2147483646 w 826"/>
                <a:gd name="T83" fmla="*/ 2147483646 h 723"/>
                <a:gd name="T84" fmla="*/ 2147483646 w 826"/>
                <a:gd name="T85" fmla="*/ 2147483646 h 723"/>
                <a:gd name="T86" fmla="*/ 2147483646 w 826"/>
                <a:gd name="T87" fmla="*/ 2147483646 h 723"/>
                <a:gd name="T88" fmla="*/ 2147483646 w 826"/>
                <a:gd name="T89" fmla="*/ 2147483646 h 723"/>
                <a:gd name="T90" fmla="*/ 2147483646 w 826"/>
                <a:gd name="T91" fmla="*/ 2147483646 h 723"/>
                <a:gd name="T92" fmla="*/ 2147483646 w 826"/>
                <a:gd name="T93" fmla="*/ 2147483646 h 723"/>
                <a:gd name="T94" fmla="*/ 2147483646 w 826"/>
                <a:gd name="T95" fmla="*/ 2147483646 h 723"/>
                <a:gd name="T96" fmla="*/ 2147483646 w 826"/>
                <a:gd name="T97" fmla="*/ 2147483646 h 723"/>
                <a:gd name="T98" fmla="*/ 2147483646 w 826"/>
                <a:gd name="T99" fmla="*/ 2147483646 h 723"/>
                <a:gd name="T100" fmla="*/ 2147483646 w 826"/>
                <a:gd name="T101" fmla="*/ 2147483646 h 723"/>
                <a:gd name="T102" fmla="*/ 2147483646 w 826"/>
                <a:gd name="T103" fmla="*/ 2147483646 h 723"/>
                <a:gd name="T104" fmla="*/ 2147483646 w 826"/>
                <a:gd name="T105" fmla="*/ 2147483646 h 723"/>
                <a:gd name="T106" fmla="*/ 2147483646 w 826"/>
                <a:gd name="T107" fmla="*/ 2147483646 h 723"/>
                <a:gd name="T108" fmla="*/ 2147483646 w 826"/>
                <a:gd name="T109" fmla="*/ 2147483646 h 723"/>
                <a:gd name="T110" fmla="*/ 2147483646 w 826"/>
                <a:gd name="T111" fmla="*/ 0 h 7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26" h="723">
                  <a:moveTo>
                    <a:pt x="341" y="0"/>
                  </a:moveTo>
                  <a:lnTo>
                    <a:pt x="363" y="17"/>
                  </a:lnTo>
                  <a:lnTo>
                    <a:pt x="424" y="63"/>
                  </a:lnTo>
                  <a:lnTo>
                    <a:pt x="432" y="72"/>
                  </a:lnTo>
                  <a:lnTo>
                    <a:pt x="438" y="78"/>
                  </a:lnTo>
                  <a:lnTo>
                    <a:pt x="438" y="83"/>
                  </a:lnTo>
                  <a:lnTo>
                    <a:pt x="439" y="90"/>
                  </a:lnTo>
                  <a:lnTo>
                    <a:pt x="442" y="96"/>
                  </a:lnTo>
                  <a:lnTo>
                    <a:pt x="449" y="106"/>
                  </a:lnTo>
                  <a:lnTo>
                    <a:pt x="449" y="113"/>
                  </a:lnTo>
                  <a:lnTo>
                    <a:pt x="446" y="121"/>
                  </a:lnTo>
                  <a:lnTo>
                    <a:pt x="445" y="128"/>
                  </a:lnTo>
                  <a:lnTo>
                    <a:pt x="446" y="142"/>
                  </a:lnTo>
                  <a:lnTo>
                    <a:pt x="445" y="150"/>
                  </a:lnTo>
                  <a:lnTo>
                    <a:pt x="446" y="161"/>
                  </a:lnTo>
                  <a:lnTo>
                    <a:pt x="450" y="163"/>
                  </a:lnTo>
                  <a:lnTo>
                    <a:pt x="453" y="170"/>
                  </a:lnTo>
                  <a:lnTo>
                    <a:pt x="458" y="173"/>
                  </a:lnTo>
                  <a:lnTo>
                    <a:pt x="464" y="176"/>
                  </a:lnTo>
                  <a:lnTo>
                    <a:pt x="466" y="176"/>
                  </a:lnTo>
                  <a:lnTo>
                    <a:pt x="470" y="177"/>
                  </a:lnTo>
                  <a:lnTo>
                    <a:pt x="475" y="176"/>
                  </a:lnTo>
                  <a:lnTo>
                    <a:pt x="477" y="173"/>
                  </a:lnTo>
                  <a:lnTo>
                    <a:pt x="479" y="173"/>
                  </a:lnTo>
                  <a:lnTo>
                    <a:pt x="481" y="176"/>
                  </a:lnTo>
                  <a:lnTo>
                    <a:pt x="481" y="178"/>
                  </a:lnTo>
                  <a:lnTo>
                    <a:pt x="481" y="182"/>
                  </a:lnTo>
                  <a:lnTo>
                    <a:pt x="483" y="185"/>
                  </a:lnTo>
                  <a:lnTo>
                    <a:pt x="487" y="182"/>
                  </a:lnTo>
                  <a:lnTo>
                    <a:pt x="495" y="174"/>
                  </a:lnTo>
                  <a:lnTo>
                    <a:pt x="499" y="177"/>
                  </a:lnTo>
                  <a:lnTo>
                    <a:pt x="518" y="184"/>
                  </a:lnTo>
                  <a:lnTo>
                    <a:pt x="539" y="199"/>
                  </a:lnTo>
                  <a:lnTo>
                    <a:pt x="559" y="219"/>
                  </a:lnTo>
                  <a:lnTo>
                    <a:pt x="575" y="222"/>
                  </a:lnTo>
                  <a:lnTo>
                    <a:pt x="583" y="223"/>
                  </a:lnTo>
                  <a:lnTo>
                    <a:pt x="589" y="226"/>
                  </a:lnTo>
                  <a:lnTo>
                    <a:pt x="594" y="229"/>
                  </a:lnTo>
                  <a:lnTo>
                    <a:pt x="600" y="237"/>
                  </a:lnTo>
                  <a:lnTo>
                    <a:pt x="624" y="253"/>
                  </a:lnTo>
                  <a:lnTo>
                    <a:pt x="628" y="257"/>
                  </a:lnTo>
                  <a:lnTo>
                    <a:pt x="630" y="265"/>
                  </a:lnTo>
                  <a:lnTo>
                    <a:pt x="632" y="267"/>
                  </a:lnTo>
                  <a:lnTo>
                    <a:pt x="636" y="263"/>
                  </a:lnTo>
                  <a:lnTo>
                    <a:pt x="641" y="261"/>
                  </a:lnTo>
                  <a:lnTo>
                    <a:pt x="645" y="264"/>
                  </a:lnTo>
                  <a:lnTo>
                    <a:pt x="649" y="267"/>
                  </a:lnTo>
                  <a:lnTo>
                    <a:pt x="651" y="269"/>
                  </a:lnTo>
                  <a:lnTo>
                    <a:pt x="654" y="268"/>
                  </a:lnTo>
                  <a:lnTo>
                    <a:pt x="660" y="269"/>
                  </a:lnTo>
                  <a:lnTo>
                    <a:pt x="662" y="275"/>
                  </a:lnTo>
                  <a:lnTo>
                    <a:pt x="669" y="279"/>
                  </a:lnTo>
                  <a:lnTo>
                    <a:pt x="673" y="287"/>
                  </a:lnTo>
                  <a:lnTo>
                    <a:pt x="676" y="288"/>
                  </a:lnTo>
                  <a:lnTo>
                    <a:pt x="683" y="286"/>
                  </a:lnTo>
                  <a:lnTo>
                    <a:pt x="687" y="286"/>
                  </a:lnTo>
                  <a:lnTo>
                    <a:pt x="690" y="290"/>
                  </a:lnTo>
                  <a:lnTo>
                    <a:pt x="698" y="294"/>
                  </a:lnTo>
                  <a:lnTo>
                    <a:pt x="703" y="292"/>
                  </a:lnTo>
                  <a:lnTo>
                    <a:pt x="709" y="290"/>
                  </a:lnTo>
                  <a:lnTo>
                    <a:pt x="714" y="288"/>
                  </a:lnTo>
                  <a:lnTo>
                    <a:pt x="717" y="292"/>
                  </a:lnTo>
                  <a:lnTo>
                    <a:pt x="718" y="297"/>
                  </a:lnTo>
                  <a:lnTo>
                    <a:pt x="719" y="302"/>
                  </a:lnTo>
                  <a:lnTo>
                    <a:pt x="722" y="303"/>
                  </a:lnTo>
                  <a:lnTo>
                    <a:pt x="724" y="303"/>
                  </a:lnTo>
                  <a:lnTo>
                    <a:pt x="726" y="302"/>
                  </a:lnTo>
                  <a:lnTo>
                    <a:pt x="728" y="295"/>
                  </a:lnTo>
                  <a:lnTo>
                    <a:pt x="728" y="287"/>
                  </a:lnTo>
                  <a:lnTo>
                    <a:pt x="730" y="284"/>
                  </a:lnTo>
                  <a:lnTo>
                    <a:pt x="736" y="286"/>
                  </a:lnTo>
                  <a:lnTo>
                    <a:pt x="739" y="288"/>
                  </a:lnTo>
                  <a:lnTo>
                    <a:pt x="739" y="290"/>
                  </a:lnTo>
                  <a:lnTo>
                    <a:pt x="736" y="299"/>
                  </a:lnTo>
                  <a:lnTo>
                    <a:pt x="739" y="309"/>
                  </a:lnTo>
                  <a:lnTo>
                    <a:pt x="747" y="314"/>
                  </a:lnTo>
                  <a:lnTo>
                    <a:pt x="755" y="313"/>
                  </a:lnTo>
                  <a:lnTo>
                    <a:pt x="756" y="306"/>
                  </a:lnTo>
                  <a:lnTo>
                    <a:pt x="748" y="295"/>
                  </a:lnTo>
                  <a:lnTo>
                    <a:pt x="747" y="291"/>
                  </a:lnTo>
                  <a:lnTo>
                    <a:pt x="756" y="288"/>
                  </a:lnTo>
                  <a:lnTo>
                    <a:pt x="763" y="294"/>
                  </a:lnTo>
                  <a:lnTo>
                    <a:pt x="771" y="288"/>
                  </a:lnTo>
                  <a:lnTo>
                    <a:pt x="775" y="284"/>
                  </a:lnTo>
                  <a:lnTo>
                    <a:pt x="778" y="290"/>
                  </a:lnTo>
                  <a:lnTo>
                    <a:pt x="781" y="301"/>
                  </a:lnTo>
                  <a:lnTo>
                    <a:pt x="783" y="311"/>
                  </a:lnTo>
                  <a:lnTo>
                    <a:pt x="789" y="325"/>
                  </a:lnTo>
                  <a:lnTo>
                    <a:pt x="782" y="328"/>
                  </a:lnTo>
                  <a:lnTo>
                    <a:pt x="782" y="333"/>
                  </a:lnTo>
                  <a:lnTo>
                    <a:pt x="781" y="350"/>
                  </a:lnTo>
                  <a:lnTo>
                    <a:pt x="794" y="364"/>
                  </a:lnTo>
                  <a:lnTo>
                    <a:pt x="794" y="377"/>
                  </a:lnTo>
                  <a:lnTo>
                    <a:pt x="801" y="388"/>
                  </a:lnTo>
                  <a:lnTo>
                    <a:pt x="822" y="407"/>
                  </a:lnTo>
                  <a:lnTo>
                    <a:pt x="826" y="416"/>
                  </a:lnTo>
                  <a:lnTo>
                    <a:pt x="822" y="423"/>
                  </a:lnTo>
                  <a:lnTo>
                    <a:pt x="811" y="420"/>
                  </a:lnTo>
                  <a:lnTo>
                    <a:pt x="808" y="413"/>
                  </a:lnTo>
                  <a:lnTo>
                    <a:pt x="794" y="412"/>
                  </a:lnTo>
                  <a:lnTo>
                    <a:pt x="786" y="420"/>
                  </a:lnTo>
                  <a:lnTo>
                    <a:pt x="789" y="424"/>
                  </a:lnTo>
                  <a:lnTo>
                    <a:pt x="798" y="426"/>
                  </a:lnTo>
                  <a:lnTo>
                    <a:pt x="807" y="439"/>
                  </a:lnTo>
                  <a:lnTo>
                    <a:pt x="804" y="445"/>
                  </a:lnTo>
                  <a:lnTo>
                    <a:pt x="796" y="445"/>
                  </a:lnTo>
                  <a:lnTo>
                    <a:pt x="793" y="451"/>
                  </a:lnTo>
                  <a:lnTo>
                    <a:pt x="794" y="460"/>
                  </a:lnTo>
                  <a:lnTo>
                    <a:pt x="801" y="468"/>
                  </a:lnTo>
                  <a:lnTo>
                    <a:pt x="808" y="481"/>
                  </a:lnTo>
                  <a:lnTo>
                    <a:pt x="797" y="488"/>
                  </a:lnTo>
                  <a:lnTo>
                    <a:pt x="790" y="492"/>
                  </a:lnTo>
                  <a:lnTo>
                    <a:pt x="782" y="487"/>
                  </a:lnTo>
                  <a:lnTo>
                    <a:pt x="778" y="480"/>
                  </a:lnTo>
                  <a:lnTo>
                    <a:pt x="773" y="472"/>
                  </a:lnTo>
                  <a:lnTo>
                    <a:pt x="768" y="461"/>
                  </a:lnTo>
                  <a:lnTo>
                    <a:pt x="770" y="455"/>
                  </a:lnTo>
                  <a:lnTo>
                    <a:pt x="770" y="454"/>
                  </a:lnTo>
                  <a:lnTo>
                    <a:pt x="766" y="453"/>
                  </a:lnTo>
                  <a:lnTo>
                    <a:pt x="752" y="451"/>
                  </a:lnTo>
                  <a:lnTo>
                    <a:pt x="751" y="446"/>
                  </a:lnTo>
                  <a:lnTo>
                    <a:pt x="744" y="445"/>
                  </a:lnTo>
                  <a:lnTo>
                    <a:pt x="740" y="449"/>
                  </a:lnTo>
                  <a:lnTo>
                    <a:pt x="743" y="460"/>
                  </a:lnTo>
                  <a:lnTo>
                    <a:pt x="739" y="466"/>
                  </a:lnTo>
                  <a:lnTo>
                    <a:pt x="728" y="465"/>
                  </a:lnTo>
                  <a:lnTo>
                    <a:pt x="722" y="474"/>
                  </a:lnTo>
                  <a:lnTo>
                    <a:pt x="721" y="500"/>
                  </a:lnTo>
                  <a:lnTo>
                    <a:pt x="715" y="510"/>
                  </a:lnTo>
                  <a:lnTo>
                    <a:pt x="695" y="517"/>
                  </a:lnTo>
                  <a:lnTo>
                    <a:pt x="690" y="521"/>
                  </a:lnTo>
                  <a:lnTo>
                    <a:pt x="694" y="540"/>
                  </a:lnTo>
                  <a:lnTo>
                    <a:pt x="694" y="557"/>
                  </a:lnTo>
                  <a:lnTo>
                    <a:pt x="702" y="551"/>
                  </a:lnTo>
                  <a:lnTo>
                    <a:pt x="715" y="546"/>
                  </a:lnTo>
                  <a:lnTo>
                    <a:pt x="729" y="545"/>
                  </a:lnTo>
                  <a:lnTo>
                    <a:pt x="744" y="549"/>
                  </a:lnTo>
                  <a:lnTo>
                    <a:pt x="752" y="553"/>
                  </a:lnTo>
                  <a:lnTo>
                    <a:pt x="752" y="559"/>
                  </a:lnTo>
                  <a:lnTo>
                    <a:pt x="749" y="563"/>
                  </a:lnTo>
                  <a:lnTo>
                    <a:pt x="751" y="565"/>
                  </a:lnTo>
                  <a:lnTo>
                    <a:pt x="752" y="565"/>
                  </a:lnTo>
                  <a:lnTo>
                    <a:pt x="756" y="565"/>
                  </a:lnTo>
                  <a:lnTo>
                    <a:pt x="764" y="567"/>
                  </a:lnTo>
                  <a:lnTo>
                    <a:pt x="767" y="570"/>
                  </a:lnTo>
                  <a:lnTo>
                    <a:pt x="768" y="575"/>
                  </a:lnTo>
                  <a:lnTo>
                    <a:pt x="767" y="578"/>
                  </a:lnTo>
                  <a:lnTo>
                    <a:pt x="766" y="582"/>
                  </a:lnTo>
                  <a:lnTo>
                    <a:pt x="768" y="583"/>
                  </a:lnTo>
                  <a:lnTo>
                    <a:pt x="777" y="584"/>
                  </a:lnTo>
                  <a:lnTo>
                    <a:pt x="782" y="584"/>
                  </a:lnTo>
                  <a:lnTo>
                    <a:pt x="785" y="589"/>
                  </a:lnTo>
                  <a:lnTo>
                    <a:pt x="786" y="594"/>
                  </a:lnTo>
                  <a:lnTo>
                    <a:pt x="789" y="599"/>
                  </a:lnTo>
                  <a:lnTo>
                    <a:pt x="789" y="602"/>
                  </a:lnTo>
                  <a:lnTo>
                    <a:pt x="790" y="606"/>
                  </a:lnTo>
                  <a:lnTo>
                    <a:pt x="790" y="608"/>
                  </a:lnTo>
                  <a:lnTo>
                    <a:pt x="790" y="609"/>
                  </a:lnTo>
                  <a:lnTo>
                    <a:pt x="782" y="616"/>
                  </a:lnTo>
                  <a:lnTo>
                    <a:pt x="764" y="625"/>
                  </a:lnTo>
                  <a:lnTo>
                    <a:pt x="748" y="636"/>
                  </a:lnTo>
                  <a:lnTo>
                    <a:pt x="733" y="644"/>
                  </a:lnTo>
                  <a:lnTo>
                    <a:pt x="721" y="648"/>
                  </a:lnTo>
                  <a:lnTo>
                    <a:pt x="705" y="655"/>
                  </a:lnTo>
                  <a:lnTo>
                    <a:pt x="691" y="659"/>
                  </a:lnTo>
                  <a:lnTo>
                    <a:pt x="679" y="666"/>
                  </a:lnTo>
                  <a:lnTo>
                    <a:pt x="666" y="677"/>
                  </a:lnTo>
                  <a:lnTo>
                    <a:pt x="656" y="685"/>
                  </a:lnTo>
                  <a:lnTo>
                    <a:pt x="649" y="689"/>
                  </a:lnTo>
                  <a:lnTo>
                    <a:pt x="643" y="694"/>
                  </a:lnTo>
                  <a:lnTo>
                    <a:pt x="636" y="701"/>
                  </a:lnTo>
                  <a:lnTo>
                    <a:pt x="631" y="704"/>
                  </a:lnTo>
                  <a:lnTo>
                    <a:pt x="624" y="703"/>
                  </a:lnTo>
                  <a:lnTo>
                    <a:pt x="622" y="703"/>
                  </a:lnTo>
                  <a:lnTo>
                    <a:pt x="619" y="701"/>
                  </a:lnTo>
                  <a:lnTo>
                    <a:pt x="620" y="699"/>
                  </a:lnTo>
                  <a:lnTo>
                    <a:pt x="623" y="692"/>
                  </a:lnTo>
                  <a:lnTo>
                    <a:pt x="627" y="688"/>
                  </a:lnTo>
                  <a:lnTo>
                    <a:pt x="632" y="682"/>
                  </a:lnTo>
                  <a:lnTo>
                    <a:pt x="635" y="677"/>
                  </a:lnTo>
                  <a:lnTo>
                    <a:pt x="636" y="670"/>
                  </a:lnTo>
                  <a:lnTo>
                    <a:pt x="636" y="663"/>
                  </a:lnTo>
                  <a:lnTo>
                    <a:pt x="639" y="658"/>
                  </a:lnTo>
                  <a:lnTo>
                    <a:pt x="639" y="654"/>
                  </a:lnTo>
                  <a:lnTo>
                    <a:pt x="645" y="651"/>
                  </a:lnTo>
                  <a:lnTo>
                    <a:pt x="653" y="647"/>
                  </a:lnTo>
                  <a:lnTo>
                    <a:pt x="657" y="646"/>
                  </a:lnTo>
                  <a:lnTo>
                    <a:pt x="661" y="642"/>
                  </a:lnTo>
                  <a:lnTo>
                    <a:pt x="665" y="639"/>
                  </a:lnTo>
                  <a:lnTo>
                    <a:pt x="669" y="635"/>
                  </a:lnTo>
                  <a:lnTo>
                    <a:pt x="669" y="633"/>
                  </a:lnTo>
                  <a:lnTo>
                    <a:pt x="670" y="628"/>
                  </a:lnTo>
                  <a:lnTo>
                    <a:pt x="666" y="628"/>
                  </a:lnTo>
                  <a:lnTo>
                    <a:pt x="662" y="624"/>
                  </a:lnTo>
                  <a:lnTo>
                    <a:pt x="672" y="620"/>
                  </a:lnTo>
                  <a:lnTo>
                    <a:pt x="681" y="609"/>
                  </a:lnTo>
                  <a:lnTo>
                    <a:pt x="681" y="608"/>
                  </a:lnTo>
                  <a:lnTo>
                    <a:pt x="681" y="603"/>
                  </a:lnTo>
                  <a:lnTo>
                    <a:pt x="681" y="594"/>
                  </a:lnTo>
                  <a:lnTo>
                    <a:pt x="679" y="590"/>
                  </a:lnTo>
                  <a:lnTo>
                    <a:pt x="670" y="586"/>
                  </a:lnTo>
                  <a:lnTo>
                    <a:pt x="654" y="584"/>
                  </a:lnTo>
                  <a:lnTo>
                    <a:pt x="650" y="586"/>
                  </a:lnTo>
                  <a:lnTo>
                    <a:pt x="636" y="591"/>
                  </a:lnTo>
                  <a:lnTo>
                    <a:pt x="635" y="602"/>
                  </a:lnTo>
                  <a:lnTo>
                    <a:pt x="631" y="621"/>
                  </a:lnTo>
                  <a:lnTo>
                    <a:pt x="626" y="625"/>
                  </a:lnTo>
                  <a:lnTo>
                    <a:pt x="619" y="633"/>
                  </a:lnTo>
                  <a:lnTo>
                    <a:pt x="619" y="648"/>
                  </a:lnTo>
                  <a:lnTo>
                    <a:pt x="611" y="648"/>
                  </a:lnTo>
                  <a:lnTo>
                    <a:pt x="604" y="646"/>
                  </a:lnTo>
                  <a:lnTo>
                    <a:pt x="594" y="640"/>
                  </a:lnTo>
                  <a:lnTo>
                    <a:pt x="590" y="642"/>
                  </a:lnTo>
                  <a:lnTo>
                    <a:pt x="586" y="648"/>
                  </a:lnTo>
                  <a:lnTo>
                    <a:pt x="578" y="665"/>
                  </a:lnTo>
                  <a:lnTo>
                    <a:pt x="585" y="675"/>
                  </a:lnTo>
                  <a:lnTo>
                    <a:pt x="586" y="685"/>
                  </a:lnTo>
                  <a:lnTo>
                    <a:pt x="581" y="692"/>
                  </a:lnTo>
                  <a:lnTo>
                    <a:pt x="571" y="701"/>
                  </a:lnTo>
                  <a:lnTo>
                    <a:pt x="560" y="701"/>
                  </a:lnTo>
                  <a:lnTo>
                    <a:pt x="548" y="696"/>
                  </a:lnTo>
                  <a:lnTo>
                    <a:pt x="524" y="694"/>
                  </a:lnTo>
                  <a:lnTo>
                    <a:pt x="511" y="701"/>
                  </a:lnTo>
                  <a:lnTo>
                    <a:pt x="500" y="701"/>
                  </a:lnTo>
                  <a:lnTo>
                    <a:pt x="492" y="697"/>
                  </a:lnTo>
                  <a:lnTo>
                    <a:pt x="487" y="692"/>
                  </a:lnTo>
                  <a:lnTo>
                    <a:pt x="483" y="692"/>
                  </a:lnTo>
                  <a:lnTo>
                    <a:pt x="477" y="696"/>
                  </a:lnTo>
                  <a:lnTo>
                    <a:pt x="473" y="701"/>
                  </a:lnTo>
                  <a:lnTo>
                    <a:pt x="468" y="700"/>
                  </a:lnTo>
                  <a:lnTo>
                    <a:pt x="461" y="696"/>
                  </a:lnTo>
                  <a:lnTo>
                    <a:pt x="451" y="692"/>
                  </a:lnTo>
                  <a:lnTo>
                    <a:pt x="443" y="700"/>
                  </a:lnTo>
                  <a:lnTo>
                    <a:pt x="450" y="704"/>
                  </a:lnTo>
                  <a:lnTo>
                    <a:pt x="457" y="715"/>
                  </a:lnTo>
                  <a:lnTo>
                    <a:pt x="450" y="723"/>
                  </a:lnTo>
                  <a:lnTo>
                    <a:pt x="449" y="719"/>
                  </a:lnTo>
                  <a:lnTo>
                    <a:pt x="449" y="715"/>
                  </a:lnTo>
                  <a:lnTo>
                    <a:pt x="445" y="709"/>
                  </a:lnTo>
                  <a:lnTo>
                    <a:pt x="441" y="709"/>
                  </a:lnTo>
                  <a:lnTo>
                    <a:pt x="436" y="711"/>
                  </a:lnTo>
                  <a:lnTo>
                    <a:pt x="432" y="712"/>
                  </a:lnTo>
                  <a:lnTo>
                    <a:pt x="431" y="716"/>
                  </a:lnTo>
                  <a:lnTo>
                    <a:pt x="430" y="718"/>
                  </a:lnTo>
                  <a:lnTo>
                    <a:pt x="426" y="723"/>
                  </a:lnTo>
                  <a:lnTo>
                    <a:pt x="424" y="719"/>
                  </a:lnTo>
                  <a:lnTo>
                    <a:pt x="424" y="718"/>
                  </a:lnTo>
                  <a:lnTo>
                    <a:pt x="421" y="712"/>
                  </a:lnTo>
                  <a:lnTo>
                    <a:pt x="419" y="714"/>
                  </a:lnTo>
                  <a:lnTo>
                    <a:pt x="415" y="716"/>
                  </a:lnTo>
                  <a:lnTo>
                    <a:pt x="411" y="716"/>
                  </a:lnTo>
                  <a:lnTo>
                    <a:pt x="407" y="718"/>
                  </a:lnTo>
                  <a:lnTo>
                    <a:pt x="402" y="719"/>
                  </a:lnTo>
                  <a:lnTo>
                    <a:pt x="401" y="722"/>
                  </a:lnTo>
                  <a:lnTo>
                    <a:pt x="396" y="723"/>
                  </a:lnTo>
                  <a:lnTo>
                    <a:pt x="390" y="723"/>
                  </a:lnTo>
                  <a:lnTo>
                    <a:pt x="389" y="720"/>
                  </a:lnTo>
                  <a:lnTo>
                    <a:pt x="386" y="718"/>
                  </a:lnTo>
                  <a:lnTo>
                    <a:pt x="382" y="716"/>
                  </a:lnTo>
                  <a:lnTo>
                    <a:pt x="381" y="718"/>
                  </a:lnTo>
                  <a:lnTo>
                    <a:pt x="378" y="718"/>
                  </a:lnTo>
                  <a:lnTo>
                    <a:pt x="377" y="716"/>
                  </a:lnTo>
                  <a:lnTo>
                    <a:pt x="374" y="716"/>
                  </a:lnTo>
                  <a:lnTo>
                    <a:pt x="372" y="719"/>
                  </a:lnTo>
                  <a:lnTo>
                    <a:pt x="368" y="722"/>
                  </a:lnTo>
                  <a:lnTo>
                    <a:pt x="364" y="720"/>
                  </a:lnTo>
                  <a:lnTo>
                    <a:pt x="363" y="716"/>
                  </a:lnTo>
                  <a:lnTo>
                    <a:pt x="359" y="714"/>
                  </a:lnTo>
                  <a:lnTo>
                    <a:pt x="355" y="714"/>
                  </a:lnTo>
                  <a:lnTo>
                    <a:pt x="351" y="712"/>
                  </a:lnTo>
                  <a:lnTo>
                    <a:pt x="344" y="709"/>
                  </a:lnTo>
                  <a:lnTo>
                    <a:pt x="340" y="711"/>
                  </a:lnTo>
                  <a:lnTo>
                    <a:pt x="334" y="712"/>
                  </a:lnTo>
                  <a:lnTo>
                    <a:pt x="324" y="714"/>
                  </a:lnTo>
                  <a:lnTo>
                    <a:pt x="318" y="716"/>
                  </a:lnTo>
                  <a:lnTo>
                    <a:pt x="314" y="714"/>
                  </a:lnTo>
                  <a:lnTo>
                    <a:pt x="311" y="708"/>
                  </a:lnTo>
                  <a:lnTo>
                    <a:pt x="310" y="705"/>
                  </a:lnTo>
                  <a:lnTo>
                    <a:pt x="306" y="708"/>
                  </a:lnTo>
                  <a:lnTo>
                    <a:pt x="302" y="712"/>
                  </a:lnTo>
                  <a:lnTo>
                    <a:pt x="298" y="708"/>
                  </a:lnTo>
                  <a:lnTo>
                    <a:pt x="288" y="707"/>
                  </a:lnTo>
                  <a:lnTo>
                    <a:pt x="284" y="708"/>
                  </a:lnTo>
                  <a:lnTo>
                    <a:pt x="281" y="707"/>
                  </a:lnTo>
                  <a:lnTo>
                    <a:pt x="281" y="703"/>
                  </a:lnTo>
                  <a:lnTo>
                    <a:pt x="283" y="699"/>
                  </a:lnTo>
                  <a:lnTo>
                    <a:pt x="273" y="697"/>
                  </a:lnTo>
                  <a:lnTo>
                    <a:pt x="269" y="696"/>
                  </a:lnTo>
                  <a:lnTo>
                    <a:pt x="265" y="697"/>
                  </a:lnTo>
                  <a:lnTo>
                    <a:pt x="262" y="699"/>
                  </a:lnTo>
                  <a:lnTo>
                    <a:pt x="260" y="699"/>
                  </a:lnTo>
                  <a:lnTo>
                    <a:pt x="257" y="696"/>
                  </a:lnTo>
                  <a:lnTo>
                    <a:pt x="251" y="694"/>
                  </a:lnTo>
                  <a:lnTo>
                    <a:pt x="249" y="694"/>
                  </a:lnTo>
                  <a:lnTo>
                    <a:pt x="243" y="699"/>
                  </a:lnTo>
                  <a:lnTo>
                    <a:pt x="230" y="696"/>
                  </a:lnTo>
                  <a:lnTo>
                    <a:pt x="219" y="697"/>
                  </a:lnTo>
                  <a:lnTo>
                    <a:pt x="212" y="696"/>
                  </a:lnTo>
                  <a:lnTo>
                    <a:pt x="208" y="693"/>
                  </a:lnTo>
                  <a:lnTo>
                    <a:pt x="202" y="684"/>
                  </a:lnTo>
                  <a:lnTo>
                    <a:pt x="197" y="684"/>
                  </a:lnTo>
                  <a:lnTo>
                    <a:pt x="183" y="680"/>
                  </a:lnTo>
                  <a:lnTo>
                    <a:pt x="175" y="678"/>
                  </a:lnTo>
                  <a:lnTo>
                    <a:pt x="170" y="674"/>
                  </a:lnTo>
                  <a:lnTo>
                    <a:pt x="166" y="663"/>
                  </a:lnTo>
                  <a:lnTo>
                    <a:pt x="166" y="647"/>
                  </a:lnTo>
                  <a:lnTo>
                    <a:pt x="168" y="623"/>
                  </a:lnTo>
                  <a:lnTo>
                    <a:pt x="172" y="606"/>
                  </a:lnTo>
                  <a:lnTo>
                    <a:pt x="178" y="595"/>
                  </a:lnTo>
                  <a:lnTo>
                    <a:pt x="179" y="589"/>
                  </a:lnTo>
                  <a:lnTo>
                    <a:pt x="181" y="580"/>
                  </a:lnTo>
                  <a:lnTo>
                    <a:pt x="181" y="575"/>
                  </a:lnTo>
                  <a:lnTo>
                    <a:pt x="179" y="571"/>
                  </a:lnTo>
                  <a:lnTo>
                    <a:pt x="178" y="564"/>
                  </a:lnTo>
                  <a:lnTo>
                    <a:pt x="175" y="559"/>
                  </a:lnTo>
                  <a:lnTo>
                    <a:pt x="172" y="555"/>
                  </a:lnTo>
                  <a:lnTo>
                    <a:pt x="171" y="549"/>
                  </a:lnTo>
                  <a:lnTo>
                    <a:pt x="172" y="544"/>
                  </a:lnTo>
                  <a:lnTo>
                    <a:pt x="174" y="541"/>
                  </a:lnTo>
                  <a:lnTo>
                    <a:pt x="177" y="536"/>
                  </a:lnTo>
                  <a:lnTo>
                    <a:pt x="177" y="533"/>
                  </a:lnTo>
                  <a:lnTo>
                    <a:pt x="179" y="527"/>
                  </a:lnTo>
                  <a:lnTo>
                    <a:pt x="179" y="523"/>
                  </a:lnTo>
                  <a:lnTo>
                    <a:pt x="179" y="522"/>
                  </a:lnTo>
                  <a:lnTo>
                    <a:pt x="177" y="517"/>
                  </a:lnTo>
                  <a:lnTo>
                    <a:pt x="175" y="512"/>
                  </a:lnTo>
                  <a:lnTo>
                    <a:pt x="175" y="502"/>
                  </a:lnTo>
                  <a:lnTo>
                    <a:pt x="0" y="354"/>
                  </a:lnTo>
                  <a:lnTo>
                    <a:pt x="147" y="200"/>
                  </a:lnTo>
                  <a:lnTo>
                    <a:pt x="215" y="129"/>
                  </a:lnTo>
                  <a:lnTo>
                    <a:pt x="306" y="36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302C1DB8-1039-4110-81CA-2AFAF966E6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95504" y="4462808"/>
              <a:ext cx="23588" cy="24617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0 h 22"/>
                <a:gd name="T4" fmla="*/ 2147483646 w 22"/>
                <a:gd name="T5" fmla="*/ 0 h 22"/>
                <a:gd name="T6" fmla="*/ 2147483646 w 22"/>
                <a:gd name="T7" fmla="*/ 2147483646 h 22"/>
                <a:gd name="T8" fmla="*/ 2147483646 w 22"/>
                <a:gd name="T9" fmla="*/ 2147483646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2147483646 w 22"/>
                <a:gd name="T21" fmla="*/ 2147483646 h 22"/>
                <a:gd name="T22" fmla="*/ 2147483646 w 22"/>
                <a:gd name="T23" fmla="*/ 2147483646 h 22"/>
                <a:gd name="T24" fmla="*/ 0 w 22"/>
                <a:gd name="T25" fmla="*/ 2147483646 h 22"/>
                <a:gd name="T26" fmla="*/ 0 w 22"/>
                <a:gd name="T27" fmla="*/ 2147483646 h 22"/>
                <a:gd name="T28" fmla="*/ 0 w 22"/>
                <a:gd name="T29" fmla="*/ 2147483646 h 22"/>
                <a:gd name="T30" fmla="*/ 2147483646 w 22"/>
                <a:gd name="T31" fmla="*/ 2147483646 h 22"/>
                <a:gd name="T32" fmla="*/ 2147483646 w 22"/>
                <a:gd name="T33" fmla="*/ 2147483646 h 22"/>
                <a:gd name="T34" fmla="*/ 2147483646 w 22"/>
                <a:gd name="T35" fmla="*/ 2147483646 h 22"/>
                <a:gd name="T36" fmla="*/ 2147483646 w 22"/>
                <a:gd name="T37" fmla="*/ 2147483646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22">
                  <a:moveTo>
                    <a:pt x="12" y="1"/>
                  </a:move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6" y="11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7" y="22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3" name="Freeform 70">
              <a:extLst>
                <a:ext uri="{FF2B5EF4-FFF2-40B4-BE49-F238E27FC236}">
                  <a16:creationId xmlns:a16="http://schemas.microsoft.com/office/drawing/2014/main" id="{E5C37BCE-3A58-4E3B-B29F-31FA49C2C8E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71915" y="4504657"/>
              <a:ext cx="15333" cy="13539"/>
            </a:xfrm>
            <a:custGeom>
              <a:avLst/>
              <a:gdLst>
                <a:gd name="T0" fmla="*/ 2147483646 w 15"/>
                <a:gd name="T1" fmla="*/ 2147483646 h 13"/>
                <a:gd name="T2" fmla="*/ 2147483646 w 15"/>
                <a:gd name="T3" fmla="*/ 2147483646 h 13"/>
                <a:gd name="T4" fmla="*/ 2147483646 w 15"/>
                <a:gd name="T5" fmla="*/ 2147483646 h 13"/>
                <a:gd name="T6" fmla="*/ 2147483646 w 15"/>
                <a:gd name="T7" fmla="*/ 2147483646 h 13"/>
                <a:gd name="T8" fmla="*/ 2147483646 w 15"/>
                <a:gd name="T9" fmla="*/ 2147483646 h 13"/>
                <a:gd name="T10" fmla="*/ 0 w 15"/>
                <a:gd name="T11" fmla="*/ 2147483646 h 13"/>
                <a:gd name="T12" fmla="*/ 2147483646 w 15"/>
                <a:gd name="T13" fmla="*/ 2147483646 h 13"/>
                <a:gd name="T14" fmla="*/ 2147483646 w 15"/>
                <a:gd name="T15" fmla="*/ 2147483646 h 13"/>
                <a:gd name="T16" fmla="*/ 2147483646 w 15"/>
                <a:gd name="T17" fmla="*/ 2147483646 h 13"/>
                <a:gd name="T18" fmla="*/ 2147483646 w 15"/>
                <a:gd name="T19" fmla="*/ 0 h 13"/>
                <a:gd name="T20" fmla="*/ 2147483646 w 15"/>
                <a:gd name="T21" fmla="*/ 0 h 13"/>
                <a:gd name="T22" fmla="*/ 2147483646 w 15"/>
                <a:gd name="T23" fmla="*/ 0 h 13"/>
                <a:gd name="T24" fmla="*/ 2147483646 w 15"/>
                <a:gd name="T25" fmla="*/ 2147483646 h 13"/>
                <a:gd name="T26" fmla="*/ 2147483646 w 15"/>
                <a:gd name="T27" fmla="*/ 2147483646 h 13"/>
                <a:gd name="T28" fmla="*/ 2147483646 w 15"/>
                <a:gd name="T29" fmla="*/ 2147483646 h 13"/>
                <a:gd name="T30" fmla="*/ 2147483646 w 15"/>
                <a:gd name="T31" fmla="*/ 2147483646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13">
                  <a:moveTo>
                    <a:pt x="10" y="11"/>
                  </a:moveTo>
                  <a:lnTo>
                    <a:pt x="8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4"/>
                  </a:lnTo>
                  <a:lnTo>
                    <a:pt x="11" y="6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7B0ACEC0-0825-4D4C-A3C4-BAA648F4B3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56583" y="4563737"/>
              <a:ext cx="14153" cy="9847"/>
            </a:xfrm>
            <a:custGeom>
              <a:avLst/>
              <a:gdLst>
                <a:gd name="T0" fmla="*/ 2147483646 w 13"/>
                <a:gd name="T1" fmla="*/ 2147483646 h 9"/>
                <a:gd name="T2" fmla="*/ 2147483646 w 13"/>
                <a:gd name="T3" fmla="*/ 2147483646 h 9"/>
                <a:gd name="T4" fmla="*/ 2147483646 w 13"/>
                <a:gd name="T5" fmla="*/ 2147483646 h 9"/>
                <a:gd name="T6" fmla="*/ 2147483646 w 13"/>
                <a:gd name="T7" fmla="*/ 2147483646 h 9"/>
                <a:gd name="T8" fmla="*/ 2147483646 w 13"/>
                <a:gd name="T9" fmla="*/ 2147483646 h 9"/>
                <a:gd name="T10" fmla="*/ 0 w 13"/>
                <a:gd name="T11" fmla="*/ 2147483646 h 9"/>
                <a:gd name="T12" fmla="*/ 0 w 13"/>
                <a:gd name="T13" fmla="*/ 2147483646 h 9"/>
                <a:gd name="T14" fmla="*/ 2147483646 w 13"/>
                <a:gd name="T15" fmla="*/ 0 h 9"/>
                <a:gd name="T16" fmla="*/ 2147483646 w 13"/>
                <a:gd name="T17" fmla="*/ 0 h 9"/>
                <a:gd name="T18" fmla="*/ 2147483646 w 13"/>
                <a:gd name="T19" fmla="*/ 0 h 9"/>
                <a:gd name="T20" fmla="*/ 2147483646 w 13"/>
                <a:gd name="T21" fmla="*/ 2147483646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9">
                  <a:moveTo>
                    <a:pt x="13" y="2"/>
                  </a:moveTo>
                  <a:lnTo>
                    <a:pt x="13" y="6"/>
                  </a:lnTo>
                  <a:lnTo>
                    <a:pt x="10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5" name="Freeform 72">
              <a:extLst>
                <a:ext uri="{FF2B5EF4-FFF2-40B4-BE49-F238E27FC236}">
                  <a16:creationId xmlns:a16="http://schemas.microsoft.com/office/drawing/2014/main" id="{2F4648E8-3036-4E61-B3BC-A186B1270C8C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12945" y="4593278"/>
              <a:ext cx="16512" cy="14770"/>
            </a:xfrm>
            <a:custGeom>
              <a:avLst/>
              <a:gdLst>
                <a:gd name="T0" fmla="*/ 2147483646 w 15"/>
                <a:gd name="T1" fmla="*/ 2147483646 h 13"/>
                <a:gd name="T2" fmla="*/ 2147483646 w 15"/>
                <a:gd name="T3" fmla="*/ 2147483646 h 13"/>
                <a:gd name="T4" fmla="*/ 0 w 15"/>
                <a:gd name="T5" fmla="*/ 2147483646 h 13"/>
                <a:gd name="T6" fmla="*/ 2147483646 w 15"/>
                <a:gd name="T7" fmla="*/ 2147483646 h 13"/>
                <a:gd name="T8" fmla="*/ 2147483646 w 15"/>
                <a:gd name="T9" fmla="*/ 2147483646 h 13"/>
                <a:gd name="T10" fmla="*/ 2147483646 w 15"/>
                <a:gd name="T11" fmla="*/ 0 h 13"/>
                <a:gd name="T12" fmla="*/ 2147483646 w 15"/>
                <a:gd name="T13" fmla="*/ 0 h 13"/>
                <a:gd name="T14" fmla="*/ 2147483646 w 15"/>
                <a:gd name="T15" fmla="*/ 2147483646 h 13"/>
                <a:gd name="T16" fmla="*/ 2147483646 w 15"/>
                <a:gd name="T17" fmla="*/ 2147483646 h 13"/>
                <a:gd name="T18" fmla="*/ 2147483646 w 15"/>
                <a:gd name="T19" fmla="*/ 2147483646 h 13"/>
                <a:gd name="T20" fmla="*/ 2147483646 w 15"/>
                <a:gd name="T21" fmla="*/ 2147483646 h 13"/>
                <a:gd name="T22" fmla="*/ 2147483646 w 15"/>
                <a:gd name="T23" fmla="*/ 2147483646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3">
                  <a:moveTo>
                    <a:pt x="4" y="12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6" name="Freeform 73">
              <a:extLst>
                <a:ext uri="{FF2B5EF4-FFF2-40B4-BE49-F238E27FC236}">
                  <a16:creationId xmlns:a16="http://schemas.microsoft.com/office/drawing/2014/main" id="{B16268E3-9602-4665-BB14-CCE7F7C31E79}"/>
                </a:ext>
              </a:extLst>
            </p:cNvPr>
            <p:cNvSpPr>
              <a:spLocks/>
            </p:cNvSpPr>
            <p:nvPr/>
          </p:nvSpPr>
          <p:spPr bwMode="gray">
            <a:xfrm>
              <a:off x="9499259" y="4624049"/>
              <a:ext cx="837383" cy="729894"/>
            </a:xfrm>
            <a:custGeom>
              <a:avLst/>
              <a:gdLst>
                <a:gd name="T0" fmla="*/ 2147483646 w 775"/>
                <a:gd name="T1" fmla="*/ 2147483646 h 655"/>
                <a:gd name="T2" fmla="*/ 2147483646 w 775"/>
                <a:gd name="T3" fmla="*/ 2147483646 h 655"/>
                <a:gd name="T4" fmla="*/ 2147483646 w 775"/>
                <a:gd name="T5" fmla="*/ 2147483646 h 655"/>
                <a:gd name="T6" fmla="*/ 2147483646 w 775"/>
                <a:gd name="T7" fmla="*/ 2147483646 h 655"/>
                <a:gd name="T8" fmla="*/ 2147483646 w 775"/>
                <a:gd name="T9" fmla="*/ 2147483646 h 655"/>
                <a:gd name="T10" fmla="*/ 2147483646 w 775"/>
                <a:gd name="T11" fmla="*/ 2147483646 h 655"/>
                <a:gd name="T12" fmla="*/ 2147483646 w 775"/>
                <a:gd name="T13" fmla="*/ 2147483646 h 655"/>
                <a:gd name="T14" fmla="*/ 2147483646 w 775"/>
                <a:gd name="T15" fmla="*/ 2147483646 h 655"/>
                <a:gd name="T16" fmla="*/ 2147483646 w 775"/>
                <a:gd name="T17" fmla="*/ 2147483646 h 655"/>
                <a:gd name="T18" fmla="*/ 2147483646 w 775"/>
                <a:gd name="T19" fmla="*/ 2147483646 h 655"/>
                <a:gd name="T20" fmla="*/ 2147483646 w 775"/>
                <a:gd name="T21" fmla="*/ 2147483646 h 655"/>
                <a:gd name="T22" fmla="*/ 2147483646 w 775"/>
                <a:gd name="T23" fmla="*/ 2147483646 h 655"/>
                <a:gd name="T24" fmla="*/ 2147483646 w 775"/>
                <a:gd name="T25" fmla="*/ 2147483646 h 655"/>
                <a:gd name="T26" fmla="*/ 2147483646 w 775"/>
                <a:gd name="T27" fmla="*/ 2147483646 h 655"/>
                <a:gd name="T28" fmla="*/ 2147483646 w 775"/>
                <a:gd name="T29" fmla="*/ 2147483646 h 655"/>
                <a:gd name="T30" fmla="*/ 2147483646 w 775"/>
                <a:gd name="T31" fmla="*/ 2147483646 h 655"/>
                <a:gd name="T32" fmla="*/ 2147483646 w 775"/>
                <a:gd name="T33" fmla="*/ 2147483646 h 655"/>
                <a:gd name="T34" fmla="*/ 2147483646 w 775"/>
                <a:gd name="T35" fmla="*/ 2147483646 h 655"/>
                <a:gd name="T36" fmla="*/ 2147483646 w 775"/>
                <a:gd name="T37" fmla="*/ 2147483646 h 655"/>
                <a:gd name="T38" fmla="*/ 2147483646 w 775"/>
                <a:gd name="T39" fmla="*/ 2147483646 h 655"/>
                <a:gd name="T40" fmla="*/ 2147483646 w 775"/>
                <a:gd name="T41" fmla="*/ 2147483646 h 655"/>
                <a:gd name="T42" fmla="*/ 2147483646 w 775"/>
                <a:gd name="T43" fmla="*/ 2147483646 h 655"/>
                <a:gd name="T44" fmla="*/ 2147483646 w 775"/>
                <a:gd name="T45" fmla="*/ 2147483646 h 655"/>
                <a:gd name="T46" fmla="*/ 2147483646 w 775"/>
                <a:gd name="T47" fmla="*/ 2147483646 h 655"/>
                <a:gd name="T48" fmla="*/ 2147483646 w 775"/>
                <a:gd name="T49" fmla="*/ 2147483646 h 655"/>
                <a:gd name="T50" fmla="*/ 2147483646 w 775"/>
                <a:gd name="T51" fmla="*/ 2147483646 h 655"/>
                <a:gd name="T52" fmla="*/ 2147483646 w 775"/>
                <a:gd name="T53" fmla="*/ 2147483646 h 655"/>
                <a:gd name="T54" fmla="*/ 2147483646 w 775"/>
                <a:gd name="T55" fmla="*/ 2147483646 h 655"/>
                <a:gd name="T56" fmla="*/ 2147483646 w 775"/>
                <a:gd name="T57" fmla="*/ 2147483646 h 655"/>
                <a:gd name="T58" fmla="*/ 2147483646 w 775"/>
                <a:gd name="T59" fmla="*/ 2147483646 h 655"/>
                <a:gd name="T60" fmla="*/ 2147483646 w 775"/>
                <a:gd name="T61" fmla="*/ 2147483646 h 655"/>
                <a:gd name="T62" fmla="*/ 2147483646 w 775"/>
                <a:gd name="T63" fmla="*/ 2147483646 h 655"/>
                <a:gd name="T64" fmla="*/ 2147483646 w 775"/>
                <a:gd name="T65" fmla="*/ 2147483646 h 655"/>
                <a:gd name="T66" fmla="*/ 2147483646 w 775"/>
                <a:gd name="T67" fmla="*/ 2147483646 h 655"/>
                <a:gd name="T68" fmla="*/ 2147483646 w 775"/>
                <a:gd name="T69" fmla="*/ 2147483646 h 655"/>
                <a:gd name="T70" fmla="*/ 2147483646 w 775"/>
                <a:gd name="T71" fmla="*/ 2147483646 h 655"/>
                <a:gd name="T72" fmla="*/ 2147483646 w 775"/>
                <a:gd name="T73" fmla="*/ 2147483646 h 655"/>
                <a:gd name="T74" fmla="*/ 2147483646 w 775"/>
                <a:gd name="T75" fmla="*/ 2147483646 h 655"/>
                <a:gd name="T76" fmla="*/ 2147483646 w 775"/>
                <a:gd name="T77" fmla="*/ 2147483646 h 655"/>
                <a:gd name="T78" fmla="*/ 2147483646 w 775"/>
                <a:gd name="T79" fmla="*/ 2147483646 h 655"/>
                <a:gd name="T80" fmla="*/ 2147483646 w 775"/>
                <a:gd name="T81" fmla="*/ 2147483646 h 655"/>
                <a:gd name="T82" fmla="*/ 2147483646 w 775"/>
                <a:gd name="T83" fmla="*/ 2147483646 h 655"/>
                <a:gd name="T84" fmla="*/ 2147483646 w 775"/>
                <a:gd name="T85" fmla="*/ 2147483646 h 655"/>
                <a:gd name="T86" fmla="*/ 2147483646 w 775"/>
                <a:gd name="T87" fmla="*/ 2147483646 h 655"/>
                <a:gd name="T88" fmla="*/ 2147483646 w 775"/>
                <a:gd name="T89" fmla="*/ 2147483646 h 655"/>
                <a:gd name="T90" fmla="*/ 2147483646 w 775"/>
                <a:gd name="T91" fmla="*/ 2147483646 h 655"/>
                <a:gd name="T92" fmla="*/ 2147483646 w 775"/>
                <a:gd name="T93" fmla="*/ 2147483646 h 655"/>
                <a:gd name="T94" fmla="*/ 2147483646 w 775"/>
                <a:gd name="T95" fmla="*/ 2147483646 h 655"/>
                <a:gd name="T96" fmla="*/ 2147483646 w 775"/>
                <a:gd name="T97" fmla="*/ 2147483646 h 655"/>
                <a:gd name="T98" fmla="*/ 2147483646 w 775"/>
                <a:gd name="T99" fmla="*/ 2147483646 h 655"/>
                <a:gd name="T100" fmla="*/ 2147483646 w 775"/>
                <a:gd name="T101" fmla="*/ 2147483646 h 655"/>
                <a:gd name="T102" fmla="*/ 2147483646 w 775"/>
                <a:gd name="T103" fmla="*/ 2147483646 h 655"/>
                <a:gd name="T104" fmla="*/ 2147483646 w 775"/>
                <a:gd name="T105" fmla="*/ 2147483646 h 655"/>
                <a:gd name="T106" fmla="*/ 2147483646 w 775"/>
                <a:gd name="T107" fmla="*/ 2147483646 h 655"/>
                <a:gd name="T108" fmla="*/ 2147483646 w 775"/>
                <a:gd name="T109" fmla="*/ 2147483646 h 655"/>
                <a:gd name="T110" fmla="*/ 2147483646 w 775"/>
                <a:gd name="T111" fmla="*/ 2147483646 h 655"/>
                <a:gd name="T112" fmla="*/ 2147483646 w 775"/>
                <a:gd name="T113" fmla="*/ 2147483646 h 655"/>
                <a:gd name="T114" fmla="*/ 2147483646 w 775"/>
                <a:gd name="T115" fmla="*/ 2147483646 h 655"/>
                <a:gd name="T116" fmla="*/ 2147483646 w 775"/>
                <a:gd name="T117" fmla="*/ 2147483646 h 655"/>
                <a:gd name="T118" fmla="*/ 2147483646 w 775"/>
                <a:gd name="T119" fmla="*/ 2147483646 h 655"/>
                <a:gd name="T120" fmla="*/ 2147483646 w 775"/>
                <a:gd name="T121" fmla="*/ 2147483646 h 6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75" h="655">
                  <a:moveTo>
                    <a:pt x="594" y="89"/>
                  </a:moveTo>
                  <a:lnTo>
                    <a:pt x="769" y="237"/>
                  </a:lnTo>
                  <a:lnTo>
                    <a:pt x="769" y="247"/>
                  </a:lnTo>
                  <a:lnTo>
                    <a:pt x="771" y="252"/>
                  </a:lnTo>
                  <a:lnTo>
                    <a:pt x="773" y="257"/>
                  </a:lnTo>
                  <a:lnTo>
                    <a:pt x="773" y="258"/>
                  </a:lnTo>
                  <a:lnTo>
                    <a:pt x="773" y="262"/>
                  </a:lnTo>
                  <a:lnTo>
                    <a:pt x="771" y="268"/>
                  </a:lnTo>
                  <a:lnTo>
                    <a:pt x="771" y="271"/>
                  </a:lnTo>
                  <a:lnTo>
                    <a:pt x="768" y="276"/>
                  </a:lnTo>
                  <a:lnTo>
                    <a:pt x="766" y="279"/>
                  </a:lnTo>
                  <a:lnTo>
                    <a:pt x="765" y="284"/>
                  </a:lnTo>
                  <a:lnTo>
                    <a:pt x="766" y="290"/>
                  </a:lnTo>
                  <a:lnTo>
                    <a:pt x="769" y="294"/>
                  </a:lnTo>
                  <a:lnTo>
                    <a:pt x="772" y="299"/>
                  </a:lnTo>
                  <a:lnTo>
                    <a:pt x="773" y="306"/>
                  </a:lnTo>
                  <a:lnTo>
                    <a:pt x="775" y="310"/>
                  </a:lnTo>
                  <a:lnTo>
                    <a:pt x="775" y="315"/>
                  </a:lnTo>
                  <a:lnTo>
                    <a:pt x="773" y="324"/>
                  </a:lnTo>
                  <a:lnTo>
                    <a:pt x="772" y="330"/>
                  </a:lnTo>
                  <a:lnTo>
                    <a:pt x="766" y="341"/>
                  </a:lnTo>
                  <a:lnTo>
                    <a:pt x="762" y="358"/>
                  </a:lnTo>
                  <a:lnTo>
                    <a:pt x="760" y="382"/>
                  </a:lnTo>
                  <a:lnTo>
                    <a:pt x="760" y="398"/>
                  </a:lnTo>
                  <a:lnTo>
                    <a:pt x="756" y="402"/>
                  </a:lnTo>
                  <a:lnTo>
                    <a:pt x="750" y="415"/>
                  </a:lnTo>
                  <a:lnTo>
                    <a:pt x="741" y="424"/>
                  </a:lnTo>
                  <a:lnTo>
                    <a:pt x="737" y="427"/>
                  </a:lnTo>
                  <a:lnTo>
                    <a:pt x="731" y="434"/>
                  </a:lnTo>
                  <a:lnTo>
                    <a:pt x="717" y="545"/>
                  </a:lnTo>
                  <a:lnTo>
                    <a:pt x="708" y="552"/>
                  </a:lnTo>
                  <a:lnTo>
                    <a:pt x="703" y="557"/>
                  </a:lnTo>
                  <a:lnTo>
                    <a:pt x="697" y="560"/>
                  </a:lnTo>
                  <a:lnTo>
                    <a:pt x="690" y="561"/>
                  </a:lnTo>
                  <a:lnTo>
                    <a:pt x="681" y="563"/>
                  </a:lnTo>
                  <a:lnTo>
                    <a:pt x="674" y="568"/>
                  </a:lnTo>
                  <a:lnTo>
                    <a:pt x="674" y="575"/>
                  </a:lnTo>
                  <a:lnTo>
                    <a:pt x="674" y="579"/>
                  </a:lnTo>
                  <a:lnTo>
                    <a:pt x="674" y="584"/>
                  </a:lnTo>
                  <a:lnTo>
                    <a:pt x="675" y="590"/>
                  </a:lnTo>
                  <a:lnTo>
                    <a:pt x="675" y="594"/>
                  </a:lnTo>
                  <a:lnTo>
                    <a:pt x="675" y="599"/>
                  </a:lnTo>
                  <a:lnTo>
                    <a:pt x="674" y="601"/>
                  </a:lnTo>
                  <a:lnTo>
                    <a:pt x="673" y="603"/>
                  </a:lnTo>
                  <a:lnTo>
                    <a:pt x="674" y="607"/>
                  </a:lnTo>
                  <a:lnTo>
                    <a:pt x="674" y="610"/>
                  </a:lnTo>
                  <a:lnTo>
                    <a:pt x="678" y="613"/>
                  </a:lnTo>
                  <a:lnTo>
                    <a:pt x="682" y="613"/>
                  </a:lnTo>
                  <a:lnTo>
                    <a:pt x="682" y="614"/>
                  </a:lnTo>
                  <a:lnTo>
                    <a:pt x="681" y="616"/>
                  </a:lnTo>
                  <a:lnTo>
                    <a:pt x="678" y="618"/>
                  </a:lnTo>
                  <a:lnTo>
                    <a:pt x="678" y="620"/>
                  </a:lnTo>
                  <a:lnTo>
                    <a:pt x="678" y="622"/>
                  </a:lnTo>
                  <a:lnTo>
                    <a:pt x="682" y="621"/>
                  </a:lnTo>
                  <a:lnTo>
                    <a:pt x="690" y="625"/>
                  </a:lnTo>
                  <a:lnTo>
                    <a:pt x="689" y="628"/>
                  </a:lnTo>
                  <a:lnTo>
                    <a:pt x="690" y="632"/>
                  </a:lnTo>
                  <a:lnTo>
                    <a:pt x="693" y="633"/>
                  </a:lnTo>
                  <a:lnTo>
                    <a:pt x="692" y="655"/>
                  </a:lnTo>
                  <a:lnTo>
                    <a:pt x="678" y="655"/>
                  </a:lnTo>
                  <a:lnTo>
                    <a:pt x="668" y="651"/>
                  </a:lnTo>
                  <a:lnTo>
                    <a:pt x="660" y="647"/>
                  </a:lnTo>
                  <a:lnTo>
                    <a:pt x="647" y="639"/>
                  </a:lnTo>
                  <a:lnTo>
                    <a:pt x="634" y="633"/>
                  </a:lnTo>
                  <a:lnTo>
                    <a:pt x="621" y="629"/>
                  </a:lnTo>
                  <a:lnTo>
                    <a:pt x="609" y="628"/>
                  </a:lnTo>
                  <a:lnTo>
                    <a:pt x="581" y="633"/>
                  </a:lnTo>
                  <a:lnTo>
                    <a:pt x="564" y="629"/>
                  </a:lnTo>
                  <a:lnTo>
                    <a:pt x="546" y="629"/>
                  </a:lnTo>
                  <a:lnTo>
                    <a:pt x="535" y="632"/>
                  </a:lnTo>
                  <a:lnTo>
                    <a:pt x="528" y="626"/>
                  </a:lnTo>
                  <a:lnTo>
                    <a:pt x="530" y="620"/>
                  </a:lnTo>
                  <a:lnTo>
                    <a:pt x="538" y="614"/>
                  </a:lnTo>
                  <a:lnTo>
                    <a:pt x="531" y="602"/>
                  </a:lnTo>
                  <a:lnTo>
                    <a:pt x="527" y="598"/>
                  </a:lnTo>
                  <a:lnTo>
                    <a:pt x="528" y="592"/>
                  </a:lnTo>
                  <a:lnTo>
                    <a:pt x="527" y="588"/>
                  </a:lnTo>
                  <a:lnTo>
                    <a:pt x="519" y="586"/>
                  </a:lnTo>
                  <a:lnTo>
                    <a:pt x="507" y="587"/>
                  </a:lnTo>
                  <a:lnTo>
                    <a:pt x="504" y="592"/>
                  </a:lnTo>
                  <a:lnTo>
                    <a:pt x="502" y="598"/>
                  </a:lnTo>
                  <a:lnTo>
                    <a:pt x="473" y="601"/>
                  </a:lnTo>
                  <a:lnTo>
                    <a:pt x="454" y="599"/>
                  </a:lnTo>
                  <a:lnTo>
                    <a:pt x="436" y="598"/>
                  </a:lnTo>
                  <a:lnTo>
                    <a:pt x="430" y="601"/>
                  </a:lnTo>
                  <a:lnTo>
                    <a:pt x="426" y="605"/>
                  </a:lnTo>
                  <a:lnTo>
                    <a:pt x="418" y="605"/>
                  </a:lnTo>
                  <a:lnTo>
                    <a:pt x="411" y="607"/>
                  </a:lnTo>
                  <a:lnTo>
                    <a:pt x="410" y="613"/>
                  </a:lnTo>
                  <a:lnTo>
                    <a:pt x="407" y="621"/>
                  </a:lnTo>
                  <a:lnTo>
                    <a:pt x="407" y="631"/>
                  </a:lnTo>
                  <a:lnTo>
                    <a:pt x="403" y="637"/>
                  </a:lnTo>
                  <a:lnTo>
                    <a:pt x="394" y="641"/>
                  </a:lnTo>
                  <a:lnTo>
                    <a:pt x="381" y="645"/>
                  </a:lnTo>
                  <a:lnTo>
                    <a:pt x="377" y="643"/>
                  </a:lnTo>
                  <a:lnTo>
                    <a:pt x="372" y="637"/>
                  </a:lnTo>
                  <a:lnTo>
                    <a:pt x="365" y="628"/>
                  </a:lnTo>
                  <a:lnTo>
                    <a:pt x="357" y="617"/>
                  </a:lnTo>
                  <a:lnTo>
                    <a:pt x="345" y="612"/>
                  </a:lnTo>
                  <a:lnTo>
                    <a:pt x="336" y="612"/>
                  </a:lnTo>
                  <a:lnTo>
                    <a:pt x="336" y="607"/>
                  </a:lnTo>
                  <a:lnTo>
                    <a:pt x="336" y="602"/>
                  </a:lnTo>
                  <a:lnTo>
                    <a:pt x="343" y="601"/>
                  </a:lnTo>
                  <a:lnTo>
                    <a:pt x="347" y="599"/>
                  </a:lnTo>
                  <a:lnTo>
                    <a:pt x="349" y="592"/>
                  </a:lnTo>
                  <a:lnTo>
                    <a:pt x="343" y="588"/>
                  </a:lnTo>
                  <a:lnTo>
                    <a:pt x="339" y="587"/>
                  </a:lnTo>
                  <a:lnTo>
                    <a:pt x="339" y="580"/>
                  </a:lnTo>
                  <a:lnTo>
                    <a:pt x="343" y="575"/>
                  </a:lnTo>
                  <a:lnTo>
                    <a:pt x="346" y="568"/>
                  </a:lnTo>
                  <a:lnTo>
                    <a:pt x="345" y="557"/>
                  </a:lnTo>
                  <a:lnTo>
                    <a:pt x="334" y="541"/>
                  </a:lnTo>
                  <a:lnTo>
                    <a:pt x="323" y="535"/>
                  </a:lnTo>
                  <a:lnTo>
                    <a:pt x="316" y="534"/>
                  </a:lnTo>
                  <a:lnTo>
                    <a:pt x="312" y="538"/>
                  </a:lnTo>
                  <a:lnTo>
                    <a:pt x="307" y="541"/>
                  </a:lnTo>
                  <a:lnTo>
                    <a:pt x="302" y="541"/>
                  </a:lnTo>
                  <a:lnTo>
                    <a:pt x="300" y="533"/>
                  </a:lnTo>
                  <a:lnTo>
                    <a:pt x="300" y="520"/>
                  </a:lnTo>
                  <a:lnTo>
                    <a:pt x="296" y="516"/>
                  </a:lnTo>
                  <a:lnTo>
                    <a:pt x="286" y="514"/>
                  </a:lnTo>
                  <a:lnTo>
                    <a:pt x="275" y="510"/>
                  </a:lnTo>
                  <a:lnTo>
                    <a:pt x="263" y="506"/>
                  </a:lnTo>
                  <a:lnTo>
                    <a:pt x="251" y="497"/>
                  </a:lnTo>
                  <a:lnTo>
                    <a:pt x="241" y="492"/>
                  </a:lnTo>
                  <a:lnTo>
                    <a:pt x="234" y="484"/>
                  </a:lnTo>
                  <a:lnTo>
                    <a:pt x="241" y="481"/>
                  </a:lnTo>
                  <a:lnTo>
                    <a:pt x="247" y="474"/>
                  </a:lnTo>
                  <a:lnTo>
                    <a:pt x="247" y="466"/>
                  </a:lnTo>
                  <a:lnTo>
                    <a:pt x="241" y="463"/>
                  </a:lnTo>
                  <a:lnTo>
                    <a:pt x="233" y="462"/>
                  </a:lnTo>
                  <a:lnTo>
                    <a:pt x="226" y="461"/>
                  </a:lnTo>
                  <a:lnTo>
                    <a:pt x="228" y="451"/>
                  </a:lnTo>
                  <a:lnTo>
                    <a:pt x="224" y="449"/>
                  </a:lnTo>
                  <a:lnTo>
                    <a:pt x="213" y="449"/>
                  </a:lnTo>
                  <a:lnTo>
                    <a:pt x="194" y="449"/>
                  </a:lnTo>
                  <a:lnTo>
                    <a:pt x="190" y="451"/>
                  </a:lnTo>
                  <a:lnTo>
                    <a:pt x="187" y="457"/>
                  </a:lnTo>
                  <a:lnTo>
                    <a:pt x="184" y="463"/>
                  </a:lnTo>
                  <a:lnTo>
                    <a:pt x="179" y="469"/>
                  </a:lnTo>
                  <a:lnTo>
                    <a:pt x="170" y="465"/>
                  </a:lnTo>
                  <a:lnTo>
                    <a:pt x="164" y="457"/>
                  </a:lnTo>
                  <a:lnTo>
                    <a:pt x="141" y="444"/>
                  </a:lnTo>
                  <a:lnTo>
                    <a:pt x="139" y="440"/>
                  </a:lnTo>
                  <a:lnTo>
                    <a:pt x="136" y="436"/>
                  </a:lnTo>
                  <a:lnTo>
                    <a:pt x="139" y="429"/>
                  </a:lnTo>
                  <a:lnTo>
                    <a:pt x="139" y="424"/>
                  </a:lnTo>
                  <a:lnTo>
                    <a:pt x="134" y="410"/>
                  </a:lnTo>
                  <a:lnTo>
                    <a:pt x="127" y="405"/>
                  </a:lnTo>
                  <a:lnTo>
                    <a:pt x="124" y="400"/>
                  </a:lnTo>
                  <a:lnTo>
                    <a:pt x="123" y="391"/>
                  </a:lnTo>
                  <a:lnTo>
                    <a:pt x="121" y="383"/>
                  </a:lnTo>
                  <a:lnTo>
                    <a:pt x="117" y="374"/>
                  </a:lnTo>
                  <a:lnTo>
                    <a:pt x="107" y="371"/>
                  </a:lnTo>
                  <a:lnTo>
                    <a:pt x="93" y="368"/>
                  </a:lnTo>
                  <a:lnTo>
                    <a:pt x="90" y="370"/>
                  </a:lnTo>
                  <a:lnTo>
                    <a:pt x="87" y="371"/>
                  </a:lnTo>
                  <a:lnTo>
                    <a:pt x="86" y="378"/>
                  </a:lnTo>
                  <a:lnTo>
                    <a:pt x="83" y="383"/>
                  </a:lnTo>
                  <a:lnTo>
                    <a:pt x="74" y="383"/>
                  </a:lnTo>
                  <a:lnTo>
                    <a:pt x="71" y="379"/>
                  </a:lnTo>
                  <a:lnTo>
                    <a:pt x="59" y="368"/>
                  </a:lnTo>
                  <a:lnTo>
                    <a:pt x="52" y="360"/>
                  </a:lnTo>
                  <a:lnTo>
                    <a:pt x="45" y="356"/>
                  </a:lnTo>
                  <a:lnTo>
                    <a:pt x="38" y="352"/>
                  </a:lnTo>
                  <a:lnTo>
                    <a:pt x="36" y="348"/>
                  </a:lnTo>
                  <a:lnTo>
                    <a:pt x="33" y="328"/>
                  </a:lnTo>
                  <a:lnTo>
                    <a:pt x="28" y="319"/>
                  </a:lnTo>
                  <a:lnTo>
                    <a:pt x="28" y="313"/>
                  </a:lnTo>
                  <a:lnTo>
                    <a:pt x="19" y="307"/>
                  </a:lnTo>
                  <a:lnTo>
                    <a:pt x="18" y="300"/>
                  </a:lnTo>
                  <a:lnTo>
                    <a:pt x="21" y="294"/>
                  </a:lnTo>
                  <a:lnTo>
                    <a:pt x="15" y="296"/>
                  </a:lnTo>
                  <a:lnTo>
                    <a:pt x="4" y="299"/>
                  </a:lnTo>
                  <a:lnTo>
                    <a:pt x="4" y="296"/>
                  </a:lnTo>
                  <a:lnTo>
                    <a:pt x="4" y="294"/>
                  </a:lnTo>
                  <a:lnTo>
                    <a:pt x="4" y="287"/>
                  </a:lnTo>
                  <a:lnTo>
                    <a:pt x="6" y="286"/>
                  </a:lnTo>
                  <a:lnTo>
                    <a:pt x="13" y="286"/>
                  </a:lnTo>
                  <a:lnTo>
                    <a:pt x="13" y="280"/>
                  </a:lnTo>
                  <a:lnTo>
                    <a:pt x="13" y="276"/>
                  </a:lnTo>
                  <a:lnTo>
                    <a:pt x="14" y="273"/>
                  </a:lnTo>
                  <a:lnTo>
                    <a:pt x="10" y="271"/>
                  </a:lnTo>
                  <a:lnTo>
                    <a:pt x="9" y="262"/>
                  </a:lnTo>
                  <a:lnTo>
                    <a:pt x="7" y="258"/>
                  </a:lnTo>
                  <a:lnTo>
                    <a:pt x="4" y="253"/>
                  </a:lnTo>
                  <a:lnTo>
                    <a:pt x="4" y="250"/>
                  </a:lnTo>
                  <a:lnTo>
                    <a:pt x="4" y="249"/>
                  </a:lnTo>
                  <a:lnTo>
                    <a:pt x="6" y="243"/>
                  </a:lnTo>
                  <a:lnTo>
                    <a:pt x="13" y="234"/>
                  </a:lnTo>
                  <a:lnTo>
                    <a:pt x="13" y="231"/>
                  </a:lnTo>
                  <a:lnTo>
                    <a:pt x="6" y="228"/>
                  </a:lnTo>
                  <a:lnTo>
                    <a:pt x="0" y="226"/>
                  </a:lnTo>
                  <a:lnTo>
                    <a:pt x="2" y="222"/>
                  </a:lnTo>
                  <a:lnTo>
                    <a:pt x="3" y="219"/>
                  </a:lnTo>
                  <a:lnTo>
                    <a:pt x="4" y="218"/>
                  </a:lnTo>
                  <a:lnTo>
                    <a:pt x="6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0" y="205"/>
                  </a:lnTo>
                  <a:lnTo>
                    <a:pt x="11" y="200"/>
                  </a:lnTo>
                  <a:lnTo>
                    <a:pt x="11" y="193"/>
                  </a:lnTo>
                  <a:lnTo>
                    <a:pt x="14" y="188"/>
                  </a:lnTo>
                  <a:lnTo>
                    <a:pt x="21" y="178"/>
                  </a:lnTo>
                  <a:lnTo>
                    <a:pt x="25" y="177"/>
                  </a:lnTo>
                  <a:lnTo>
                    <a:pt x="55" y="182"/>
                  </a:lnTo>
                  <a:lnTo>
                    <a:pt x="63" y="184"/>
                  </a:lnTo>
                  <a:lnTo>
                    <a:pt x="70" y="184"/>
                  </a:lnTo>
                  <a:lnTo>
                    <a:pt x="74" y="176"/>
                  </a:lnTo>
                  <a:lnTo>
                    <a:pt x="78" y="167"/>
                  </a:lnTo>
                  <a:lnTo>
                    <a:pt x="92" y="156"/>
                  </a:lnTo>
                  <a:lnTo>
                    <a:pt x="100" y="146"/>
                  </a:lnTo>
                  <a:lnTo>
                    <a:pt x="104" y="135"/>
                  </a:lnTo>
                  <a:lnTo>
                    <a:pt x="108" y="131"/>
                  </a:lnTo>
                  <a:lnTo>
                    <a:pt x="119" y="132"/>
                  </a:lnTo>
                  <a:lnTo>
                    <a:pt x="132" y="129"/>
                  </a:lnTo>
                  <a:lnTo>
                    <a:pt x="142" y="127"/>
                  </a:lnTo>
                  <a:lnTo>
                    <a:pt x="156" y="110"/>
                  </a:lnTo>
                  <a:lnTo>
                    <a:pt x="247" y="17"/>
                  </a:lnTo>
                  <a:lnTo>
                    <a:pt x="460" y="182"/>
                  </a:lnTo>
                  <a:lnTo>
                    <a:pt x="463" y="176"/>
                  </a:lnTo>
                  <a:lnTo>
                    <a:pt x="463" y="163"/>
                  </a:lnTo>
                  <a:lnTo>
                    <a:pt x="471" y="144"/>
                  </a:lnTo>
                  <a:lnTo>
                    <a:pt x="471" y="140"/>
                  </a:lnTo>
                  <a:lnTo>
                    <a:pt x="471" y="132"/>
                  </a:lnTo>
                  <a:lnTo>
                    <a:pt x="471" y="127"/>
                  </a:lnTo>
                  <a:lnTo>
                    <a:pt x="471" y="125"/>
                  </a:lnTo>
                  <a:lnTo>
                    <a:pt x="464" y="117"/>
                  </a:lnTo>
                  <a:lnTo>
                    <a:pt x="464" y="113"/>
                  </a:lnTo>
                  <a:lnTo>
                    <a:pt x="470" y="105"/>
                  </a:lnTo>
                  <a:lnTo>
                    <a:pt x="470" y="95"/>
                  </a:lnTo>
                  <a:lnTo>
                    <a:pt x="470" y="85"/>
                  </a:lnTo>
                  <a:lnTo>
                    <a:pt x="477" y="68"/>
                  </a:lnTo>
                  <a:lnTo>
                    <a:pt x="474" y="44"/>
                  </a:lnTo>
                  <a:lnTo>
                    <a:pt x="474" y="36"/>
                  </a:lnTo>
                  <a:lnTo>
                    <a:pt x="474" y="29"/>
                  </a:lnTo>
                  <a:lnTo>
                    <a:pt x="479" y="26"/>
                  </a:lnTo>
                  <a:lnTo>
                    <a:pt x="482" y="25"/>
                  </a:lnTo>
                  <a:lnTo>
                    <a:pt x="482" y="22"/>
                  </a:lnTo>
                  <a:lnTo>
                    <a:pt x="481" y="19"/>
                  </a:lnTo>
                  <a:lnTo>
                    <a:pt x="485" y="8"/>
                  </a:lnTo>
                  <a:lnTo>
                    <a:pt x="489" y="0"/>
                  </a:lnTo>
                  <a:lnTo>
                    <a:pt x="594" y="8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7" name="Freeform 74">
              <a:extLst>
                <a:ext uri="{FF2B5EF4-FFF2-40B4-BE49-F238E27FC236}">
                  <a16:creationId xmlns:a16="http://schemas.microsoft.com/office/drawing/2014/main" id="{6F6F070A-11FC-4354-8769-3B59AFAACFD3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84639" y="4646204"/>
              <a:ext cx="14153" cy="16001"/>
            </a:xfrm>
            <a:custGeom>
              <a:avLst/>
              <a:gdLst>
                <a:gd name="T0" fmla="*/ 2147483646 w 13"/>
                <a:gd name="T1" fmla="*/ 2147483646 h 15"/>
                <a:gd name="T2" fmla="*/ 2147483646 w 13"/>
                <a:gd name="T3" fmla="*/ 2147483646 h 15"/>
                <a:gd name="T4" fmla="*/ 2147483646 w 13"/>
                <a:gd name="T5" fmla="*/ 2147483646 h 15"/>
                <a:gd name="T6" fmla="*/ 2147483646 w 13"/>
                <a:gd name="T7" fmla="*/ 0 h 15"/>
                <a:gd name="T8" fmla="*/ 2147483646 w 13"/>
                <a:gd name="T9" fmla="*/ 2147483646 h 15"/>
                <a:gd name="T10" fmla="*/ 2147483646 w 13"/>
                <a:gd name="T11" fmla="*/ 2147483646 h 15"/>
                <a:gd name="T12" fmla="*/ 2147483646 w 13"/>
                <a:gd name="T13" fmla="*/ 2147483646 h 15"/>
                <a:gd name="T14" fmla="*/ 2147483646 w 13"/>
                <a:gd name="T15" fmla="*/ 2147483646 h 15"/>
                <a:gd name="T16" fmla="*/ 2147483646 w 13"/>
                <a:gd name="T17" fmla="*/ 2147483646 h 15"/>
                <a:gd name="T18" fmla="*/ 2147483646 w 13"/>
                <a:gd name="T19" fmla="*/ 2147483646 h 15"/>
                <a:gd name="T20" fmla="*/ 2147483646 w 13"/>
                <a:gd name="T21" fmla="*/ 2147483646 h 15"/>
                <a:gd name="T22" fmla="*/ 2147483646 w 13"/>
                <a:gd name="T23" fmla="*/ 2147483646 h 15"/>
                <a:gd name="T24" fmla="*/ 0 w 13"/>
                <a:gd name="T25" fmla="*/ 2147483646 h 15"/>
                <a:gd name="T26" fmla="*/ 2147483646 w 13"/>
                <a:gd name="T27" fmla="*/ 2147483646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15">
                  <a:moveTo>
                    <a:pt x="1" y="6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10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1F21ACEC-9EF9-480B-8939-5D7859E40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37462" y="4653589"/>
              <a:ext cx="20050" cy="17232"/>
            </a:xfrm>
            <a:custGeom>
              <a:avLst/>
              <a:gdLst>
                <a:gd name="T0" fmla="*/ 2147483646 w 18"/>
                <a:gd name="T1" fmla="*/ 0 h 16"/>
                <a:gd name="T2" fmla="*/ 2147483646 w 18"/>
                <a:gd name="T3" fmla="*/ 2147483646 h 16"/>
                <a:gd name="T4" fmla="*/ 2147483646 w 18"/>
                <a:gd name="T5" fmla="*/ 2147483646 h 16"/>
                <a:gd name="T6" fmla="*/ 2147483646 w 18"/>
                <a:gd name="T7" fmla="*/ 2147483646 h 16"/>
                <a:gd name="T8" fmla="*/ 2147483646 w 18"/>
                <a:gd name="T9" fmla="*/ 2147483646 h 16"/>
                <a:gd name="T10" fmla="*/ 2147483646 w 18"/>
                <a:gd name="T11" fmla="*/ 2147483646 h 16"/>
                <a:gd name="T12" fmla="*/ 2147483646 w 18"/>
                <a:gd name="T13" fmla="*/ 2147483646 h 16"/>
                <a:gd name="T14" fmla="*/ 2147483646 w 18"/>
                <a:gd name="T15" fmla="*/ 2147483646 h 16"/>
                <a:gd name="T16" fmla="*/ 2147483646 w 18"/>
                <a:gd name="T17" fmla="*/ 2147483646 h 16"/>
                <a:gd name="T18" fmla="*/ 2147483646 w 18"/>
                <a:gd name="T19" fmla="*/ 2147483646 h 16"/>
                <a:gd name="T20" fmla="*/ 2147483646 w 18"/>
                <a:gd name="T21" fmla="*/ 2147483646 h 16"/>
                <a:gd name="T22" fmla="*/ 0 w 18"/>
                <a:gd name="T23" fmla="*/ 2147483646 h 16"/>
                <a:gd name="T24" fmla="*/ 0 w 18"/>
                <a:gd name="T25" fmla="*/ 2147483646 h 16"/>
                <a:gd name="T26" fmla="*/ 0 w 18"/>
                <a:gd name="T27" fmla="*/ 2147483646 h 16"/>
                <a:gd name="T28" fmla="*/ 2147483646 w 18"/>
                <a:gd name="T29" fmla="*/ 0 h 16"/>
                <a:gd name="T30" fmla="*/ 2147483646 w 18"/>
                <a:gd name="T31" fmla="*/ 0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6">
                  <a:moveTo>
                    <a:pt x="6" y="0"/>
                  </a:moveTo>
                  <a:lnTo>
                    <a:pt x="7" y="1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5" y="8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1A75D5B1-37B9-427E-BC85-C6408F4EA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71666" y="4733594"/>
              <a:ext cx="10614" cy="8616"/>
            </a:xfrm>
            <a:custGeom>
              <a:avLst/>
              <a:gdLst>
                <a:gd name="T0" fmla="*/ 2147483646 w 9"/>
                <a:gd name="T1" fmla="*/ 2147483646 h 8"/>
                <a:gd name="T2" fmla="*/ 2147483646 w 9"/>
                <a:gd name="T3" fmla="*/ 2147483646 h 8"/>
                <a:gd name="T4" fmla="*/ 0 w 9"/>
                <a:gd name="T5" fmla="*/ 2147483646 h 8"/>
                <a:gd name="T6" fmla="*/ 0 w 9"/>
                <a:gd name="T7" fmla="*/ 2147483646 h 8"/>
                <a:gd name="T8" fmla="*/ 2147483646 w 9"/>
                <a:gd name="T9" fmla="*/ 2147483646 h 8"/>
                <a:gd name="T10" fmla="*/ 2147483646 w 9"/>
                <a:gd name="T11" fmla="*/ 0 h 8"/>
                <a:gd name="T12" fmla="*/ 2147483646 w 9"/>
                <a:gd name="T13" fmla="*/ 0 h 8"/>
                <a:gd name="T14" fmla="*/ 2147483646 w 9"/>
                <a:gd name="T15" fmla="*/ 0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A37B245D-3263-48AE-9D7D-0C64DB56D23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73524" y="4784059"/>
              <a:ext cx="175732" cy="193244"/>
            </a:xfrm>
            <a:custGeom>
              <a:avLst/>
              <a:gdLst>
                <a:gd name="T0" fmla="*/ 2147483646 w 163"/>
                <a:gd name="T1" fmla="*/ 2147483646 h 174"/>
                <a:gd name="T2" fmla="*/ 2147483646 w 163"/>
                <a:gd name="T3" fmla="*/ 0 h 174"/>
                <a:gd name="T4" fmla="*/ 2147483646 w 163"/>
                <a:gd name="T5" fmla="*/ 2147483646 h 174"/>
                <a:gd name="T6" fmla="*/ 2147483646 w 163"/>
                <a:gd name="T7" fmla="*/ 2147483646 h 174"/>
                <a:gd name="T8" fmla="*/ 2147483646 w 163"/>
                <a:gd name="T9" fmla="*/ 2147483646 h 174"/>
                <a:gd name="T10" fmla="*/ 2147483646 w 163"/>
                <a:gd name="T11" fmla="*/ 2147483646 h 174"/>
                <a:gd name="T12" fmla="*/ 2147483646 w 163"/>
                <a:gd name="T13" fmla="*/ 2147483646 h 174"/>
                <a:gd name="T14" fmla="*/ 2147483646 w 163"/>
                <a:gd name="T15" fmla="*/ 2147483646 h 174"/>
                <a:gd name="T16" fmla="*/ 2147483646 w 163"/>
                <a:gd name="T17" fmla="*/ 2147483646 h 174"/>
                <a:gd name="T18" fmla="*/ 2147483646 w 163"/>
                <a:gd name="T19" fmla="*/ 2147483646 h 174"/>
                <a:gd name="T20" fmla="*/ 2147483646 w 163"/>
                <a:gd name="T21" fmla="*/ 2147483646 h 174"/>
                <a:gd name="T22" fmla="*/ 2147483646 w 163"/>
                <a:gd name="T23" fmla="*/ 2147483646 h 174"/>
                <a:gd name="T24" fmla="*/ 2147483646 w 163"/>
                <a:gd name="T25" fmla="*/ 2147483646 h 174"/>
                <a:gd name="T26" fmla="*/ 2147483646 w 163"/>
                <a:gd name="T27" fmla="*/ 2147483646 h 174"/>
                <a:gd name="T28" fmla="*/ 2147483646 w 163"/>
                <a:gd name="T29" fmla="*/ 2147483646 h 174"/>
                <a:gd name="T30" fmla="*/ 2147483646 w 163"/>
                <a:gd name="T31" fmla="*/ 2147483646 h 174"/>
                <a:gd name="T32" fmla="*/ 2147483646 w 163"/>
                <a:gd name="T33" fmla="*/ 2147483646 h 174"/>
                <a:gd name="T34" fmla="*/ 2147483646 w 163"/>
                <a:gd name="T35" fmla="*/ 2147483646 h 174"/>
                <a:gd name="T36" fmla="*/ 2147483646 w 163"/>
                <a:gd name="T37" fmla="*/ 2147483646 h 174"/>
                <a:gd name="T38" fmla="*/ 2147483646 w 163"/>
                <a:gd name="T39" fmla="*/ 2147483646 h 174"/>
                <a:gd name="T40" fmla="*/ 2147483646 w 163"/>
                <a:gd name="T41" fmla="*/ 2147483646 h 174"/>
                <a:gd name="T42" fmla="*/ 2147483646 w 163"/>
                <a:gd name="T43" fmla="*/ 2147483646 h 174"/>
                <a:gd name="T44" fmla="*/ 2147483646 w 163"/>
                <a:gd name="T45" fmla="*/ 2147483646 h 174"/>
                <a:gd name="T46" fmla="*/ 0 w 163"/>
                <a:gd name="T47" fmla="*/ 2147483646 h 174"/>
                <a:gd name="T48" fmla="*/ 2147483646 w 163"/>
                <a:gd name="T49" fmla="*/ 2147483646 h 174"/>
                <a:gd name="T50" fmla="*/ 2147483646 w 163"/>
                <a:gd name="T51" fmla="*/ 2147483646 h 174"/>
                <a:gd name="T52" fmla="*/ 2147483646 w 163"/>
                <a:gd name="T53" fmla="*/ 2147483646 h 174"/>
                <a:gd name="T54" fmla="*/ 2147483646 w 163"/>
                <a:gd name="T55" fmla="*/ 2147483646 h 174"/>
                <a:gd name="T56" fmla="*/ 2147483646 w 163"/>
                <a:gd name="T57" fmla="*/ 2147483646 h 174"/>
                <a:gd name="T58" fmla="*/ 2147483646 w 163"/>
                <a:gd name="T59" fmla="*/ 2147483646 h 174"/>
                <a:gd name="T60" fmla="*/ 2147483646 w 163"/>
                <a:gd name="T61" fmla="*/ 2147483646 h 174"/>
                <a:gd name="T62" fmla="*/ 2147483646 w 163"/>
                <a:gd name="T63" fmla="*/ 2147483646 h 174"/>
                <a:gd name="T64" fmla="*/ 2147483646 w 163"/>
                <a:gd name="T65" fmla="*/ 2147483646 h 174"/>
                <a:gd name="T66" fmla="*/ 2147483646 w 163"/>
                <a:gd name="T67" fmla="*/ 2147483646 h 174"/>
                <a:gd name="T68" fmla="*/ 2147483646 w 163"/>
                <a:gd name="T69" fmla="*/ 2147483646 h 174"/>
                <a:gd name="T70" fmla="*/ 2147483646 w 163"/>
                <a:gd name="T71" fmla="*/ 2147483646 h 174"/>
                <a:gd name="T72" fmla="*/ 2147483646 w 163"/>
                <a:gd name="T73" fmla="*/ 2147483646 h 174"/>
                <a:gd name="T74" fmla="*/ 2147483646 w 163"/>
                <a:gd name="T75" fmla="*/ 2147483646 h 174"/>
                <a:gd name="T76" fmla="*/ 2147483646 w 163"/>
                <a:gd name="T77" fmla="*/ 2147483646 h 174"/>
                <a:gd name="T78" fmla="*/ 2147483646 w 163"/>
                <a:gd name="T79" fmla="*/ 2147483646 h 174"/>
                <a:gd name="T80" fmla="*/ 2147483646 w 163"/>
                <a:gd name="T81" fmla="*/ 2147483646 h 174"/>
                <a:gd name="T82" fmla="*/ 2147483646 w 163"/>
                <a:gd name="T83" fmla="*/ 2147483646 h 174"/>
                <a:gd name="T84" fmla="*/ 2147483646 w 163"/>
                <a:gd name="T85" fmla="*/ 2147483646 h 174"/>
                <a:gd name="T86" fmla="*/ 2147483646 w 163"/>
                <a:gd name="T87" fmla="*/ 2147483646 h 174"/>
                <a:gd name="T88" fmla="*/ 2147483646 w 163"/>
                <a:gd name="T89" fmla="*/ 2147483646 h 174"/>
                <a:gd name="T90" fmla="*/ 2147483646 w 163"/>
                <a:gd name="T91" fmla="*/ 2147483646 h 1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3" h="174">
                  <a:moveTo>
                    <a:pt x="87" y="1"/>
                  </a:moveTo>
                  <a:lnTo>
                    <a:pt x="107" y="3"/>
                  </a:lnTo>
                  <a:lnTo>
                    <a:pt x="117" y="3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36" y="3"/>
                  </a:lnTo>
                  <a:lnTo>
                    <a:pt x="139" y="9"/>
                  </a:lnTo>
                  <a:lnTo>
                    <a:pt x="140" y="13"/>
                  </a:lnTo>
                  <a:lnTo>
                    <a:pt x="143" y="19"/>
                  </a:lnTo>
                  <a:lnTo>
                    <a:pt x="145" y="22"/>
                  </a:lnTo>
                  <a:lnTo>
                    <a:pt x="148" y="23"/>
                  </a:lnTo>
                  <a:lnTo>
                    <a:pt x="155" y="22"/>
                  </a:lnTo>
                  <a:lnTo>
                    <a:pt x="156" y="16"/>
                  </a:lnTo>
                  <a:lnTo>
                    <a:pt x="163" y="18"/>
                  </a:lnTo>
                  <a:lnTo>
                    <a:pt x="163" y="26"/>
                  </a:lnTo>
                  <a:lnTo>
                    <a:pt x="160" y="34"/>
                  </a:lnTo>
                  <a:lnTo>
                    <a:pt x="160" y="39"/>
                  </a:lnTo>
                  <a:lnTo>
                    <a:pt x="159" y="46"/>
                  </a:lnTo>
                  <a:lnTo>
                    <a:pt x="155" y="52"/>
                  </a:lnTo>
                  <a:lnTo>
                    <a:pt x="148" y="54"/>
                  </a:lnTo>
                  <a:lnTo>
                    <a:pt x="139" y="54"/>
                  </a:lnTo>
                  <a:lnTo>
                    <a:pt x="133" y="52"/>
                  </a:lnTo>
                  <a:lnTo>
                    <a:pt x="128" y="52"/>
                  </a:lnTo>
                  <a:lnTo>
                    <a:pt x="124" y="54"/>
                  </a:lnTo>
                  <a:lnTo>
                    <a:pt x="124" y="62"/>
                  </a:lnTo>
                  <a:lnTo>
                    <a:pt x="125" y="66"/>
                  </a:lnTo>
                  <a:lnTo>
                    <a:pt x="129" y="69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4" y="95"/>
                  </a:lnTo>
                  <a:lnTo>
                    <a:pt x="115" y="109"/>
                  </a:lnTo>
                  <a:lnTo>
                    <a:pt x="103" y="122"/>
                  </a:lnTo>
                  <a:lnTo>
                    <a:pt x="95" y="130"/>
                  </a:lnTo>
                  <a:lnTo>
                    <a:pt x="81" y="137"/>
                  </a:lnTo>
                  <a:lnTo>
                    <a:pt x="64" y="147"/>
                  </a:lnTo>
                  <a:lnTo>
                    <a:pt x="53" y="156"/>
                  </a:lnTo>
                  <a:lnTo>
                    <a:pt x="39" y="163"/>
                  </a:lnTo>
                  <a:lnTo>
                    <a:pt x="32" y="167"/>
                  </a:lnTo>
                  <a:lnTo>
                    <a:pt x="28" y="168"/>
                  </a:lnTo>
                  <a:lnTo>
                    <a:pt x="24" y="172"/>
                  </a:lnTo>
                  <a:lnTo>
                    <a:pt x="20" y="174"/>
                  </a:lnTo>
                  <a:lnTo>
                    <a:pt x="19" y="167"/>
                  </a:lnTo>
                  <a:lnTo>
                    <a:pt x="16" y="162"/>
                  </a:lnTo>
                  <a:lnTo>
                    <a:pt x="12" y="160"/>
                  </a:lnTo>
                  <a:lnTo>
                    <a:pt x="4" y="156"/>
                  </a:lnTo>
                  <a:lnTo>
                    <a:pt x="3" y="152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13" y="134"/>
                  </a:lnTo>
                  <a:lnTo>
                    <a:pt x="15" y="137"/>
                  </a:lnTo>
                  <a:lnTo>
                    <a:pt x="19" y="141"/>
                  </a:lnTo>
                  <a:lnTo>
                    <a:pt x="24" y="143"/>
                  </a:lnTo>
                  <a:lnTo>
                    <a:pt x="31" y="137"/>
                  </a:lnTo>
                  <a:lnTo>
                    <a:pt x="39" y="124"/>
                  </a:lnTo>
                  <a:lnTo>
                    <a:pt x="41" y="122"/>
                  </a:lnTo>
                  <a:lnTo>
                    <a:pt x="46" y="119"/>
                  </a:lnTo>
                  <a:lnTo>
                    <a:pt x="53" y="117"/>
                  </a:lnTo>
                  <a:lnTo>
                    <a:pt x="57" y="115"/>
                  </a:lnTo>
                  <a:lnTo>
                    <a:pt x="61" y="113"/>
                  </a:lnTo>
                  <a:lnTo>
                    <a:pt x="58" y="110"/>
                  </a:lnTo>
                  <a:lnTo>
                    <a:pt x="54" y="107"/>
                  </a:lnTo>
                  <a:lnTo>
                    <a:pt x="49" y="106"/>
                  </a:lnTo>
                  <a:lnTo>
                    <a:pt x="46" y="104"/>
                  </a:lnTo>
                  <a:lnTo>
                    <a:pt x="47" y="100"/>
                  </a:lnTo>
                  <a:lnTo>
                    <a:pt x="52" y="95"/>
                  </a:lnTo>
                  <a:lnTo>
                    <a:pt x="56" y="88"/>
                  </a:lnTo>
                  <a:lnTo>
                    <a:pt x="61" y="85"/>
                  </a:lnTo>
                  <a:lnTo>
                    <a:pt x="68" y="83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7" y="71"/>
                  </a:lnTo>
                  <a:lnTo>
                    <a:pt x="79" y="64"/>
                  </a:lnTo>
                  <a:lnTo>
                    <a:pt x="79" y="53"/>
                  </a:lnTo>
                  <a:lnTo>
                    <a:pt x="77" y="45"/>
                  </a:lnTo>
                  <a:lnTo>
                    <a:pt x="76" y="38"/>
                  </a:lnTo>
                  <a:lnTo>
                    <a:pt x="72" y="31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8" y="15"/>
                  </a:lnTo>
                  <a:lnTo>
                    <a:pt x="66" y="12"/>
                  </a:lnTo>
                  <a:lnTo>
                    <a:pt x="68" y="11"/>
                  </a:lnTo>
                  <a:lnTo>
                    <a:pt x="73" y="13"/>
                  </a:lnTo>
                  <a:lnTo>
                    <a:pt x="80" y="13"/>
                  </a:lnTo>
                  <a:lnTo>
                    <a:pt x="81" y="12"/>
                  </a:lnTo>
                  <a:lnTo>
                    <a:pt x="79" y="7"/>
                  </a:lnTo>
                  <a:lnTo>
                    <a:pt x="80" y="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1" name="Freeform 78">
              <a:extLst>
                <a:ext uri="{FF2B5EF4-FFF2-40B4-BE49-F238E27FC236}">
                  <a16:creationId xmlns:a16="http://schemas.microsoft.com/office/drawing/2014/main" id="{F1F91BF1-281F-4ACF-BBE5-630256E1E53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27527" y="4872680"/>
              <a:ext cx="36562" cy="57850"/>
            </a:xfrm>
            <a:custGeom>
              <a:avLst/>
              <a:gdLst>
                <a:gd name="T0" fmla="*/ 2147483646 w 34"/>
                <a:gd name="T1" fmla="*/ 2147483646 h 52"/>
                <a:gd name="T2" fmla="*/ 2147483646 w 34"/>
                <a:gd name="T3" fmla="*/ 2147483646 h 52"/>
                <a:gd name="T4" fmla="*/ 2147483646 w 34"/>
                <a:gd name="T5" fmla="*/ 2147483646 h 52"/>
                <a:gd name="T6" fmla="*/ 2147483646 w 34"/>
                <a:gd name="T7" fmla="*/ 2147483646 h 52"/>
                <a:gd name="T8" fmla="*/ 2147483646 w 34"/>
                <a:gd name="T9" fmla="*/ 2147483646 h 52"/>
                <a:gd name="T10" fmla="*/ 2147483646 w 34"/>
                <a:gd name="T11" fmla="*/ 2147483646 h 52"/>
                <a:gd name="T12" fmla="*/ 2147483646 w 34"/>
                <a:gd name="T13" fmla="*/ 2147483646 h 52"/>
                <a:gd name="T14" fmla="*/ 2147483646 w 34"/>
                <a:gd name="T15" fmla="*/ 0 h 52"/>
                <a:gd name="T16" fmla="*/ 2147483646 w 34"/>
                <a:gd name="T17" fmla="*/ 0 h 52"/>
                <a:gd name="T18" fmla="*/ 2147483646 w 34"/>
                <a:gd name="T19" fmla="*/ 2147483646 h 52"/>
                <a:gd name="T20" fmla="*/ 2147483646 w 34"/>
                <a:gd name="T21" fmla="*/ 2147483646 h 52"/>
                <a:gd name="T22" fmla="*/ 2147483646 w 34"/>
                <a:gd name="T23" fmla="*/ 2147483646 h 52"/>
                <a:gd name="T24" fmla="*/ 2147483646 w 34"/>
                <a:gd name="T25" fmla="*/ 2147483646 h 52"/>
                <a:gd name="T26" fmla="*/ 2147483646 w 34"/>
                <a:gd name="T27" fmla="*/ 2147483646 h 52"/>
                <a:gd name="T28" fmla="*/ 2147483646 w 34"/>
                <a:gd name="T29" fmla="*/ 2147483646 h 52"/>
                <a:gd name="T30" fmla="*/ 2147483646 w 34"/>
                <a:gd name="T31" fmla="*/ 2147483646 h 52"/>
                <a:gd name="T32" fmla="*/ 2147483646 w 34"/>
                <a:gd name="T33" fmla="*/ 2147483646 h 52"/>
                <a:gd name="T34" fmla="*/ 2147483646 w 34"/>
                <a:gd name="T35" fmla="*/ 2147483646 h 52"/>
                <a:gd name="T36" fmla="*/ 2147483646 w 34"/>
                <a:gd name="T37" fmla="*/ 2147483646 h 52"/>
                <a:gd name="T38" fmla="*/ 2147483646 w 34"/>
                <a:gd name="T39" fmla="*/ 2147483646 h 52"/>
                <a:gd name="T40" fmla="*/ 2147483646 w 34"/>
                <a:gd name="T41" fmla="*/ 2147483646 h 52"/>
                <a:gd name="T42" fmla="*/ 2147483646 w 34"/>
                <a:gd name="T43" fmla="*/ 2147483646 h 52"/>
                <a:gd name="T44" fmla="*/ 0 w 34"/>
                <a:gd name="T45" fmla="*/ 2147483646 h 52"/>
                <a:gd name="T46" fmla="*/ 0 w 34"/>
                <a:gd name="T47" fmla="*/ 2147483646 h 52"/>
                <a:gd name="T48" fmla="*/ 2147483646 w 34"/>
                <a:gd name="T49" fmla="*/ 2147483646 h 52"/>
                <a:gd name="T50" fmla="*/ 2147483646 w 34"/>
                <a:gd name="T51" fmla="*/ 2147483646 h 52"/>
                <a:gd name="T52" fmla="*/ 2147483646 w 34"/>
                <a:gd name="T53" fmla="*/ 2147483646 h 52"/>
                <a:gd name="T54" fmla="*/ 2147483646 w 34"/>
                <a:gd name="T55" fmla="*/ 2147483646 h 52"/>
                <a:gd name="T56" fmla="*/ 2147483646 w 34"/>
                <a:gd name="T57" fmla="*/ 2147483646 h 52"/>
                <a:gd name="T58" fmla="*/ 2147483646 w 34"/>
                <a:gd name="T59" fmla="*/ 2147483646 h 52"/>
                <a:gd name="T60" fmla="*/ 2147483646 w 34"/>
                <a:gd name="T61" fmla="*/ 2147483646 h 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" h="52">
                  <a:moveTo>
                    <a:pt x="9" y="18"/>
                  </a:moveTo>
                  <a:lnTo>
                    <a:pt x="6" y="16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8" y="5"/>
                  </a:lnTo>
                  <a:lnTo>
                    <a:pt x="27" y="14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5" y="44"/>
                  </a:lnTo>
                  <a:lnTo>
                    <a:pt x="17" y="46"/>
                  </a:lnTo>
                  <a:lnTo>
                    <a:pt x="15" y="48"/>
                  </a:lnTo>
                  <a:lnTo>
                    <a:pt x="9" y="52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3"/>
                  </a:lnTo>
                  <a:lnTo>
                    <a:pt x="5" y="31"/>
                  </a:lnTo>
                  <a:lnTo>
                    <a:pt x="8" y="29"/>
                  </a:lnTo>
                  <a:lnTo>
                    <a:pt x="9" y="24"/>
                  </a:lnTo>
                  <a:lnTo>
                    <a:pt x="9" y="20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2" name="Freeform 79">
              <a:extLst>
                <a:ext uri="{FF2B5EF4-FFF2-40B4-BE49-F238E27FC236}">
                  <a16:creationId xmlns:a16="http://schemas.microsoft.com/office/drawing/2014/main" id="{C11789C1-686F-4981-A3F4-1B64FBD4A9C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73524" y="4893605"/>
              <a:ext cx="12973" cy="23386"/>
            </a:xfrm>
            <a:custGeom>
              <a:avLst/>
              <a:gdLst>
                <a:gd name="T0" fmla="*/ 2147483646 w 12"/>
                <a:gd name="T1" fmla="*/ 2147483646 h 21"/>
                <a:gd name="T2" fmla="*/ 2147483646 w 12"/>
                <a:gd name="T3" fmla="*/ 2147483646 h 21"/>
                <a:gd name="T4" fmla="*/ 2147483646 w 12"/>
                <a:gd name="T5" fmla="*/ 2147483646 h 21"/>
                <a:gd name="T6" fmla="*/ 2147483646 w 12"/>
                <a:gd name="T7" fmla="*/ 2147483646 h 21"/>
                <a:gd name="T8" fmla="*/ 2147483646 w 12"/>
                <a:gd name="T9" fmla="*/ 2147483646 h 21"/>
                <a:gd name="T10" fmla="*/ 2147483646 w 12"/>
                <a:gd name="T11" fmla="*/ 2147483646 h 21"/>
                <a:gd name="T12" fmla="*/ 2147483646 w 12"/>
                <a:gd name="T13" fmla="*/ 2147483646 h 21"/>
                <a:gd name="T14" fmla="*/ 0 w 12"/>
                <a:gd name="T15" fmla="*/ 2147483646 h 21"/>
                <a:gd name="T16" fmla="*/ 0 w 12"/>
                <a:gd name="T17" fmla="*/ 0 h 21"/>
                <a:gd name="T18" fmla="*/ 2147483646 w 12"/>
                <a:gd name="T19" fmla="*/ 0 h 21"/>
                <a:gd name="T20" fmla="*/ 2147483646 w 12"/>
                <a:gd name="T21" fmla="*/ 2147483646 h 21"/>
                <a:gd name="T22" fmla="*/ 2147483646 w 12"/>
                <a:gd name="T23" fmla="*/ 2147483646 h 21"/>
                <a:gd name="T24" fmla="*/ 2147483646 w 12"/>
                <a:gd name="T25" fmla="*/ 2147483646 h 21"/>
                <a:gd name="T26" fmla="*/ 2147483646 w 12"/>
                <a:gd name="T27" fmla="*/ 2147483646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21">
                  <a:moveTo>
                    <a:pt x="12" y="12"/>
                  </a:moveTo>
                  <a:lnTo>
                    <a:pt x="12" y="15"/>
                  </a:lnTo>
                  <a:lnTo>
                    <a:pt x="12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3" name="Freeform 80">
              <a:extLst>
                <a:ext uri="{FF2B5EF4-FFF2-40B4-BE49-F238E27FC236}">
                  <a16:creationId xmlns:a16="http://schemas.microsoft.com/office/drawing/2014/main" id="{24CE3C6E-C131-47EB-808C-26E65399FA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55012" y="5068385"/>
              <a:ext cx="627447" cy="732355"/>
            </a:xfrm>
            <a:custGeom>
              <a:avLst/>
              <a:gdLst>
                <a:gd name="T0" fmla="*/ 2147483646 w 580"/>
                <a:gd name="T1" fmla="*/ 2147483646 h 658"/>
                <a:gd name="T2" fmla="*/ 2147483646 w 580"/>
                <a:gd name="T3" fmla="*/ 2147483646 h 658"/>
                <a:gd name="T4" fmla="*/ 2147483646 w 580"/>
                <a:gd name="T5" fmla="*/ 2147483646 h 658"/>
                <a:gd name="T6" fmla="*/ 2147483646 w 580"/>
                <a:gd name="T7" fmla="*/ 2147483646 h 658"/>
                <a:gd name="T8" fmla="*/ 2147483646 w 580"/>
                <a:gd name="T9" fmla="*/ 2147483646 h 658"/>
                <a:gd name="T10" fmla="*/ 2147483646 w 580"/>
                <a:gd name="T11" fmla="*/ 2147483646 h 658"/>
                <a:gd name="T12" fmla="*/ 2147483646 w 580"/>
                <a:gd name="T13" fmla="*/ 2147483646 h 658"/>
                <a:gd name="T14" fmla="*/ 2147483646 w 580"/>
                <a:gd name="T15" fmla="*/ 2147483646 h 658"/>
                <a:gd name="T16" fmla="*/ 2147483646 w 580"/>
                <a:gd name="T17" fmla="*/ 2147483646 h 658"/>
                <a:gd name="T18" fmla="*/ 2147483646 w 580"/>
                <a:gd name="T19" fmla="*/ 2147483646 h 658"/>
                <a:gd name="T20" fmla="*/ 2147483646 w 580"/>
                <a:gd name="T21" fmla="*/ 2147483646 h 658"/>
                <a:gd name="T22" fmla="*/ 2147483646 w 580"/>
                <a:gd name="T23" fmla="*/ 2147483646 h 658"/>
                <a:gd name="T24" fmla="*/ 2147483646 w 580"/>
                <a:gd name="T25" fmla="*/ 2147483646 h 658"/>
                <a:gd name="T26" fmla="*/ 2147483646 w 580"/>
                <a:gd name="T27" fmla="*/ 2147483646 h 658"/>
                <a:gd name="T28" fmla="*/ 2147483646 w 580"/>
                <a:gd name="T29" fmla="*/ 2147483646 h 658"/>
                <a:gd name="T30" fmla="*/ 2147483646 w 580"/>
                <a:gd name="T31" fmla="*/ 2147483646 h 658"/>
                <a:gd name="T32" fmla="*/ 2147483646 w 580"/>
                <a:gd name="T33" fmla="*/ 2147483646 h 658"/>
                <a:gd name="T34" fmla="*/ 2147483646 w 580"/>
                <a:gd name="T35" fmla="*/ 2147483646 h 658"/>
                <a:gd name="T36" fmla="*/ 2147483646 w 580"/>
                <a:gd name="T37" fmla="*/ 2147483646 h 658"/>
                <a:gd name="T38" fmla="*/ 2147483646 w 580"/>
                <a:gd name="T39" fmla="*/ 2147483646 h 658"/>
                <a:gd name="T40" fmla="*/ 2147483646 w 580"/>
                <a:gd name="T41" fmla="*/ 2147483646 h 658"/>
                <a:gd name="T42" fmla="*/ 2147483646 w 580"/>
                <a:gd name="T43" fmla="*/ 2147483646 h 658"/>
                <a:gd name="T44" fmla="*/ 2147483646 w 580"/>
                <a:gd name="T45" fmla="*/ 2147483646 h 658"/>
                <a:gd name="T46" fmla="*/ 2147483646 w 580"/>
                <a:gd name="T47" fmla="*/ 2147483646 h 658"/>
                <a:gd name="T48" fmla="*/ 2147483646 w 580"/>
                <a:gd name="T49" fmla="*/ 2147483646 h 658"/>
                <a:gd name="T50" fmla="*/ 2147483646 w 580"/>
                <a:gd name="T51" fmla="*/ 2147483646 h 658"/>
                <a:gd name="T52" fmla="*/ 2147483646 w 580"/>
                <a:gd name="T53" fmla="*/ 2147483646 h 658"/>
                <a:gd name="T54" fmla="*/ 2147483646 w 580"/>
                <a:gd name="T55" fmla="*/ 2147483646 h 658"/>
                <a:gd name="T56" fmla="*/ 2147483646 w 580"/>
                <a:gd name="T57" fmla="*/ 2147483646 h 658"/>
                <a:gd name="T58" fmla="*/ 2147483646 w 580"/>
                <a:gd name="T59" fmla="*/ 2147483646 h 658"/>
                <a:gd name="T60" fmla="*/ 2147483646 w 580"/>
                <a:gd name="T61" fmla="*/ 2147483646 h 658"/>
                <a:gd name="T62" fmla="*/ 2147483646 w 580"/>
                <a:gd name="T63" fmla="*/ 2147483646 h 658"/>
                <a:gd name="T64" fmla="*/ 2147483646 w 580"/>
                <a:gd name="T65" fmla="*/ 2147483646 h 658"/>
                <a:gd name="T66" fmla="*/ 2147483646 w 580"/>
                <a:gd name="T67" fmla="*/ 2147483646 h 658"/>
                <a:gd name="T68" fmla="*/ 2147483646 w 580"/>
                <a:gd name="T69" fmla="*/ 2147483646 h 658"/>
                <a:gd name="T70" fmla="*/ 2147483646 w 580"/>
                <a:gd name="T71" fmla="*/ 2147483646 h 658"/>
                <a:gd name="T72" fmla="*/ 2147483646 w 580"/>
                <a:gd name="T73" fmla="*/ 2147483646 h 658"/>
                <a:gd name="T74" fmla="*/ 2147483646 w 580"/>
                <a:gd name="T75" fmla="*/ 2147483646 h 658"/>
                <a:gd name="T76" fmla="*/ 2147483646 w 580"/>
                <a:gd name="T77" fmla="*/ 2147483646 h 658"/>
                <a:gd name="T78" fmla="*/ 2147483646 w 580"/>
                <a:gd name="T79" fmla="*/ 2147483646 h 658"/>
                <a:gd name="T80" fmla="*/ 2147483646 w 580"/>
                <a:gd name="T81" fmla="*/ 2147483646 h 658"/>
                <a:gd name="T82" fmla="*/ 2147483646 w 580"/>
                <a:gd name="T83" fmla="*/ 2147483646 h 658"/>
                <a:gd name="T84" fmla="*/ 2147483646 w 580"/>
                <a:gd name="T85" fmla="*/ 2147483646 h 658"/>
                <a:gd name="T86" fmla="*/ 2147483646 w 580"/>
                <a:gd name="T87" fmla="*/ 2147483646 h 658"/>
                <a:gd name="T88" fmla="*/ 2147483646 w 580"/>
                <a:gd name="T89" fmla="*/ 2147483646 h 658"/>
                <a:gd name="T90" fmla="*/ 2147483646 w 580"/>
                <a:gd name="T91" fmla="*/ 2147483646 h 658"/>
                <a:gd name="T92" fmla="*/ 2147483646 w 580"/>
                <a:gd name="T93" fmla="*/ 2147483646 h 658"/>
                <a:gd name="T94" fmla="*/ 2147483646 w 580"/>
                <a:gd name="T95" fmla="*/ 2147483646 h 658"/>
                <a:gd name="T96" fmla="*/ 2147483646 w 580"/>
                <a:gd name="T97" fmla="*/ 2147483646 h 658"/>
                <a:gd name="T98" fmla="*/ 2147483646 w 580"/>
                <a:gd name="T99" fmla="*/ 2147483646 h 658"/>
                <a:gd name="T100" fmla="*/ 0 w 580"/>
                <a:gd name="T101" fmla="*/ 2147483646 h 658"/>
                <a:gd name="T102" fmla="*/ 2147483646 w 580"/>
                <a:gd name="T103" fmla="*/ 2147483646 h 658"/>
                <a:gd name="T104" fmla="*/ 2147483646 w 580"/>
                <a:gd name="T105" fmla="*/ 2147483646 h 658"/>
                <a:gd name="T106" fmla="*/ 2147483646 w 580"/>
                <a:gd name="T107" fmla="*/ 2147483646 h 658"/>
                <a:gd name="T108" fmla="*/ 2147483646 w 580"/>
                <a:gd name="T109" fmla="*/ 2147483646 h 658"/>
                <a:gd name="T110" fmla="*/ 2147483646 w 580"/>
                <a:gd name="T111" fmla="*/ 2147483646 h 658"/>
                <a:gd name="T112" fmla="*/ 2147483646 w 580"/>
                <a:gd name="T113" fmla="*/ 2147483646 h 658"/>
                <a:gd name="T114" fmla="*/ 2147483646 w 580"/>
                <a:gd name="T115" fmla="*/ 2147483646 h 658"/>
                <a:gd name="T116" fmla="*/ 2147483646 w 580"/>
                <a:gd name="T117" fmla="*/ 2147483646 h 658"/>
                <a:gd name="T118" fmla="*/ 2147483646 w 580"/>
                <a:gd name="T119" fmla="*/ 2147483646 h 658"/>
                <a:gd name="T120" fmla="*/ 2147483646 w 580"/>
                <a:gd name="T121" fmla="*/ 2147483646 h 658"/>
                <a:gd name="T122" fmla="*/ 2147483646 w 580"/>
                <a:gd name="T123" fmla="*/ 2147483646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80" h="658">
                  <a:moveTo>
                    <a:pt x="153" y="0"/>
                  </a:moveTo>
                  <a:lnTo>
                    <a:pt x="157" y="11"/>
                  </a:lnTo>
                  <a:lnTo>
                    <a:pt x="162" y="15"/>
                  </a:lnTo>
                  <a:lnTo>
                    <a:pt x="170" y="17"/>
                  </a:lnTo>
                  <a:lnTo>
                    <a:pt x="184" y="21"/>
                  </a:lnTo>
                  <a:lnTo>
                    <a:pt x="189" y="21"/>
                  </a:lnTo>
                  <a:lnTo>
                    <a:pt x="195" y="30"/>
                  </a:lnTo>
                  <a:lnTo>
                    <a:pt x="199" y="33"/>
                  </a:lnTo>
                  <a:lnTo>
                    <a:pt x="206" y="34"/>
                  </a:lnTo>
                  <a:lnTo>
                    <a:pt x="217" y="33"/>
                  </a:lnTo>
                  <a:lnTo>
                    <a:pt x="230" y="36"/>
                  </a:lnTo>
                  <a:lnTo>
                    <a:pt x="236" y="31"/>
                  </a:lnTo>
                  <a:lnTo>
                    <a:pt x="238" y="31"/>
                  </a:lnTo>
                  <a:lnTo>
                    <a:pt x="244" y="33"/>
                  </a:lnTo>
                  <a:lnTo>
                    <a:pt x="247" y="36"/>
                  </a:lnTo>
                  <a:lnTo>
                    <a:pt x="249" y="36"/>
                  </a:lnTo>
                  <a:lnTo>
                    <a:pt x="252" y="34"/>
                  </a:lnTo>
                  <a:lnTo>
                    <a:pt x="256" y="33"/>
                  </a:lnTo>
                  <a:lnTo>
                    <a:pt x="260" y="34"/>
                  </a:lnTo>
                  <a:lnTo>
                    <a:pt x="270" y="36"/>
                  </a:lnTo>
                  <a:lnTo>
                    <a:pt x="268" y="40"/>
                  </a:lnTo>
                  <a:lnTo>
                    <a:pt x="268" y="44"/>
                  </a:lnTo>
                  <a:lnTo>
                    <a:pt x="271" y="45"/>
                  </a:lnTo>
                  <a:lnTo>
                    <a:pt x="275" y="44"/>
                  </a:lnTo>
                  <a:lnTo>
                    <a:pt x="285" y="45"/>
                  </a:lnTo>
                  <a:lnTo>
                    <a:pt x="289" y="49"/>
                  </a:lnTo>
                  <a:lnTo>
                    <a:pt x="293" y="45"/>
                  </a:lnTo>
                  <a:lnTo>
                    <a:pt x="297" y="42"/>
                  </a:lnTo>
                  <a:lnTo>
                    <a:pt x="298" y="45"/>
                  </a:lnTo>
                  <a:lnTo>
                    <a:pt x="301" y="51"/>
                  </a:lnTo>
                  <a:lnTo>
                    <a:pt x="305" y="53"/>
                  </a:lnTo>
                  <a:lnTo>
                    <a:pt x="311" y="51"/>
                  </a:lnTo>
                  <a:lnTo>
                    <a:pt x="321" y="49"/>
                  </a:lnTo>
                  <a:lnTo>
                    <a:pt x="327" y="48"/>
                  </a:lnTo>
                  <a:lnTo>
                    <a:pt x="331" y="46"/>
                  </a:lnTo>
                  <a:lnTo>
                    <a:pt x="338" y="49"/>
                  </a:lnTo>
                  <a:lnTo>
                    <a:pt x="342" y="51"/>
                  </a:lnTo>
                  <a:lnTo>
                    <a:pt x="346" y="51"/>
                  </a:lnTo>
                  <a:lnTo>
                    <a:pt x="350" y="53"/>
                  </a:lnTo>
                  <a:lnTo>
                    <a:pt x="351" y="57"/>
                  </a:lnTo>
                  <a:lnTo>
                    <a:pt x="355" y="59"/>
                  </a:lnTo>
                  <a:lnTo>
                    <a:pt x="359" y="56"/>
                  </a:lnTo>
                  <a:lnTo>
                    <a:pt x="361" y="53"/>
                  </a:lnTo>
                  <a:lnTo>
                    <a:pt x="364" y="53"/>
                  </a:lnTo>
                  <a:lnTo>
                    <a:pt x="365" y="55"/>
                  </a:lnTo>
                  <a:lnTo>
                    <a:pt x="368" y="55"/>
                  </a:lnTo>
                  <a:lnTo>
                    <a:pt x="369" y="53"/>
                  </a:lnTo>
                  <a:lnTo>
                    <a:pt x="373" y="55"/>
                  </a:lnTo>
                  <a:lnTo>
                    <a:pt x="376" y="57"/>
                  </a:lnTo>
                  <a:lnTo>
                    <a:pt x="377" y="60"/>
                  </a:lnTo>
                  <a:lnTo>
                    <a:pt x="383" y="60"/>
                  </a:lnTo>
                  <a:lnTo>
                    <a:pt x="388" y="59"/>
                  </a:lnTo>
                  <a:lnTo>
                    <a:pt x="389" y="56"/>
                  </a:lnTo>
                  <a:lnTo>
                    <a:pt x="394" y="55"/>
                  </a:lnTo>
                  <a:lnTo>
                    <a:pt x="398" y="53"/>
                  </a:lnTo>
                  <a:lnTo>
                    <a:pt x="402" y="53"/>
                  </a:lnTo>
                  <a:lnTo>
                    <a:pt x="406" y="51"/>
                  </a:lnTo>
                  <a:lnTo>
                    <a:pt x="408" y="49"/>
                  </a:lnTo>
                  <a:lnTo>
                    <a:pt x="411" y="55"/>
                  </a:lnTo>
                  <a:lnTo>
                    <a:pt x="411" y="56"/>
                  </a:lnTo>
                  <a:lnTo>
                    <a:pt x="413" y="60"/>
                  </a:lnTo>
                  <a:lnTo>
                    <a:pt x="417" y="55"/>
                  </a:lnTo>
                  <a:lnTo>
                    <a:pt x="418" y="53"/>
                  </a:lnTo>
                  <a:lnTo>
                    <a:pt x="419" y="49"/>
                  </a:lnTo>
                  <a:lnTo>
                    <a:pt x="423" y="48"/>
                  </a:lnTo>
                  <a:lnTo>
                    <a:pt x="428" y="46"/>
                  </a:lnTo>
                  <a:lnTo>
                    <a:pt x="432" y="46"/>
                  </a:lnTo>
                  <a:lnTo>
                    <a:pt x="436" y="52"/>
                  </a:lnTo>
                  <a:lnTo>
                    <a:pt x="436" y="56"/>
                  </a:lnTo>
                  <a:lnTo>
                    <a:pt x="437" y="60"/>
                  </a:lnTo>
                  <a:lnTo>
                    <a:pt x="432" y="64"/>
                  </a:lnTo>
                  <a:lnTo>
                    <a:pt x="444" y="68"/>
                  </a:lnTo>
                  <a:lnTo>
                    <a:pt x="460" y="67"/>
                  </a:lnTo>
                  <a:lnTo>
                    <a:pt x="474" y="71"/>
                  </a:lnTo>
                  <a:lnTo>
                    <a:pt x="482" y="74"/>
                  </a:lnTo>
                  <a:lnTo>
                    <a:pt x="485" y="80"/>
                  </a:lnTo>
                  <a:lnTo>
                    <a:pt x="482" y="84"/>
                  </a:lnTo>
                  <a:lnTo>
                    <a:pt x="477" y="102"/>
                  </a:lnTo>
                  <a:lnTo>
                    <a:pt x="472" y="113"/>
                  </a:lnTo>
                  <a:lnTo>
                    <a:pt x="475" y="117"/>
                  </a:lnTo>
                  <a:lnTo>
                    <a:pt x="477" y="118"/>
                  </a:lnTo>
                  <a:lnTo>
                    <a:pt x="483" y="112"/>
                  </a:lnTo>
                  <a:lnTo>
                    <a:pt x="490" y="108"/>
                  </a:lnTo>
                  <a:lnTo>
                    <a:pt x="494" y="105"/>
                  </a:lnTo>
                  <a:lnTo>
                    <a:pt x="501" y="101"/>
                  </a:lnTo>
                  <a:lnTo>
                    <a:pt x="505" y="97"/>
                  </a:lnTo>
                  <a:lnTo>
                    <a:pt x="505" y="93"/>
                  </a:lnTo>
                  <a:lnTo>
                    <a:pt x="505" y="87"/>
                  </a:lnTo>
                  <a:lnTo>
                    <a:pt x="504" y="84"/>
                  </a:lnTo>
                  <a:lnTo>
                    <a:pt x="501" y="80"/>
                  </a:lnTo>
                  <a:lnTo>
                    <a:pt x="501" y="79"/>
                  </a:lnTo>
                  <a:lnTo>
                    <a:pt x="501" y="76"/>
                  </a:lnTo>
                  <a:lnTo>
                    <a:pt x="504" y="72"/>
                  </a:lnTo>
                  <a:lnTo>
                    <a:pt x="506" y="71"/>
                  </a:lnTo>
                  <a:lnTo>
                    <a:pt x="509" y="71"/>
                  </a:lnTo>
                  <a:lnTo>
                    <a:pt x="516" y="76"/>
                  </a:lnTo>
                  <a:lnTo>
                    <a:pt x="524" y="79"/>
                  </a:lnTo>
                  <a:lnTo>
                    <a:pt x="532" y="74"/>
                  </a:lnTo>
                  <a:lnTo>
                    <a:pt x="540" y="70"/>
                  </a:lnTo>
                  <a:lnTo>
                    <a:pt x="549" y="63"/>
                  </a:lnTo>
                  <a:lnTo>
                    <a:pt x="554" y="59"/>
                  </a:lnTo>
                  <a:lnTo>
                    <a:pt x="564" y="56"/>
                  </a:lnTo>
                  <a:lnTo>
                    <a:pt x="570" y="55"/>
                  </a:lnTo>
                  <a:lnTo>
                    <a:pt x="574" y="59"/>
                  </a:lnTo>
                  <a:lnTo>
                    <a:pt x="580" y="67"/>
                  </a:lnTo>
                  <a:lnTo>
                    <a:pt x="573" y="87"/>
                  </a:lnTo>
                  <a:lnTo>
                    <a:pt x="565" y="93"/>
                  </a:lnTo>
                  <a:lnTo>
                    <a:pt x="550" y="97"/>
                  </a:lnTo>
                  <a:lnTo>
                    <a:pt x="535" y="101"/>
                  </a:lnTo>
                  <a:lnTo>
                    <a:pt x="520" y="113"/>
                  </a:lnTo>
                  <a:lnTo>
                    <a:pt x="506" y="127"/>
                  </a:lnTo>
                  <a:lnTo>
                    <a:pt x="500" y="136"/>
                  </a:lnTo>
                  <a:lnTo>
                    <a:pt x="496" y="148"/>
                  </a:lnTo>
                  <a:lnTo>
                    <a:pt x="489" y="165"/>
                  </a:lnTo>
                  <a:lnTo>
                    <a:pt x="483" y="173"/>
                  </a:lnTo>
                  <a:lnTo>
                    <a:pt x="477" y="180"/>
                  </a:lnTo>
                  <a:lnTo>
                    <a:pt x="468" y="185"/>
                  </a:lnTo>
                  <a:lnTo>
                    <a:pt x="459" y="188"/>
                  </a:lnTo>
                  <a:lnTo>
                    <a:pt x="453" y="186"/>
                  </a:lnTo>
                  <a:lnTo>
                    <a:pt x="447" y="185"/>
                  </a:lnTo>
                  <a:lnTo>
                    <a:pt x="441" y="189"/>
                  </a:lnTo>
                  <a:lnTo>
                    <a:pt x="441" y="194"/>
                  </a:lnTo>
                  <a:lnTo>
                    <a:pt x="440" y="199"/>
                  </a:lnTo>
                  <a:lnTo>
                    <a:pt x="437" y="204"/>
                  </a:lnTo>
                  <a:lnTo>
                    <a:pt x="433" y="204"/>
                  </a:lnTo>
                  <a:lnTo>
                    <a:pt x="429" y="204"/>
                  </a:lnTo>
                  <a:lnTo>
                    <a:pt x="425" y="207"/>
                  </a:lnTo>
                  <a:lnTo>
                    <a:pt x="428" y="209"/>
                  </a:lnTo>
                  <a:lnTo>
                    <a:pt x="433" y="211"/>
                  </a:lnTo>
                  <a:lnTo>
                    <a:pt x="440" y="214"/>
                  </a:lnTo>
                  <a:lnTo>
                    <a:pt x="442" y="215"/>
                  </a:lnTo>
                  <a:lnTo>
                    <a:pt x="441" y="223"/>
                  </a:lnTo>
                  <a:lnTo>
                    <a:pt x="433" y="233"/>
                  </a:lnTo>
                  <a:lnTo>
                    <a:pt x="428" y="241"/>
                  </a:lnTo>
                  <a:lnTo>
                    <a:pt x="421" y="250"/>
                  </a:lnTo>
                  <a:lnTo>
                    <a:pt x="415" y="256"/>
                  </a:lnTo>
                  <a:lnTo>
                    <a:pt x="411" y="261"/>
                  </a:lnTo>
                  <a:lnTo>
                    <a:pt x="408" y="271"/>
                  </a:lnTo>
                  <a:lnTo>
                    <a:pt x="403" y="280"/>
                  </a:lnTo>
                  <a:lnTo>
                    <a:pt x="400" y="287"/>
                  </a:lnTo>
                  <a:lnTo>
                    <a:pt x="396" y="294"/>
                  </a:lnTo>
                  <a:lnTo>
                    <a:pt x="391" y="303"/>
                  </a:lnTo>
                  <a:lnTo>
                    <a:pt x="384" y="307"/>
                  </a:lnTo>
                  <a:lnTo>
                    <a:pt x="377" y="311"/>
                  </a:lnTo>
                  <a:lnTo>
                    <a:pt x="374" y="315"/>
                  </a:lnTo>
                  <a:lnTo>
                    <a:pt x="372" y="324"/>
                  </a:lnTo>
                  <a:lnTo>
                    <a:pt x="370" y="328"/>
                  </a:lnTo>
                  <a:lnTo>
                    <a:pt x="368" y="333"/>
                  </a:lnTo>
                  <a:lnTo>
                    <a:pt x="365" y="336"/>
                  </a:lnTo>
                  <a:lnTo>
                    <a:pt x="359" y="338"/>
                  </a:lnTo>
                  <a:lnTo>
                    <a:pt x="357" y="340"/>
                  </a:lnTo>
                  <a:lnTo>
                    <a:pt x="354" y="338"/>
                  </a:lnTo>
                  <a:lnTo>
                    <a:pt x="353" y="334"/>
                  </a:lnTo>
                  <a:lnTo>
                    <a:pt x="353" y="326"/>
                  </a:lnTo>
                  <a:lnTo>
                    <a:pt x="355" y="319"/>
                  </a:lnTo>
                  <a:lnTo>
                    <a:pt x="357" y="315"/>
                  </a:lnTo>
                  <a:lnTo>
                    <a:pt x="357" y="310"/>
                  </a:lnTo>
                  <a:lnTo>
                    <a:pt x="358" y="306"/>
                  </a:lnTo>
                  <a:lnTo>
                    <a:pt x="357" y="303"/>
                  </a:lnTo>
                  <a:lnTo>
                    <a:pt x="350" y="306"/>
                  </a:lnTo>
                  <a:lnTo>
                    <a:pt x="349" y="306"/>
                  </a:lnTo>
                  <a:lnTo>
                    <a:pt x="345" y="310"/>
                  </a:lnTo>
                  <a:lnTo>
                    <a:pt x="345" y="315"/>
                  </a:lnTo>
                  <a:lnTo>
                    <a:pt x="343" y="322"/>
                  </a:lnTo>
                  <a:lnTo>
                    <a:pt x="343" y="328"/>
                  </a:lnTo>
                  <a:lnTo>
                    <a:pt x="339" y="334"/>
                  </a:lnTo>
                  <a:lnTo>
                    <a:pt x="319" y="337"/>
                  </a:lnTo>
                  <a:lnTo>
                    <a:pt x="313" y="343"/>
                  </a:lnTo>
                  <a:lnTo>
                    <a:pt x="316" y="344"/>
                  </a:lnTo>
                  <a:lnTo>
                    <a:pt x="321" y="347"/>
                  </a:lnTo>
                  <a:lnTo>
                    <a:pt x="330" y="347"/>
                  </a:lnTo>
                  <a:lnTo>
                    <a:pt x="335" y="347"/>
                  </a:lnTo>
                  <a:lnTo>
                    <a:pt x="334" y="353"/>
                  </a:lnTo>
                  <a:lnTo>
                    <a:pt x="331" y="362"/>
                  </a:lnTo>
                  <a:lnTo>
                    <a:pt x="331" y="363"/>
                  </a:lnTo>
                  <a:lnTo>
                    <a:pt x="334" y="364"/>
                  </a:lnTo>
                  <a:lnTo>
                    <a:pt x="339" y="363"/>
                  </a:lnTo>
                  <a:lnTo>
                    <a:pt x="346" y="359"/>
                  </a:lnTo>
                  <a:lnTo>
                    <a:pt x="359" y="355"/>
                  </a:lnTo>
                  <a:lnTo>
                    <a:pt x="364" y="356"/>
                  </a:lnTo>
                  <a:lnTo>
                    <a:pt x="365" y="356"/>
                  </a:lnTo>
                  <a:lnTo>
                    <a:pt x="368" y="366"/>
                  </a:lnTo>
                  <a:lnTo>
                    <a:pt x="368" y="372"/>
                  </a:lnTo>
                  <a:lnTo>
                    <a:pt x="361" y="382"/>
                  </a:lnTo>
                  <a:lnTo>
                    <a:pt x="351" y="391"/>
                  </a:lnTo>
                  <a:lnTo>
                    <a:pt x="346" y="401"/>
                  </a:lnTo>
                  <a:lnTo>
                    <a:pt x="339" y="412"/>
                  </a:lnTo>
                  <a:lnTo>
                    <a:pt x="331" y="425"/>
                  </a:lnTo>
                  <a:lnTo>
                    <a:pt x="324" y="439"/>
                  </a:lnTo>
                  <a:lnTo>
                    <a:pt x="319" y="448"/>
                  </a:lnTo>
                  <a:lnTo>
                    <a:pt x="312" y="459"/>
                  </a:lnTo>
                  <a:lnTo>
                    <a:pt x="302" y="466"/>
                  </a:lnTo>
                  <a:lnTo>
                    <a:pt x="296" y="472"/>
                  </a:lnTo>
                  <a:lnTo>
                    <a:pt x="289" y="480"/>
                  </a:lnTo>
                  <a:lnTo>
                    <a:pt x="285" y="485"/>
                  </a:lnTo>
                  <a:lnTo>
                    <a:pt x="282" y="487"/>
                  </a:lnTo>
                  <a:lnTo>
                    <a:pt x="281" y="488"/>
                  </a:lnTo>
                  <a:lnTo>
                    <a:pt x="275" y="492"/>
                  </a:lnTo>
                  <a:lnTo>
                    <a:pt x="272" y="477"/>
                  </a:lnTo>
                  <a:lnTo>
                    <a:pt x="272" y="472"/>
                  </a:lnTo>
                  <a:lnTo>
                    <a:pt x="274" y="463"/>
                  </a:lnTo>
                  <a:lnTo>
                    <a:pt x="278" y="457"/>
                  </a:lnTo>
                  <a:lnTo>
                    <a:pt x="279" y="453"/>
                  </a:lnTo>
                  <a:lnTo>
                    <a:pt x="282" y="444"/>
                  </a:lnTo>
                  <a:lnTo>
                    <a:pt x="293" y="442"/>
                  </a:lnTo>
                  <a:lnTo>
                    <a:pt x="300" y="438"/>
                  </a:lnTo>
                  <a:lnTo>
                    <a:pt x="304" y="434"/>
                  </a:lnTo>
                  <a:lnTo>
                    <a:pt x="305" y="429"/>
                  </a:lnTo>
                  <a:lnTo>
                    <a:pt x="302" y="425"/>
                  </a:lnTo>
                  <a:lnTo>
                    <a:pt x="298" y="420"/>
                  </a:lnTo>
                  <a:lnTo>
                    <a:pt x="296" y="417"/>
                  </a:lnTo>
                  <a:lnTo>
                    <a:pt x="293" y="408"/>
                  </a:lnTo>
                  <a:lnTo>
                    <a:pt x="293" y="402"/>
                  </a:lnTo>
                  <a:lnTo>
                    <a:pt x="297" y="396"/>
                  </a:lnTo>
                  <a:lnTo>
                    <a:pt x="298" y="389"/>
                  </a:lnTo>
                  <a:lnTo>
                    <a:pt x="297" y="379"/>
                  </a:lnTo>
                  <a:lnTo>
                    <a:pt x="296" y="375"/>
                  </a:lnTo>
                  <a:lnTo>
                    <a:pt x="296" y="372"/>
                  </a:lnTo>
                  <a:lnTo>
                    <a:pt x="296" y="368"/>
                  </a:lnTo>
                  <a:lnTo>
                    <a:pt x="291" y="363"/>
                  </a:lnTo>
                  <a:lnTo>
                    <a:pt x="287" y="363"/>
                  </a:lnTo>
                  <a:lnTo>
                    <a:pt x="282" y="364"/>
                  </a:lnTo>
                  <a:lnTo>
                    <a:pt x="274" y="366"/>
                  </a:lnTo>
                  <a:lnTo>
                    <a:pt x="266" y="368"/>
                  </a:lnTo>
                  <a:lnTo>
                    <a:pt x="255" y="370"/>
                  </a:lnTo>
                  <a:lnTo>
                    <a:pt x="253" y="378"/>
                  </a:lnTo>
                  <a:lnTo>
                    <a:pt x="251" y="386"/>
                  </a:lnTo>
                  <a:lnTo>
                    <a:pt x="262" y="402"/>
                  </a:lnTo>
                  <a:lnTo>
                    <a:pt x="271" y="394"/>
                  </a:lnTo>
                  <a:lnTo>
                    <a:pt x="274" y="393"/>
                  </a:lnTo>
                  <a:lnTo>
                    <a:pt x="278" y="409"/>
                  </a:lnTo>
                  <a:lnTo>
                    <a:pt x="279" y="419"/>
                  </a:lnTo>
                  <a:lnTo>
                    <a:pt x="282" y="419"/>
                  </a:lnTo>
                  <a:lnTo>
                    <a:pt x="283" y="420"/>
                  </a:lnTo>
                  <a:lnTo>
                    <a:pt x="286" y="427"/>
                  </a:lnTo>
                  <a:lnTo>
                    <a:pt x="285" y="434"/>
                  </a:lnTo>
                  <a:lnTo>
                    <a:pt x="283" y="436"/>
                  </a:lnTo>
                  <a:lnTo>
                    <a:pt x="279" y="439"/>
                  </a:lnTo>
                  <a:lnTo>
                    <a:pt x="276" y="442"/>
                  </a:lnTo>
                  <a:lnTo>
                    <a:pt x="270" y="448"/>
                  </a:lnTo>
                  <a:lnTo>
                    <a:pt x="266" y="454"/>
                  </a:lnTo>
                  <a:lnTo>
                    <a:pt x="262" y="463"/>
                  </a:lnTo>
                  <a:lnTo>
                    <a:pt x="259" y="474"/>
                  </a:lnTo>
                  <a:lnTo>
                    <a:pt x="256" y="482"/>
                  </a:lnTo>
                  <a:lnTo>
                    <a:pt x="251" y="487"/>
                  </a:lnTo>
                  <a:lnTo>
                    <a:pt x="242" y="488"/>
                  </a:lnTo>
                  <a:lnTo>
                    <a:pt x="240" y="489"/>
                  </a:lnTo>
                  <a:lnTo>
                    <a:pt x="241" y="495"/>
                  </a:lnTo>
                  <a:lnTo>
                    <a:pt x="242" y="497"/>
                  </a:lnTo>
                  <a:lnTo>
                    <a:pt x="247" y="501"/>
                  </a:lnTo>
                  <a:lnTo>
                    <a:pt x="248" y="506"/>
                  </a:lnTo>
                  <a:lnTo>
                    <a:pt x="248" y="510"/>
                  </a:lnTo>
                  <a:lnTo>
                    <a:pt x="252" y="516"/>
                  </a:lnTo>
                  <a:lnTo>
                    <a:pt x="257" y="520"/>
                  </a:lnTo>
                  <a:lnTo>
                    <a:pt x="259" y="525"/>
                  </a:lnTo>
                  <a:lnTo>
                    <a:pt x="259" y="530"/>
                  </a:lnTo>
                  <a:lnTo>
                    <a:pt x="252" y="541"/>
                  </a:lnTo>
                  <a:lnTo>
                    <a:pt x="241" y="553"/>
                  </a:lnTo>
                  <a:lnTo>
                    <a:pt x="225" y="565"/>
                  </a:lnTo>
                  <a:lnTo>
                    <a:pt x="214" y="573"/>
                  </a:lnTo>
                  <a:lnTo>
                    <a:pt x="203" y="583"/>
                  </a:lnTo>
                  <a:lnTo>
                    <a:pt x="195" y="592"/>
                  </a:lnTo>
                  <a:lnTo>
                    <a:pt x="187" y="599"/>
                  </a:lnTo>
                  <a:lnTo>
                    <a:pt x="179" y="603"/>
                  </a:lnTo>
                  <a:lnTo>
                    <a:pt x="169" y="609"/>
                  </a:lnTo>
                  <a:lnTo>
                    <a:pt x="161" y="614"/>
                  </a:lnTo>
                  <a:lnTo>
                    <a:pt x="158" y="620"/>
                  </a:lnTo>
                  <a:lnTo>
                    <a:pt x="155" y="621"/>
                  </a:lnTo>
                  <a:lnTo>
                    <a:pt x="154" y="622"/>
                  </a:lnTo>
                  <a:lnTo>
                    <a:pt x="149" y="618"/>
                  </a:lnTo>
                  <a:lnTo>
                    <a:pt x="151" y="607"/>
                  </a:lnTo>
                  <a:lnTo>
                    <a:pt x="151" y="601"/>
                  </a:lnTo>
                  <a:lnTo>
                    <a:pt x="149" y="595"/>
                  </a:lnTo>
                  <a:lnTo>
                    <a:pt x="146" y="590"/>
                  </a:lnTo>
                  <a:lnTo>
                    <a:pt x="147" y="583"/>
                  </a:lnTo>
                  <a:lnTo>
                    <a:pt x="150" y="582"/>
                  </a:lnTo>
                  <a:lnTo>
                    <a:pt x="151" y="580"/>
                  </a:lnTo>
                  <a:lnTo>
                    <a:pt x="157" y="580"/>
                  </a:lnTo>
                  <a:lnTo>
                    <a:pt x="158" y="580"/>
                  </a:lnTo>
                  <a:lnTo>
                    <a:pt x="162" y="584"/>
                  </a:lnTo>
                  <a:lnTo>
                    <a:pt x="168" y="583"/>
                  </a:lnTo>
                  <a:lnTo>
                    <a:pt x="174" y="580"/>
                  </a:lnTo>
                  <a:lnTo>
                    <a:pt x="179" y="576"/>
                  </a:lnTo>
                  <a:lnTo>
                    <a:pt x="180" y="573"/>
                  </a:lnTo>
                  <a:lnTo>
                    <a:pt x="181" y="569"/>
                  </a:lnTo>
                  <a:lnTo>
                    <a:pt x="183" y="567"/>
                  </a:lnTo>
                  <a:lnTo>
                    <a:pt x="184" y="564"/>
                  </a:lnTo>
                  <a:lnTo>
                    <a:pt x="183" y="563"/>
                  </a:lnTo>
                  <a:lnTo>
                    <a:pt x="180" y="560"/>
                  </a:lnTo>
                  <a:lnTo>
                    <a:pt x="177" y="557"/>
                  </a:lnTo>
                  <a:lnTo>
                    <a:pt x="172" y="556"/>
                  </a:lnTo>
                  <a:lnTo>
                    <a:pt x="166" y="558"/>
                  </a:lnTo>
                  <a:lnTo>
                    <a:pt x="162" y="560"/>
                  </a:lnTo>
                  <a:lnTo>
                    <a:pt x="155" y="563"/>
                  </a:lnTo>
                  <a:lnTo>
                    <a:pt x="149" y="563"/>
                  </a:lnTo>
                  <a:lnTo>
                    <a:pt x="145" y="557"/>
                  </a:lnTo>
                  <a:lnTo>
                    <a:pt x="142" y="557"/>
                  </a:lnTo>
                  <a:lnTo>
                    <a:pt x="138" y="558"/>
                  </a:lnTo>
                  <a:lnTo>
                    <a:pt x="136" y="560"/>
                  </a:lnTo>
                  <a:lnTo>
                    <a:pt x="136" y="564"/>
                  </a:lnTo>
                  <a:lnTo>
                    <a:pt x="139" y="567"/>
                  </a:lnTo>
                  <a:lnTo>
                    <a:pt x="142" y="572"/>
                  </a:lnTo>
                  <a:lnTo>
                    <a:pt x="143" y="575"/>
                  </a:lnTo>
                  <a:lnTo>
                    <a:pt x="142" y="580"/>
                  </a:lnTo>
                  <a:lnTo>
                    <a:pt x="135" y="583"/>
                  </a:lnTo>
                  <a:lnTo>
                    <a:pt x="128" y="580"/>
                  </a:lnTo>
                  <a:lnTo>
                    <a:pt x="121" y="578"/>
                  </a:lnTo>
                  <a:lnTo>
                    <a:pt x="117" y="580"/>
                  </a:lnTo>
                  <a:lnTo>
                    <a:pt x="119" y="588"/>
                  </a:lnTo>
                  <a:lnTo>
                    <a:pt x="120" y="590"/>
                  </a:lnTo>
                  <a:lnTo>
                    <a:pt x="124" y="591"/>
                  </a:lnTo>
                  <a:lnTo>
                    <a:pt x="130" y="591"/>
                  </a:lnTo>
                  <a:lnTo>
                    <a:pt x="134" y="592"/>
                  </a:lnTo>
                  <a:lnTo>
                    <a:pt x="135" y="594"/>
                  </a:lnTo>
                  <a:lnTo>
                    <a:pt x="136" y="598"/>
                  </a:lnTo>
                  <a:lnTo>
                    <a:pt x="136" y="606"/>
                  </a:lnTo>
                  <a:lnTo>
                    <a:pt x="135" y="606"/>
                  </a:lnTo>
                  <a:lnTo>
                    <a:pt x="127" y="609"/>
                  </a:lnTo>
                  <a:lnTo>
                    <a:pt x="120" y="611"/>
                  </a:lnTo>
                  <a:lnTo>
                    <a:pt x="115" y="611"/>
                  </a:lnTo>
                  <a:lnTo>
                    <a:pt x="100" y="611"/>
                  </a:lnTo>
                  <a:lnTo>
                    <a:pt x="94" y="616"/>
                  </a:lnTo>
                  <a:lnTo>
                    <a:pt x="94" y="620"/>
                  </a:lnTo>
                  <a:lnTo>
                    <a:pt x="100" y="624"/>
                  </a:lnTo>
                  <a:lnTo>
                    <a:pt x="109" y="622"/>
                  </a:lnTo>
                  <a:lnTo>
                    <a:pt x="115" y="621"/>
                  </a:lnTo>
                  <a:lnTo>
                    <a:pt x="116" y="620"/>
                  </a:lnTo>
                  <a:lnTo>
                    <a:pt x="121" y="620"/>
                  </a:lnTo>
                  <a:lnTo>
                    <a:pt x="125" y="618"/>
                  </a:lnTo>
                  <a:lnTo>
                    <a:pt x="131" y="616"/>
                  </a:lnTo>
                  <a:lnTo>
                    <a:pt x="138" y="617"/>
                  </a:lnTo>
                  <a:lnTo>
                    <a:pt x="139" y="624"/>
                  </a:lnTo>
                  <a:lnTo>
                    <a:pt x="134" y="630"/>
                  </a:lnTo>
                  <a:lnTo>
                    <a:pt x="125" y="635"/>
                  </a:lnTo>
                  <a:lnTo>
                    <a:pt x="120" y="637"/>
                  </a:lnTo>
                  <a:lnTo>
                    <a:pt x="117" y="637"/>
                  </a:lnTo>
                  <a:lnTo>
                    <a:pt x="100" y="643"/>
                  </a:lnTo>
                  <a:lnTo>
                    <a:pt x="91" y="644"/>
                  </a:lnTo>
                  <a:lnTo>
                    <a:pt x="76" y="647"/>
                  </a:lnTo>
                  <a:lnTo>
                    <a:pt x="64" y="651"/>
                  </a:lnTo>
                  <a:lnTo>
                    <a:pt x="55" y="652"/>
                  </a:lnTo>
                  <a:lnTo>
                    <a:pt x="41" y="656"/>
                  </a:lnTo>
                  <a:lnTo>
                    <a:pt x="30" y="658"/>
                  </a:lnTo>
                  <a:lnTo>
                    <a:pt x="21" y="658"/>
                  </a:lnTo>
                  <a:lnTo>
                    <a:pt x="13" y="655"/>
                  </a:lnTo>
                  <a:lnTo>
                    <a:pt x="7" y="655"/>
                  </a:lnTo>
                  <a:lnTo>
                    <a:pt x="3" y="654"/>
                  </a:lnTo>
                  <a:lnTo>
                    <a:pt x="4" y="649"/>
                  </a:lnTo>
                  <a:lnTo>
                    <a:pt x="7" y="643"/>
                  </a:lnTo>
                  <a:lnTo>
                    <a:pt x="8" y="641"/>
                  </a:lnTo>
                  <a:lnTo>
                    <a:pt x="2" y="633"/>
                  </a:lnTo>
                  <a:lnTo>
                    <a:pt x="0" y="628"/>
                  </a:lnTo>
                  <a:lnTo>
                    <a:pt x="0" y="621"/>
                  </a:lnTo>
                  <a:lnTo>
                    <a:pt x="10" y="617"/>
                  </a:lnTo>
                  <a:lnTo>
                    <a:pt x="13" y="610"/>
                  </a:lnTo>
                  <a:lnTo>
                    <a:pt x="14" y="602"/>
                  </a:lnTo>
                  <a:lnTo>
                    <a:pt x="14" y="595"/>
                  </a:lnTo>
                  <a:lnTo>
                    <a:pt x="14" y="591"/>
                  </a:lnTo>
                  <a:lnTo>
                    <a:pt x="11" y="588"/>
                  </a:lnTo>
                  <a:lnTo>
                    <a:pt x="10" y="582"/>
                  </a:lnTo>
                  <a:lnTo>
                    <a:pt x="11" y="578"/>
                  </a:lnTo>
                  <a:lnTo>
                    <a:pt x="11" y="573"/>
                  </a:lnTo>
                  <a:lnTo>
                    <a:pt x="13" y="567"/>
                  </a:lnTo>
                  <a:lnTo>
                    <a:pt x="14" y="561"/>
                  </a:lnTo>
                  <a:lnTo>
                    <a:pt x="15" y="557"/>
                  </a:lnTo>
                  <a:lnTo>
                    <a:pt x="22" y="546"/>
                  </a:lnTo>
                  <a:lnTo>
                    <a:pt x="25" y="541"/>
                  </a:lnTo>
                  <a:lnTo>
                    <a:pt x="30" y="526"/>
                  </a:lnTo>
                  <a:lnTo>
                    <a:pt x="34" y="514"/>
                  </a:lnTo>
                  <a:lnTo>
                    <a:pt x="37" y="503"/>
                  </a:lnTo>
                  <a:lnTo>
                    <a:pt x="38" y="496"/>
                  </a:lnTo>
                  <a:lnTo>
                    <a:pt x="41" y="488"/>
                  </a:lnTo>
                  <a:lnTo>
                    <a:pt x="49" y="480"/>
                  </a:lnTo>
                  <a:lnTo>
                    <a:pt x="56" y="470"/>
                  </a:lnTo>
                  <a:lnTo>
                    <a:pt x="64" y="462"/>
                  </a:lnTo>
                  <a:lnTo>
                    <a:pt x="72" y="455"/>
                  </a:lnTo>
                  <a:lnTo>
                    <a:pt x="76" y="442"/>
                  </a:lnTo>
                  <a:lnTo>
                    <a:pt x="79" y="431"/>
                  </a:lnTo>
                  <a:lnTo>
                    <a:pt x="82" y="419"/>
                  </a:lnTo>
                  <a:lnTo>
                    <a:pt x="85" y="409"/>
                  </a:lnTo>
                  <a:lnTo>
                    <a:pt x="89" y="404"/>
                  </a:lnTo>
                  <a:lnTo>
                    <a:pt x="98" y="390"/>
                  </a:lnTo>
                  <a:lnTo>
                    <a:pt x="104" y="378"/>
                  </a:lnTo>
                  <a:lnTo>
                    <a:pt x="106" y="371"/>
                  </a:lnTo>
                  <a:lnTo>
                    <a:pt x="106" y="367"/>
                  </a:lnTo>
                  <a:lnTo>
                    <a:pt x="113" y="357"/>
                  </a:lnTo>
                  <a:lnTo>
                    <a:pt x="117" y="349"/>
                  </a:lnTo>
                  <a:lnTo>
                    <a:pt x="119" y="338"/>
                  </a:lnTo>
                  <a:lnTo>
                    <a:pt x="116" y="325"/>
                  </a:lnTo>
                  <a:lnTo>
                    <a:pt x="115" y="317"/>
                  </a:lnTo>
                  <a:lnTo>
                    <a:pt x="112" y="307"/>
                  </a:lnTo>
                  <a:lnTo>
                    <a:pt x="113" y="299"/>
                  </a:lnTo>
                  <a:lnTo>
                    <a:pt x="112" y="292"/>
                  </a:lnTo>
                  <a:lnTo>
                    <a:pt x="109" y="287"/>
                  </a:lnTo>
                  <a:lnTo>
                    <a:pt x="101" y="279"/>
                  </a:lnTo>
                  <a:lnTo>
                    <a:pt x="97" y="271"/>
                  </a:lnTo>
                  <a:lnTo>
                    <a:pt x="91" y="261"/>
                  </a:lnTo>
                  <a:lnTo>
                    <a:pt x="85" y="257"/>
                  </a:lnTo>
                  <a:lnTo>
                    <a:pt x="86" y="235"/>
                  </a:lnTo>
                  <a:lnTo>
                    <a:pt x="83" y="234"/>
                  </a:lnTo>
                  <a:lnTo>
                    <a:pt x="82" y="230"/>
                  </a:lnTo>
                  <a:lnTo>
                    <a:pt x="83" y="227"/>
                  </a:lnTo>
                  <a:lnTo>
                    <a:pt x="75" y="223"/>
                  </a:lnTo>
                  <a:lnTo>
                    <a:pt x="71" y="224"/>
                  </a:lnTo>
                  <a:lnTo>
                    <a:pt x="71" y="222"/>
                  </a:lnTo>
                  <a:lnTo>
                    <a:pt x="71" y="220"/>
                  </a:lnTo>
                  <a:lnTo>
                    <a:pt x="74" y="218"/>
                  </a:lnTo>
                  <a:lnTo>
                    <a:pt x="75" y="216"/>
                  </a:lnTo>
                  <a:lnTo>
                    <a:pt x="75" y="215"/>
                  </a:lnTo>
                  <a:lnTo>
                    <a:pt x="71" y="215"/>
                  </a:lnTo>
                  <a:lnTo>
                    <a:pt x="67" y="212"/>
                  </a:lnTo>
                  <a:lnTo>
                    <a:pt x="67" y="209"/>
                  </a:lnTo>
                  <a:lnTo>
                    <a:pt x="66" y="205"/>
                  </a:lnTo>
                  <a:lnTo>
                    <a:pt x="67" y="203"/>
                  </a:lnTo>
                  <a:lnTo>
                    <a:pt x="68" y="201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67" y="186"/>
                  </a:lnTo>
                  <a:lnTo>
                    <a:pt x="67" y="181"/>
                  </a:lnTo>
                  <a:lnTo>
                    <a:pt x="67" y="177"/>
                  </a:lnTo>
                  <a:lnTo>
                    <a:pt x="67" y="170"/>
                  </a:lnTo>
                  <a:lnTo>
                    <a:pt x="74" y="165"/>
                  </a:lnTo>
                  <a:lnTo>
                    <a:pt x="83" y="163"/>
                  </a:lnTo>
                  <a:lnTo>
                    <a:pt x="90" y="162"/>
                  </a:lnTo>
                  <a:lnTo>
                    <a:pt x="96" y="159"/>
                  </a:lnTo>
                  <a:lnTo>
                    <a:pt x="101" y="154"/>
                  </a:lnTo>
                  <a:lnTo>
                    <a:pt x="110" y="147"/>
                  </a:lnTo>
                  <a:lnTo>
                    <a:pt x="124" y="36"/>
                  </a:lnTo>
                  <a:lnTo>
                    <a:pt x="130" y="29"/>
                  </a:lnTo>
                  <a:lnTo>
                    <a:pt x="134" y="26"/>
                  </a:lnTo>
                  <a:lnTo>
                    <a:pt x="143" y="17"/>
                  </a:lnTo>
                  <a:lnTo>
                    <a:pt x="149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9EF44A67-A705-4B56-8460-0E109439E9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85997" y="5075770"/>
              <a:ext cx="23588" cy="33233"/>
            </a:xfrm>
            <a:custGeom>
              <a:avLst/>
              <a:gdLst>
                <a:gd name="T0" fmla="*/ 2147483646 w 22"/>
                <a:gd name="T1" fmla="*/ 2147483646 h 30"/>
                <a:gd name="T2" fmla="*/ 2147483646 w 22"/>
                <a:gd name="T3" fmla="*/ 2147483646 h 30"/>
                <a:gd name="T4" fmla="*/ 2147483646 w 22"/>
                <a:gd name="T5" fmla="*/ 2147483646 h 30"/>
                <a:gd name="T6" fmla="*/ 0 w 22"/>
                <a:gd name="T7" fmla="*/ 2147483646 h 30"/>
                <a:gd name="T8" fmla="*/ 0 w 22"/>
                <a:gd name="T9" fmla="*/ 2147483646 h 30"/>
                <a:gd name="T10" fmla="*/ 0 w 22"/>
                <a:gd name="T11" fmla="*/ 2147483646 h 30"/>
                <a:gd name="T12" fmla="*/ 2147483646 w 22"/>
                <a:gd name="T13" fmla="*/ 2147483646 h 30"/>
                <a:gd name="T14" fmla="*/ 2147483646 w 22"/>
                <a:gd name="T15" fmla="*/ 2147483646 h 30"/>
                <a:gd name="T16" fmla="*/ 2147483646 w 22"/>
                <a:gd name="T17" fmla="*/ 2147483646 h 30"/>
                <a:gd name="T18" fmla="*/ 2147483646 w 22"/>
                <a:gd name="T19" fmla="*/ 2147483646 h 30"/>
                <a:gd name="T20" fmla="*/ 2147483646 w 22"/>
                <a:gd name="T21" fmla="*/ 0 h 30"/>
                <a:gd name="T22" fmla="*/ 2147483646 w 22"/>
                <a:gd name="T23" fmla="*/ 0 h 30"/>
                <a:gd name="T24" fmla="*/ 2147483646 w 22"/>
                <a:gd name="T25" fmla="*/ 2147483646 h 30"/>
                <a:gd name="T26" fmla="*/ 2147483646 w 22"/>
                <a:gd name="T27" fmla="*/ 2147483646 h 30"/>
                <a:gd name="T28" fmla="*/ 2147483646 w 22"/>
                <a:gd name="T29" fmla="*/ 2147483646 h 30"/>
                <a:gd name="T30" fmla="*/ 2147483646 w 22"/>
                <a:gd name="T31" fmla="*/ 2147483646 h 30"/>
                <a:gd name="T32" fmla="*/ 2147483646 w 22"/>
                <a:gd name="T33" fmla="*/ 214748364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30">
                  <a:moveTo>
                    <a:pt x="8" y="30"/>
                  </a:moveTo>
                  <a:lnTo>
                    <a:pt x="4" y="30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19" y="14"/>
                  </a:lnTo>
                  <a:lnTo>
                    <a:pt x="15" y="19"/>
                  </a:lnTo>
                  <a:lnTo>
                    <a:pt x="12" y="26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5" name="Freeform 83">
              <a:extLst>
                <a:ext uri="{FF2B5EF4-FFF2-40B4-BE49-F238E27FC236}">
                  <a16:creationId xmlns:a16="http://schemas.microsoft.com/office/drawing/2014/main" id="{C42A1228-FD2F-41D2-BB1B-D549919D37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72595" y="2756851"/>
              <a:ext cx="215832" cy="263402"/>
            </a:xfrm>
            <a:custGeom>
              <a:avLst/>
              <a:gdLst>
                <a:gd name="T0" fmla="*/ 2147483646 w 147"/>
                <a:gd name="T1" fmla="*/ 2147483646 h 174"/>
                <a:gd name="T2" fmla="*/ 2147483646 w 147"/>
                <a:gd name="T3" fmla="*/ 2147483646 h 174"/>
                <a:gd name="T4" fmla="*/ 2147483646 w 147"/>
                <a:gd name="T5" fmla="*/ 2147483646 h 174"/>
                <a:gd name="T6" fmla="*/ 2147483646 w 147"/>
                <a:gd name="T7" fmla="*/ 2147483646 h 174"/>
                <a:gd name="T8" fmla="*/ 2147483646 w 147"/>
                <a:gd name="T9" fmla="*/ 2147483646 h 174"/>
                <a:gd name="T10" fmla="*/ 2147483646 w 147"/>
                <a:gd name="T11" fmla="*/ 2147483646 h 174"/>
                <a:gd name="T12" fmla="*/ 2147483646 w 147"/>
                <a:gd name="T13" fmla="*/ 2147483646 h 174"/>
                <a:gd name="T14" fmla="*/ 2147483646 w 147"/>
                <a:gd name="T15" fmla="*/ 2147483646 h 174"/>
                <a:gd name="T16" fmla="*/ 2147483646 w 147"/>
                <a:gd name="T17" fmla="*/ 2147483646 h 174"/>
                <a:gd name="T18" fmla="*/ 2147483646 w 147"/>
                <a:gd name="T19" fmla="*/ 2147483646 h 174"/>
                <a:gd name="T20" fmla="*/ 2147483646 w 147"/>
                <a:gd name="T21" fmla="*/ 2147483646 h 174"/>
                <a:gd name="T22" fmla="*/ 2147483646 w 147"/>
                <a:gd name="T23" fmla="*/ 2147483646 h 174"/>
                <a:gd name="T24" fmla="*/ 2147483646 w 147"/>
                <a:gd name="T25" fmla="*/ 2147483646 h 174"/>
                <a:gd name="T26" fmla="*/ 2147483646 w 147"/>
                <a:gd name="T27" fmla="*/ 2147483646 h 174"/>
                <a:gd name="T28" fmla="*/ 2147483646 w 147"/>
                <a:gd name="T29" fmla="*/ 2147483646 h 174"/>
                <a:gd name="T30" fmla="*/ 2147483646 w 147"/>
                <a:gd name="T31" fmla="*/ 2147483646 h 174"/>
                <a:gd name="T32" fmla="*/ 2147483646 w 147"/>
                <a:gd name="T33" fmla="*/ 2147483646 h 174"/>
                <a:gd name="T34" fmla="*/ 2147483646 w 147"/>
                <a:gd name="T35" fmla="*/ 2147483646 h 174"/>
                <a:gd name="T36" fmla="*/ 2147483646 w 147"/>
                <a:gd name="T37" fmla="*/ 2147483646 h 174"/>
                <a:gd name="T38" fmla="*/ 2147483646 w 147"/>
                <a:gd name="T39" fmla="*/ 2147483646 h 174"/>
                <a:gd name="T40" fmla="*/ 0 w 147"/>
                <a:gd name="T41" fmla="*/ 2147483646 h 174"/>
                <a:gd name="T42" fmla="*/ 2147483646 w 147"/>
                <a:gd name="T43" fmla="*/ 2147483646 h 174"/>
                <a:gd name="T44" fmla="*/ 2147483646 w 147"/>
                <a:gd name="T45" fmla="*/ 2147483646 h 174"/>
                <a:gd name="T46" fmla="*/ 2147483646 w 147"/>
                <a:gd name="T47" fmla="*/ 2147483646 h 174"/>
                <a:gd name="T48" fmla="*/ 2147483646 w 147"/>
                <a:gd name="T49" fmla="*/ 2147483646 h 174"/>
                <a:gd name="T50" fmla="*/ 2147483646 w 147"/>
                <a:gd name="T51" fmla="*/ 2147483646 h 174"/>
                <a:gd name="T52" fmla="*/ 2147483646 w 147"/>
                <a:gd name="T53" fmla="*/ 2147483646 h 174"/>
                <a:gd name="T54" fmla="*/ 2147483646 w 147"/>
                <a:gd name="T55" fmla="*/ 2147483646 h 174"/>
                <a:gd name="T56" fmla="*/ 2147483646 w 147"/>
                <a:gd name="T57" fmla="*/ 2147483646 h 174"/>
                <a:gd name="T58" fmla="*/ 2147483646 w 147"/>
                <a:gd name="T59" fmla="*/ 2147483646 h 174"/>
                <a:gd name="T60" fmla="*/ 2147483646 w 147"/>
                <a:gd name="T61" fmla="*/ 2147483646 h 174"/>
                <a:gd name="T62" fmla="*/ 2147483646 w 147"/>
                <a:gd name="T63" fmla="*/ 2147483646 h 174"/>
                <a:gd name="T64" fmla="*/ 2147483646 w 147"/>
                <a:gd name="T65" fmla="*/ 2147483646 h 174"/>
                <a:gd name="T66" fmla="*/ 2147483646 w 147"/>
                <a:gd name="T67" fmla="*/ 2147483646 h 174"/>
                <a:gd name="T68" fmla="*/ 2147483646 w 147"/>
                <a:gd name="T69" fmla="*/ 2147483646 h 174"/>
                <a:gd name="T70" fmla="*/ 2147483646 w 147"/>
                <a:gd name="T71" fmla="*/ 2147483646 h 174"/>
                <a:gd name="T72" fmla="*/ 2147483646 w 147"/>
                <a:gd name="T73" fmla="*/ 2147483646 h 174"/>
                <a:gd name="T74" fmla="*/ 2147483646 w 147"/>
                <a:gd name="T75" fmla="*/ 2147483646 h 174"/>
                <a:gd name="T76" fmla="*/ 2147483646 w 147"/>
                <a:gd name="T77" fmla="*/ 2147483646 h 174"/>
                <a:gd name="T78" fmla="*/ 2147483646 w 147"/>
                <a:gd name="T79" fmla="*/ 2147483646 h 174"/>
                <a:gd name="T80" fmla="*/ 2147483646 w 147"/>
                <a:gd name="T81" fmla="*/ 2147483646 h 174"/>
                <a:gd name="T82" fmla="*/ 2147483646 w 147"/>
                <a:gd name="T83" fmla="*/ 2147483646 h 174"/>
                <a:gd name="T84" fmla="*/ 2147483646 w 147"/>
                <a:gd name="T85" fmla="*/ 2147483646 h 174"/>
                <a:gd name="T86" fmla="*/ 2147483646 w 147"/>
                <a:gd name="T87" fmla="*/ 2147483646 h 174"/>
                <a:gd name="T88" fmla="*/ 2147483646 w 147"/>
                <a:gd name="T89" fmla="*/ 2147483646 h 174"/>
                <a:gd name="T90" fmla="*/ 2147483646 w 147"/>
                <a:gd name="T91" fmla="*/ 2147483646 h 174"/>
                <a:gd name="T92" fmla="*/ 2147483646 w 147"/>
                <a:gd name="T93" fmla="*/ 2147483646 h 174"/>
                <a:gd name="T94" fmla="*/ 2147483646 w 147"/>
                <a:gd name="T95" fmla="*/ 2147483646 h 174"/>
                <a:gd name="T96" fmla="*/ 2147483646 w 147"/>
                <a:gd name="T97" fmla="*/ 2147483646 h 174"/>
                <a:gd name="T98" fmla="*/ 2147483646 w 147"/>
                <a:gd name="T99" fmla="*/ 2147483646 h 174"/>
                <a:gd name="T100" fmla="*/ 2147483646 w 147"/>
                <a:gd name="T101" fmla="*/ 2147483646 h 174"/>
                <a:gd name="T102" fmla="*/ 2147483646 w 147"/>
                <a:gd name="T103" fmla="*/ 2147483646 h 174"/>
                <a:gd name="T104" fmla="*/ 2147483646 w 147"/>
                <a:gd name="T105" fmla="*/ 2147483646 h 174"/>
                <a:gd name="T106" fmla="*/ 2147483646 w 147"/>
                <a:gd name="T107" fmla="*/ 2147483646 h 174"/>
                <a:gd name="T108" fmla="*/ 2147483646 w 147"/>
                <a:gd name="T109" fmla="*/ 2147483646 h 174"/>
                <a:gd name="T110" fmla="*/ 2147483646 w 147"/>
                <a:gd name="T111" fmla="*/ 2147483646 h 174"/>
                <a:gd name="T112" fmla="*/ 2147483646 w 147"/>
                <a:gd name="T113" fmla="*/ 2147483646 h 174"/>
                <a:gd name="T114" fmla="*/ 2147483646 w 147"/>
                <a:gd name="T115" fmla="*/ 2147483646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7" h="174">
                  <a:moveTo>
                    <a:pt x="146" y="1"/>
                  </a:moveTo>
                  <a:cubicBezTo>
                    <a:pt x="146" y="2"/>
                    <a:pt x="146" y="2"/>
                    <a:pt x="146" y="2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130" y="174"/>
                    <a:pt x="131" y="174"/>
                    <a:pt x="131" y="174"/>
                  </a:cubicBezTo>
                  <a:cubicBezTo>
                    <a:pt x="131" y="173"/>
                    <a:pt x="131" y="173"/>
                    <a:pt x="130" y="173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09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9" y="164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1"/>
                  </a:cubicBezTo>
                  <a:cubicBezTo>
                    <a:pt x="146" y="1"/>
                    <a:pt x="146" y="1"/>
                    <a:pt x="146" y="1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F0BFF44D-D7F7-46C0-9AA9-62A3A369A3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4074" y="1975262"/>
              <a:ext cx="9435" cy="18463"/>
            </a:xfrm>
            <a:custGeom>
              <a:avLst/>
              <a:gdLst>
                <a:gd name="T0" fmla="*/ 2147483646 w 9"/>
                <a:gd name="T1" fmla="*/ 0 h 17"/>
                <a:gd name="T2" fmla="*/ 2147483646 w 9"/>
                <a:gd name="T3" fmla="*/ 0 h 17"/>
                <a:gd name="T4" fmla="*/ 0 w 9"/>
                <a:gd name="T5" fmla="*/ 2147483646 h 17"/>
                <a:gd name="T6" fmla="*/ 2147483646 w 9"/>
                <a:gd name="T7" fmla="*/ 2147483646 h 17"/>
                <a:gd name="T8" fmla="*/ 2147483646 w 9"/>
                <a:gd name="T9" fmla="*/ 2147483646 h 17"/>
                <a:gd name="T10" fmla="*/ 2147483646 w 9"/>
                <a:gd name="T11" fmla="*/ 2147483646 h 17"/>
                <a:gd name="T12" fmla="*/ 2147483646 w 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7">
                  <a:moveTo>
                    <a:pt x="3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C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75D3B1EA-67F6-48D2-BA6C-B382FF95F1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4074" y="1975262"/>
              <a:ext cx="9435" cy="18463"/>
            </a:xfrm>
            <a:custGeom>
              <a:avLst/>
              <a:gdLst>
                <a:gd name="T0" fmla="*/ 2147483646 w 9"/>
                <a:gd name="T1" fmla="*/ 0 h 17"/>
                <a:gd name="T2" fmla="*/ 2147483646 w 9"/>
                <a:gd name="T3" fmla="*/ 0 h 17"/>
                <a:gd name="T4" fmla="*/ 0 w 9"/>
                <a:gd name="T5" fmla="*/ 2147483646 h 17"/>
                <a:gd name="T6" fmla="*/ 2147483646 w 9"/>
                <a:gd name="T7" fmla="*/ 2147483646 h 17"/>
                <a:gd name="T8" fmla="*/ 2147483646 w 9"/>
                <a:gd name="T9" fmla="*/ 2147483646 h 17"/>
                <a:gd name="T10" fmla="*/ 2147483646 w 9"/>
                <a:gd name="T11" fmla="*/ 2147483646 h 17"/>
                <a:gd name="T12" fmla="*/ 2147483646 w 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7">
                  <a:moveTo>
                    <a:pt x="3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8" name="Freeform 91">
              <a:extLst>
                <a:ext uri="{FF2B5EF4-FFF2-40B4-BE49-F238E27FC236}">
                  <a16:creationId xmlns:a16="http://schemas.microsoft.com/office/drawing/2014/main" id="{B5570B57-0194-44A9-893D-D310CFD0374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289465" y="1862024"/>
              <a:ext cx="889277" cy="796359"/>
            </a:xfrm>
            <a:custGeom>
              <a:avLst/>
              <a:gdLst>
                <a:gd name="T0" fmla="*/ 2147483646 w 605"/>
                <a:gd name="T1" fmla="*/ 0 h 527"/>
                <a:gd name="T2" fmla="*/ 2147483646 w 605"/>
                <a:gd name="T3" fmla="*/ 2147483646 h 527"/>
                <a:gd name="T4" fmla="*/ 2147483646 w 605"/>
                <a:gd name="T5" fmla="*/ 2147483646 h 527"/>
                <a:gd name="T6" fmla="*/ 2147483646 w 605"/>
                <a:gd name="T7" fmla="*/ 2147483646 h 527"/>
                <a:gd name="T8" fmla="*/ 2147483646 w 605"/>
                <a:gd name="T9" fmla="*/ 2147483646 h 527"/>
                <a:gd name="T10" fmla="*/ 2147483646 w 605"/>
                <a:gd name="T11" fmla="*/ 2147483646 h 527"/>
                <a:gd name="T12" fmla="*/ 2147483646 w 605"/>
                <a:gd name="T13" fmla="*/ 2147483646 h 527"/>
                <a:gd name="T14" fmla="*/ 2147483646 w 605"/>
                <a:gd name="T15" fmla="*/ 2147483646 h 527"/>
                <a:gd name="T16" fmla="*/ 2147483646 w 605"/>
                <a:gd name="T17" fmla="*/ 2147483646 h 527"/>
                <a:gd name="T18" fmla="*/ 2147483646 w 605"/>
                <a:gd name="T19" fmla="*/ 2147483646 h 527"/>
                <a:gd name="T20" fmla="*/ 2147483646 w 605"/>
                <a:gd name="T21" fmla="*/ 2147483646 h 527"/>
                <a:gd name="T22" fmla="*/ 2147483646 w 605"/>
                <a:gd name="T23" fmla="*/ 2147483646 h 527"/>
                <a:gd name="T24" fmla="*/ 2147483646 w 605"/>
                <a:gd name="T25" fmla="*/ 2147483646 h 527"/>
                <a:gd name="T26" fmla="*/ 2147483646 w 605"/>
                <a:gd name="T27" fmla="*/ 2147483646 h 527"/>
                <a:gd name="T28" fmla="*/ 2147483646 w 605"/>
                <a:gd name="T29" fmla="*/ 2147483646 h 527"/>
                <a:gd name="T30" fmla="*/ 2147483646 w 605"/>
                <a:gd name="T31" fmla="*/ 2147483646 h 527"/>
                <a:gd name="T32" fmla="*/ 0 w 605"/>
                <a:gd name="T33" fmla="*/ 2147483646 h 527"/>
                <a:gd name="T34" fmla="*/ 2147483646 w 605"/>
                <a:gd name="T35" fmla="*/ 2147483646 h 527"/>
                <a:gd name="T36" fmla="*/ 2147483646 w 605"/>
                <a:gd name="T37" fmla="*/ 2147483646 h 527"/>
                <a:gd name="T38" fmla="*/ 2147483646 w 605"/>
                <a:gd name="T39" fmla="*/ 2147483646 h 527"/>
                <a:gd name="T40" fmla="*/ 2147483646 w 605"/>
                <a:gd name="T41" fmla="*/ 2147483646 h 527"/>
                <a:gd name="T42" fmla="*/ 2147483646 w 605"/>
                <a:gd name="T43" fmla="*/ 2147483646 h 527"/>
                <a:gd name="T44" fmla="*/ 2147483646 w 605"/>
                <a:gd name="T45" fmla="*/ 2147483646 h 527"/>
                <a:gd name="T46" fmla="*/ 2147483646 w 605"/>
                <a:gd name="T47" fmla="*/ 2147483646 h 527"/>
                <a:gd name="T48" fmla="*/ 2147483646 w 605"/>
                <a:gd name="T49" fmla="*/ 2147483646 h 527"/>
                <a:gd name="T50" fmla="*/ 2147483646 w 605"/>
                <a:gd name="T51" fmla="*/ 2147483646 h 527"/>
                <a:gd name="T52" fmla="*/ 2147483646 w 605"/>
                <a:gd name="T53" fmla="*/ 2147483646 h 527"/>
                <a:gd name="T54" fmla="*/ 2147483646 w 605"/>
                <a:gd name="T55" fmla="*/ 2147483646 h 527"/>
                <a:gd name="T56" fmla="*/ 2147483646 w 605"/>
                <a:gd name="T57" fmla="*/ 2147483646 h 527"/>
                <a:gd name="T58" fmla="*/ 2147483646 w 605"/>
                <a:gd name="T59" fmla="*/ 2147483646 h 527"/>
                <a:gd name="T60" fmla="*/ 2147483646 w 605"/>
                <a:gd name="T61" fmla="*/ 2147483646 h 527"/>
                <a:gd name="T62" fmla="*/ 2147483646 w 605"/>
                <a:gd name="T63" fmla="*/ 2147483646 h 527"/>
                <a:gd name="T64" fmla="*/ 2147483646 w 605"/>
                <a:gd name="T65" fmla="*/ 2147483646 h 527"/>
                <a:gd name="T66" fmla="*/ 2147483646 w 605"/>
                <a:gd name="T67" fmla="*/ 2147483646 h 527"/>
                <a:gd name="T68" fmla="*/ 2147483646 w 605"/>
                <a:gd name="T69" fmla="*/ 2147483646 h 527"/>
                <a:gd name="T70" fmla="*/ 2147483646 w 605"/>
                <a:gd name="T71" fmla="*/ 2147483646 h 527"/>
                <a:gd name="T72" fmla="*/ 2147483646 w 605"/>
                <a:gd name="T73" fmla="*/ 2147483646 h 527"/>
                <a:gd name="T74" fmla="*/ 2147483646 w 605"/>
                <a:gd name="T75" fmla="*/ 2147483646 h 527"/>
                <a:gd name="T76" fmla="*/ 2147483646 w 605"/>
                <a:gd name="T77" fmla="*/ 2147483646 h 527"/>
                <a:gd name="T78" fmla="*/ 2147483646 w 605"/>
                <a:gd name="T79" fmla="*/ 2147483646 h 527"/>
                <a:gd name="T80" fmla="*/ 2147483646 w 605"/>
                <a:gd name="T81" fmla="*/ 2147483646 h 527"/>
                <a:gd name="T82" fmla="*/ 2147483646 w 605"/>
                <a:gd name="T83" fmla="*/ 2147483646 h 527"/>
                <a:gd name="T84" fmla="*/ 2147483646 w 605"/>
                <a:gd name="T85" fmla="*/ 2147483646 h 527"/>
                <a:gd name="T86" fmla="*/ 2147483646 w 605"/>
                <a:gd name="T87" fmla="*/ 2147483646 h 527"/>
                <a:gd name="T88" fmla="*/ 2147483646 w 605"/>
                <a:gd name="T89" fmla="*/ 2147483646 h 527"/>
                <a:gd name="T90" fmla="*/ 2147483646 w 605"/>
                <a:gd name="T91" fmla="*/ 2147483646 h 527"/>
                <a:gd name="T92" fmla="*/ 2147483646 w 605"/>
                <a:gd name="T93" fmla="*/ 2147483646 h 527"/>
                <a:gd name="T94" fmla="*/ 2147483646 w 605"/>
                <a:gd name="T95" fmla="*/ 2147483646 h 527"/>
                <a:gd name="T96" fmla="*/ 2147483646 w 605"/>
                <a:gd name="T97" fmla="*/ 2147483646 h 527"/>
                <a:gd name="T98" fmla="*/ 2147483646 w 605"/>
                <a:gd name="T99" fmla="*/ 2147483646 h 527"/>
                <a:gd name="T100" fmla="*/ 2147483646 w 605"/>
                <a:gd name="T101" fmla="*/ 2147483646 h 527"/>
                <a:gd name="T102" fmla="*/ 2147483646 w 605"/>
                <a:gd name="T103" fmla="*/ 2147483646 h 527"/>
                <a:gd name="T104" fmla="*/ 2147483646 w 605"/>
                <a:gd name="T105" fmla="*/ 2147483646 h 527"/>
                <a:gd name="T106" fmla="*/ 2147483646 w 605"/>
                <a:gd name="T107" fmla="*/ 2147483646 h 527"/>
                <a:gd name="T108" fmla="*/ 2147483646 w 605"/>
                <a:gd name="T109" fmla="*/ 2147483646 h 5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5" h="527">
                  <a:moveTo>
                    <a:pt x="406" y="352"/>
                  </a:moveTo>
                  <a:cubicBezTo>
                    <a:pt x="404" y="352"/>
                    <a:pt x="403" y="351"/>
                    <a:pt x="403" y="348"/>
                  </a:cubicBezTo>
                  <a:cubicBezTo>
                    <a:pt x="403" y="346"/>
                    <a:pt x="404" y="344"/>
                    <a:pt x="406" y="344"/>
                  </a:cubicBezTo>
                  <a:cubicBezTo>
                    <a:pt x="408" y="344"/>
                    <a:pt x="410" y="346"/>
                    <a:pt x="410" y="348"/>
                  </a:cubicBezTo>
                  <a:cubicBezTo>
                    <a:pt x="410" y="351"/>
                    <a:pt x="408" y="352"/>
                    <a:pt x="406" y="352"/>
                  </a:cubicBezTo>
                  <a:moveTo>
                    <a:pt x="384" y="0"/>
                  </a:moveTo>
                  <a:cubicBezTo>
                    <a:pt x="366" y="17"/>
                    <a:pt x="366" y="17"/>
                    <a:pt x="366" y="17"/>
                  </a:cubicBezTo>
                  <a:cubicBezTo>
                    <a:pt x="356" y="27"/>
                    <a:pt x="356" y="27"/>
                    <a:pt x="356" y="27"/>
                  </a:cubicBezTo>
                  <a:cubicBezTo>
                    <a:pt x="351" y="33"/>
                    <a:pt x="351" y="33"/>
                    <a:pt x="351" y="33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289" y="100"/>
                    <a:pt x="289" y="100"/>
                    <a:pt x="289" y="100"/>
                  </a:cubicBezTo>
                  <a:cubicBezTo>
                    <a:pt x="287" y="101"/>
                    <a:pt x="287" y="101"/>
                    <a:pt x="287" y="101"/>
                  </a:cubicBezTo>
                  <a:cubicBezTo>
                    <a:pt x="285" y="103"/>
                    <a:pt x="285" y="103"/>
                    <a:pt x="285" y="103"/>
                  </a:cubicBezTo>
                  <a:cubicBezTo>
                    <a:pt x="283" y="105"/>
                    <a:pt x="283" y="105"/>
                    <a:pt x="283" y="105"/>
                  </a:cubicBezTo>
                  <a:cubicBezTo>
                    <a:pt x="282" y="107"/>
                    <a:pt x="282" y="107"/>
                    <a:pt x="282" y="107"/>
                  </a:cubicBezTo>
                  <a:cubicBezTo>
                    <a:pt x="279" y="109"/>
                    <a:pt x="279" y="109"/>
                    <a:pt x="279" y="109"/>
                  </a:cubicBezTo>
                  <a:cubicBezTo>
                    <a:pt x="275" y="113"/>
                    <a:pt x="275" y="113"/>
                    <a:pt x="275" y="113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7" y="158"/>
                    <a:pt x="247" y="158"/>
                    <a:pt x="247" y="158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0" y="161"/>
                    <a:pt x="250" y="161"/>
                    <a:pt x="250" y="161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245" y="180"/>
                    <a:pt x="245" y="180"/>
                    <a:pt x="245" y="180"/>
                  </a:cubicBezTo>
                  <a:cubicBezTo>
                    <a:pt x="245" y="180"/>
                    <a:pt x="245" y="180"/>
                    <a:pt x="245" y="180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2" y="192"/>
                    <a:pt x="232" y="192"/>
                    <a:pt x="232" y="192"/>
                  </a:cubicBezTo>
                  <a:cubicBezTo>
                    <a:pt x="233" y="194"/>
                    <a:pt x="233" y="194"/>
                    <a:pt x="233" y="194"/>
                  </a:cubicBezTo>
                  <a:cubicBezTo>
                    <a:pt x="234" y="195"/>
                    <a:pt x="234" y="195"/>
                    <a:pt x="234" y="195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9"/>
                    <a:pt x="233" y="199"/>
                    <a:pt x="233" y="199"/>
                  </a:cubicBezTo>
                  <a:cubicBezTo>
                    <a:pt x="231" y="199"/>
                    <a:pt x="231" y="199"/>
                    <a:pt x="231" y="199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7" y="200"/>
                    <a:pt x="227" y="200"/>
                    <a:pt x="227" y="200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2" y="205"/>
                    <a:pt x="222" y="205"/>
                    <a:pt x="222" y="205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88" y="218"/>
                    <a:pt x="188" y="218"/>
                    <a:pt x="188" y="218"/>
                  </a:cubicBezTo>
                  <a:cubicBezTo>
                    <a:pt x="181" y="225"/>
                    <a:pt x="181" y="225"/>
                    <a:pt x="181" y="225"/>
                  </a:cubicBezTo>
                  <a:cubicBezTo>
                    <a:pt x="175" y="224"/>
                    <a:pt x="175" y="224"/>
                    <a:pt x="175" y="224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72" y="218"/>
                    <a:pt x="172" y="218"/>
                    <a:pt x="172" y="218"/>
                  </a:cubicBezTo>
                  <a:cubicBezTo>
                    <a:pt x="171" y="214"/>
                    <a:pt x="171" y="214"/>
                    <a:pt x="171" y="214"/>
                  </a:cubicBezTo>
                  <a:cubicBezTo>
                    <a:pt x="167" y="209"/>
                    <a:pt x="167" y="209"/>
                    <a:pt x="167" y="209"/>
                  </a:cubicBezTo>
                  <a:cubicBezTo>
                    <a:pt x="160" y="206"/>
                    <a:pt x="160" y="206"/>
                    <a:pt x="160" y="206"/>
                  </a:cubicBezTo>
                  <a:cubicBezTo>
                    <a:pt x="156" y="206"/>
                    <a:pt x="156" y="206"/>
                    <a:pt x="156" y="206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26" y="209"/>
                    <a:pt x="126" y="209"/>
                    <a:pt x="126" y="209"/>
                  </a:cubicBezTo>
                  <a:cubicBezTo>
                    <a:pt x="117" y="210"/>
                    <a:pt x="117" y="210"/>
                    <a:pt x="117" y="210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85" y="238"/>
                    <a:pt x="85" y="238"/>
                    <a:pt x="85" y="238"/>
                  </a:cubicBezTo>
                  <a:cubicBezTo>
                    <a:pt x="79" y="243"/>
                    <a:pt x="79" y="243"/>
                    <a:pt x="79" y="243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9" y="257"/>
                    <a:pt x="79" y="257"/>
                    <a:pt x="79" y="257"/>
                  </a:cubicBezTo>
                  <a:cubicBezTo>
                    <a:pt x="81" y="262"/>
                    <a:pt x="81" y="262"/>
                    <a:pt x="81" y="262"/>
                  </a:cubicBezTo>
                  <a:cubicBezTo>
                    <a:pt x="81" y="266"/>
                    <a:pt x="81" y="266"/>
                    <a:pt x="81" y="266"/>
                  </a:cubicBezTo>
                  <a:cubicBezTo>
                    <a:pt x="81" y="270"/>
                    <a:pt x="81" y="270"/>
                    <a:pt x="81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6"/>
                    <a:pt x="75" y="276"/>
                    <a:pt x="75" y="276"/>
                  </a:cubicBezTo>
                  <a:cubicBezTo>
                    <a:pt x="76" y="281"/>
                    <a:pt x="76" y="281"/>
                    <a:pt x="76" y="281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6" y="293"/>
                    <a:pt x="66" y="293"/>
                    <a:pt x="66" y="293"/>
                  </a:cubicBezTo>
                  <a:cubicBezTo>
                    <a:pt x="67" y="301"/>
                    <a:pt x="67" y="301"/>
                    <a:pt x="67" y="301"/>
                  </a:cubicBezTo>
                  <a:cubicBezTo>
                    <a:pt x="63" y="304"/>
                    <a:pt x="63" y="304"/>
                    <a:pt x="63" y="304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53" y="316"/>
                    <a:pt x="53" y="316"/>
                    <a:pt x="53" y="316"/>
                  </a:cubicBezTo>
                  <a:cubicBezTo>
                    <a:pt x="49" y="322"/>
                    <a:pt x="49" y="322"/>
                    <a:pt x="49" y="322"/>
                  </a:cubicBezTo>
                  <a:cubicBezTo>
                    <a:pt x="44" y="327"/>
                    <a:pt x="44" y="327"/>
                    <a:pt x="44" y="327"/>
                  </a:cubicBezTo>
                  <a:cubicBezTo>
                    <a:pt x="42" y="332"/>
                    <a:pt x="42" y="332"/>
                    <a:pt x="42" y="332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32" y="341"/>
                    <a:pt x="32" y="341"/>
                    <a:pt x="32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18" y="350"/>
                    <a:pt x="18" y="350"/>
                    <a:pt x="18" y="350"/>
                  </a:cubicBezTo>
                  <a:cubicBezTo>
                    <a:pt x="10" y="354"/>
                    <a:pt x="10" y="354"/>
                    <a:pt x="10" y="354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8" y="367"/>
                    <a:pt x="8" y="367"/>
                    <a:pt x="8" y="367"/>
                  </a:cubicBezTo>
                  <a:cubicBezTo>
                    <a:pt x="13" y="371"/>
                    <a:pt x="13" y="371"/>
                    <a:pt x="13" y="371"/>
                  </a:cubicBezTo>
                  <a:cubicBezTo>
                    <a:pt x="18" y="375"/>
                    <a:pt x="18" y="375"/>
                    <a:pt x="18" y="375"/>
                  </a:cubicBezTo>
                  <a:cubicBezTo>
                    <a:pt x="30" y="387"/>
                    <a:pt x="30" y="387"/>
                    <a:pt x="30" y="387"/>
                  </a:cubicBezTo>
                  <a:cubicBezTo>
                    <a:pt x="35" y="390"/>
                    <a:pt x="35" y="390"/>
                    <a:pt x="35" y="390"/>
                  </a:cubicBezTo>
                  <a:cubicBezTo>
                    <a:pt x="41" y="396"/>
                    <a:pt x="41" y="396"/>
                    <a:pt x="41" y="396"/>
                  </a:cubicBezTo>
                  <a:cubicBezTo>
                    <a:pt x="45" y="400"/>
                    <a:pt x="45" y="400"/>
                    <a:pt x="45" y="400"/>
                  </a:cubicBezTo>
                  <a:cubicBezTo>
                    <a:pt x="51" y="405"/>
                    <a:pt x="51" y="405"/>
                    <a:pt x="51" y="405"/>
                  </a:cubicBezTo>
                  <a:cubicBezTo>
                    <a:pt x="56" y="408"/>
                    <a:pt x="56" y="408"/>
                    <a:pt x="56" y="408"/>
                  </a:cubicBezTo>
                  <a:cubicBezTo>
                    <a:pt x="62" y="414"/>
                    <a:pt x="62" y="414"/>
                    <a:pt x="62" y="414"/>
                  </a:cubicBezTo>
                  <a:cubicBezTo>
                    <a:pt x="64" y="414"/>
                    <a:pt x="64" y="414"/>
                    <a:pt x="64" y="414"/>
                  </a:cubicBezTo>
                  <a:cubicBezTo>
                    <a:pt x="68" y="414"/>
                    <a:pt x="68" y="414"/>
                    <a:pt x="68" y="414"/>
                  </a:cubicBezTo>
                  <a:cubicBezTo>
                    <a:pt x="85" y="415"/>
                    <a:pt x="85" y="415"/>
                    <a:pt x="85" y="415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42" y="431"/>
                    <a:pt x="142" y="431"/>
                    <a:pt x="142" y="431"/>
                  </a:cubicBezTo>
                  <a:cubicBezTo>
                    <a:pt x="152" y="439"/>
                    <a:pt x="152" y="439"/>
                    <a:pt x="152" y="439"/>
                  </a:cubicBezTo>
                  <a:cubicBezTo>
                    <a:pt x="154" y="439"/>
                    <a:pt x="154" y="439"/>
                    <a:pt x="154" y="439"/>
                  </a:cubicBezTo>
                  <a:cubicBezTo>
                    <a:pt x="158" y="439"/>
                    <a:pt x="158" y="439"/>
                    <a:pt x="158" y="439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83" y="406"/>
                    <a:pt x="283" y="406"/>
                    <a:pt x="283" y="406"/>
                  </a:cubicBezTo>
                  <a:cubicBezTo>
                    <a:pt x="289" y="405"/>
                    <a:pt x="289" y="405"/>
                    <a:pt x="289" y="405"/>
                  </a:cubicBezTo>
                  <a:cubicBezTo>
                    <a:pt x="295" y="404"/>
                    <a:pt x="295" y="404"/>
                    <a:pt x="295" y="404"/>
                  </a:cubicBezTo>
                  <a:cubicBezTo>
                    <a:pt x="329" y="394"/>
                    <a:pt x="329" y="394"/>
                    <a:pt x="329" y="394"/>
                  </a:cubicBezTo>
                  <a:cubicBezTo>
                    <a:pt x="331" y="396"/>
                    <a:pt x="331" y="396"/>
                    <a:pt x="331" y="396"/>
                  </a:cubicBezTo>
                  <a:cubicBezTo>
                    <a:pt x="333" y="401"/>
                    <a:pt x="333" y="401"/>
                    <a:pt x="333" y="401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8" y="416"/>
                    <a:pt x="338" y="416"/>
                    <a:pt x="338" y="416"/>
                  </a:cubicBezTo>
                  <a:cubicBezTo>
                    <a:pt x="336" y="421"/>
                    <a:pt x="336" y="421"/>
                    <a:pt x="336" y="421"/>
                  </a:cubicBezTo>
                  <a:cubicBezTo>
                    <a:pt x="338" y="425"/>
                    <a:pt x="338" y="425"/>
                    <a:pt x="338" y="425"/>
                  </a:cubicBezTo>
                  <a:cubicBezTo>
                    <a:pt x="346" y="428"/>
                    <a:pt x="346" y="428"/>
                    <a:pt x="346" y="428"/>
                  </a:cubicBezTo>
                  <a:cubicBezTo>
                    <a:pt x="351" y="430"/>
                    <a:pt x="351" y="430"/>
                    <a:pt x="351" y="430"/>
                  </a:cubicBezTo>
                  <a:cubicBezTo>
                    <a:pt x="355" y="431"/>
                    <a:pt x="355" y="431"/>
                    <a:pt x="355" y="431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8"/>
                    <a:pt x="354" y="438"/>
                    <a:pt x="354" y="438"/>
                  </a:cubicBezTo>
                  <a:cubicBezTo>
                    <a:pt x="353" y="440"/>
                    <a:pt x="353" y="440"/>
                    <a:pt x="353" y="440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6" y="444"/>
                    <a:pt x="356" y="444"/>
                    <a:pt x="356" y="444"/>
                  </a:cubicBezTo>
                  <a:cubicBezTo>
                    <a:pt x="360" y="448"/>
                    <a:pt x="360" y="448"/>
                    <a:pt x="360" y="448"/>
                  </a:cubicBezTo>
                  <a:cubicBezTo>
                    <a:pt x="361" y="454"/>
                    <a:pt x="361" y="454"/>
                    <a:pt x="361" y="454"/>
                  </a:cubicBezTo>
                  <a:cubicBezTo>
                    <a:pt x="366" y="460"/>
                    <a:pt x="366" y="460"/>
                    <a:pt x="366" y="460"/>
                  </a:cubicBezTo>
                  <a:cubicBezTo>
                    <a:pt x="371" y="466"/>
                    <a:pt x="371" y="466"/>
                    <a:pt x="371" y="466"/>
                  </a:cubicBezTo>
                  <a:cubicBezTo>
                    <a:pt x="368" y="479"/>
                    <a:pt x="368" y="479"/>
                    <a:pt x="368" y="479"/>
                  </a:cubicBezTo>
                  <a:cubicBezTo>
                    <a:pt x="362" y="480"/>
                    <a:pt x="362" y="480"/>
                    <a:pt x="362" y="480"/>
                  </a:cubicBezTo>
                  <a:cubicBezTo>
                    <a:pt x="358" y="483"/>
                    <a:pt x="358" y="483"/>
                    <a:pt x="358" y="483"/>
                  </a:cubicBezTo>
                  <a:cubicBezTo>
                    <a:pt x="358" y="491"/>
                    <a:pt x="358" y="491"/>
                    <a:pt x="358" y="491"/>
                  </a:cubicBezTo>
                  <a:cubicBezTo>
                    <a:pt x="360" y="495"/>
                    <a:pt x="360" y="495"/>
                    <a:pt x="360" y="495"/>
                  </a:cubicBezTo>
                  <a:cubicBezTo>
                    <a:pt x="358" y="500"/>
                    <a:pt x="358" y="500"/>
                    <a:pt x="358" y="500"/>
                  </a:cubicBezTo>
                  <a:cubicBezTo>
                    <a:pt x="355" y="503"/>
                    <a:pt x="355" y="503"/>
                    <a:pt x="355" y="503"/>
                  </a:cubicBezTo>
                  <a:cubicBezTo>
                    <a:pt x="354" y="505"/>
                    <a:pt x="354" y="505"/>
                    <a:pt x="354" y="505"/>
                  </a:cubicBezTo>
                  <a:cubicBezTo>
                    <a:pt x="354" y="507"/>
                    <a:pt x="354" y="507"/>
                    <a:pt x="354" y="507"/>
                  </a:cubicBezTo>
                  <a:cubicBezTo>
                    <a:pt x="357" y="509"/>
                    <a:pt x="357" y="509"/>
                    <a:pt x="357" y="509"/>
                  </a:cubicBezTo>
                  <a:cubicBezTo>
                    <a:pt x="358" y="512"/>
                    <a:pt x="358" y="512"/>
                    <a:pt x="358" y="512"/>
                  </a:cubicBezTo>
                  <a:cubicBezTo>
                    <a:pt x="358" y="515"/>
                    <a:pt x="358" y="515"/>
                    <a:pt x="358" y="515"/>
                  </a:cubicBezTo>
                  <a:cubicBezTo>
                    <a:pt x="359" y="517"/>
                    <a:pt x="359" y="517"/>
                    <a:pt x="359" y="517"/>
                  </a:cubicBezTo>
                  <a:cubicBezTo>
                    <a:pt x="360" y="523"/>
                    <a:pt x="360" y="523"/>
                    <a:pt x="360" y="523"/>
                  </a:cubicBezTo>
                  <a:cubicBezTo>
                    <a:pt x="365" y="526"/>
                    <a:pt x="365" y="526"/>
                    <a:pt x="365" y="526"/>
                  </a:cubicBezTo>
                  <a:cubicBezTo>
                    <a:pt x="371" y="527"/>
                    <a:pt x="371" y="527"/>
                    <a:pt x="371" y="527"/>
                  </a:cubicBezTo>
                  <a:cubicBezTo>
                    <a:pt x="376" y="525"/>
                    <a:pt x="376" y="525"/>
                    <a:pt x="376" y="525"/>
                  </a:cubicBezTo>
                  <a:cubicBezTo>
                    <a:pt x="379" y="522"/>
                    <a:pt x="379" y="522"/>
                    <a:pt x="379" y="522"/>
                  </a:cubicBezTo>
                  <a:cubicBezTo>
                    <a:pt x="381" y="518"/>
                    <a:pt x="381" y="518"/>
                    <a:pt x="381" y="518"/>
                  </a:cubicBezTo>
                  <a:cubicBezTo>
                    <a:pt x="382" y="515"/>
                    <a:pt x="382" y="515"/>
                    <a:pt x="382" y="515"/>
                  </a:cubicBezTo>
                  <a:cubicBezTo>
                    <a:pt x="384" y="513"/>
                    <a:pt x="384" y="513"/>
                    <a:pt x="384" y="513"/>
                  </a:cubicBezTo>
                  <a:cubicBezTo>
                    <a:pt x="390" y="512"/>
                    <a:pt x="390" y="512"/>
                    <a:pt x="390" y="512"/>
                  </a:cubicBezTo>
                  <a:cubicBezTo>
                    <a:pt x="391" y="511"/>
                    <a:pt x="391" y="511"/>
                    <a:pt x="391" y="511"/>
                  </a:cubicBezTo>
                  <a:cubicBezTo>
                    <a:pt x="394" y="510"/>
                    <a:pt x="394" y="510"/>
                    <a:pt x="394" y="510"/>
                  </a:cubicBezTo>
                  <a:cubicBezTo>
                    <a:pt x="399" y="507"/>
                    <a:pt x="399" y="507"/>
                    <a:pt x="399" y="507"/>
                  </a:cubicBezTo>
                  <a:cubicBezTo>
                    <a:pt x="403" y="507"/>
                    <a:pt x="403" y="507"/>
                    <a:pt x="403" y="507"/>
                  </a:cubicBezTo>
                  <a:cubicBezTo>
                    <a:pt x="408" y="506"/>
                    <a:pt x="408" y="506"/>
                    <a:pt x="408" y="506"/>
                  </a:cubicBezTo>
                  <a:cubicBezTo>
                    <a:pt x="414" y="504"/>
                    <a:pt x="414" y="504"/>
                    <a:pt x="414" y="504"/>
                  </a:cubicBezTo>
                  <a:cubicBezTo>
                    <a:pt x="425" y="500"/>
                    <a:pt x="425" y="500"/>
                    <a:pt x="425" y="500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8" y="495"/>
                    <a:pt x="428" y="495"/>
                    <a:pt x="428" y="495"/>
                  </a:cubicBezTo>
                  <a:cubicBezTo>
                    <a:pt x="428" y="495"/>
                    <a:pt x="428" y="495"/>
                    <a:pt x="428" y="495"/>
                  </a:cubicBezTo>
                  <a:cubicBezTo>
                    <a:pt x="431" y="496"/>
                    <a:pt x="431" y="496"/>
                    <a:pt x="431" y="496"/>
                  </a:cubicBezTo>
                  <a:cubicBezTo>
                    <a:pt x="433" y="495"/>
                    <a:pt x="433" y="495"/>
                    <a:pt x="433" y="495"/>
                  </a:cubicBezTo>
                  <a:cubicBezTo>
                    <a:pt x="435" y="490"/>
                    <a:pt x="435" y="490"/>
                    <a:pt x="435" y="490"/>
                  </a:cubicBezTo>
                  <a:cubicBezTo>
                    <a:pt x="435" y="489"/>
                    <a:pt x="435" y="489"/>
                    <a:pt x="435" y="489"/>
                  </a:cubicBezTo>
                  <a:cubicBezTo>
                    <a:pt x="435" y="488"/>
                    <a:pt x="435" y="488"/>
                    <a:pt x="435" y="488"/>
                  </a:cubicBezTo>
                  <a:cubicBezTo>
                    <a:pt x="434" y="487"/>
                    <a:pt x="434" y="487"/>
                    <a:pt x="434" y="487"/>
                  </a:cubicBezTo>
                  <a:cubicBezTo>
                    <a:pt x="434" y="485"/>
                    <a:pt x="434" y="485"/>
                    <a:pt x="434" y="485"/>
                  </a:cubicBezTo>
                  <a:cubicBezTo>
                    <a:pt x="435" y="482"/>
                    <a:pt x="435" y="482"/>
                    <a:pt x="435" y="482"/>
                  </a:cubicBezTo>
                  <a:cubicBezTo>
                    <a:pt x="441" y="480"/>
                    <a:pt x="441" y="480"/>
                    <a:pt x="441" y="480"/>
                  </a:cubicBezTo>
                  <a:cubicBezTo>
                    <a:pt x="456" y="473"/>
                    <a:pt x="456" y="473"/>
                    <a:pt x="456" y="473"/>
                  </a:cubicBezTo>
                  <a:cubicBezTo>
                    <a:pt x="456" y="471"/>
                    <a:pt x="456" y="471"/>
                    <a:pt x="456" y="471"/>
                  </a:cubicBezTo>
                  <a:cubicBezTo>
                    <a:pt x="465" y="461"/>
                    <a:pt x="465" y="461"/>
                    <a:pt x="465" y="461"/>
                  </a:cubicBezTo>
                  <a:cubicBezTo>
                    <a:pt x="466" y="461"/>
                    <a:pt x="466" y="461"/>
                    <a:pt x="466" y="461"/>
                  </a:cubicBezTo>
                  <a:cubicBezTo>
                    <a:pt x="474" y="453"/>
                    <a:pt x="474" y="453"/>
                    <a:pt x="474" y="453"/>
                  </a:cubicBezTo>
                  <a:cubicBezTo>
                    <a:pt x="475" y="453"/>
                    <a:pt x="475" y="453"/>
                    <a:pt x="475" y="453"/>
                  </a:cubicBezTo>
                  <a:cubicBezTo>
                    <a:pt x="483" y="446"/>
                    <a:pt x="483" y="446"/>
                    <a:pt x="483" y="446"/>
                  </a:cubicBezTo>
                  <a:cubicBezTo>
                    <a:pt x="484" y="445"/>
                    <a:pt x="484" y="445"/>
                    <a:pt x="484" y="445"/>
                  </a:cubicBezTo>
                  <a:cubicBezTo>
                    <a:pt x="496" y="434"/>
                    <a:pt x="496" y="434"/>
                    <a:pt x="496" y="434"/>
                  </a:cubicBezTo>
                  <a:cubicBezTo>
                    <a:pt x="497" y="434"/>
                    <a:pt x="497" y="434"/>
                    <a:pt x="497" y="434"/>
                  </a:cubicBezTo>
                  <a:cubicBezTo>
                    <a:pt x="515" y="420"/>
                    <a:pt x="515" y="420"/>
                    <a:pt x="515" y="420"/>
                  </a:cubicBezTo>
                  <a:cubicBezTo>
                    <a:pt x="520" y="414"/>
                    <a:pt x="520" y="414"/>
                    <a:pt x="520" y="414"/>
                  </a:cubicBezTo>
                  <a:cubicBezTo>
                    <a:pt x="521" y="408"/>
                    <a:pt x="521" y="408"/>
                    <a:pt x="521" y="408"/>
                  </a:cubicBezTo>
                  <a:cubicBezTo>
                    <a:pt x="522" y="404"/>
                    <a:pt x="522" y="404"/>
                    <a:pt x="522" y="404"/>
                  </a:cubicBezTo>
                  <a:cubicBezTo>
                    <a:pt x="525" y="403"/>
                    <a:pt x="525" y="403"/>
                    <a:pt x="525" y="403"/>
                  </a:cubicBezTo>
                  <a:cubicBezTo>
                    <a:pt x="528" y="401"/>
                    <a:pt x="528" y="401"/>
                    <a:pt x="528" y="401"/>
                  </a:cubicBezTo>
                  <a:cubicBezTo>
                    <a:pt x="528" y="399"/>
                    <a:pt x="528" y="399"/>
                    <a:pt x="528" y="399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522" y="397"/>
                    <a:pt x="522" y="397"/>
                    <a:pt x="522" y="397"/>
                  </a:cubicBezTo>
                  <a:cubicBezTo>
                    <a:pt x="517" y="394"/>
                    <a:pt x="517" y="394"/>
                    <a:pt x="517" y="394"/>
                  </a:cubicBezTo>
                  <a:cubicBezTo>
                    <a:pt x="514" y="394"/>
                    <a:pt x="514" y="394"/>
                    <a:pt x="514" y="394"/>
                  </a:cubicBezTo>
                  <a:cubicBezTo>
                    <a:pt x="512" y="393"/>
                    <a:pt x="512" y="393"/>
                    <a:pt x="512" y="393"/>
                  </a:cubicBezTo>
                  <a:cubicBezTo>
                    <a:pt x="514" y="391"/>
                    <a:pt x="514" y="391"/>
                    <a:pt x="514" y="391"/>
                  </a:cubicBezTo>
                  <a:cubicBezTo>
                    <a:pt x="517" y="387"/>
                    <a:pt x="517" y="387"/>
                    <a:pt x="517" y="387"/>
                  </a:cubicBezTo>
                  <a:cubicBezTo>
                    <a:pt x="517" y="383"/>
                    <a:pt x="517" y="383"/>
                    <a:pt x="517" y="383"/>
                  </a:cubicBezTo>
                  <a:cubicBezTo>
                    <a:pt x="514" y="378"/>
                    <a:pt x="514" y="378"/>
                    <a:pt x="514" y="378"/>
                  </a:cubicBezTo>
                  <a:cubicBezTo>
                    <a:pt x="515" y="374"/>
                    <a:pt x="515" y="374"/>
                    <a:pt x="515" y="374"/>
                  </a:cubicBezTo>
                  <a:cubicBezTo>
                    <a:pt x="519" y="368"/>
                    <a:pt x="519" y="368"/>
                    <a:pt x="519" y="368"/>
                  </a:cubicBezTo>
                  <a:cubicBezTo>
                    <a:pt x="519" y="356"/>
                    <a:pt x="519" y="356"/>
                    <a:pt x="519" y="356"/>
                  </a:cubicBezTo>
                  <a:cubicBezTo>
                    <a:pt x="519" y="351"/>
                    <a:pt x="519" y="351"/>
                    <a:pt x="519" y="351"/>
                  </a:cubicBezTo>
                  <a:cubicBezTo>
                    <a:pt x="525" y="345"/>
                    <a:pt x="525" y="345"/>
                    <a:pt x="525" y="345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35" y="339"/>
                    <a:pt x="535" y="339"/>
                    <a:pt x="535" y="339"/>
                  </a:cubicBezTo>
                  <a:cubicBezTo>
                    <a:pt x="536" y="332"/>
                    <a:pt x="536" y="332"/>
                    <a:pt x="536" y="332"/>
                  </a:cubicBezTo>
                  <a:cubicBezTo>
                    <a:pt x="539" y="330"/>
                    <a:pt x="539" y="330"/>
                    <a:pt x="539" y="330"/>
                  </a:cubicBezTo>
                  <a:cubicBezTo>
                    <a:pt x="544" y="330"/>
                    <a:pt x="544" y="330"/>
                    <a:pt x="544" y="330"/>
                  </a:cubicBezTo>
                  <a:cubicBezTo>
                    <a:pt x="551" y="318"/>
                    <a:pt x="551" y="318"/>
                    <a:pt x="551" y="318"/>
                  </a:cubicBezTo>
                  <a:cubicBezTo>
                    <a:pt x="554" y="292"/>
                    <a:pt x="554" y="292"/>
                    <a:pt x="554" y="292"/>
                  </a:cubicBezTo>
                  <a:cubicBezTo>
                    <a:pt x="554" y="291"/>
                    <a:pt x="554" y="291"/>
                    <a:pt x="554" y="291"/>
                  </a:cubicBezTo>
                  <a:cubicBezTo>
                    <a:pt x="560" y="272"/>
                    <a:pt x="560" y="272"/>
                    <a:pt x="560" y="272"/>
                  </a:cubicBezTo>
                  <a:cubicBezTo>
                    <a:pt x="554" y="263"/>
                    <a:pt x="554" y="263"/>
                    <a:pt x="554" y="263"/>
                  </a:cubicBezTo>
                  <a:cubicBezTo>
                    <a:pt x="551" y="262"/>
                    <a:pt x="551" y="262"/>
                    <a:pt x="551" y="262"/>
                  </a:cubicBezTo>
                  <a:cubicBezTo>
                    <a:pt x="550" y="259"/>
                    <a:pt x="550" y="259"/>
                    <a:pt x="550" y="259"/>
                  </a:cubicBezTo>
                  <a:cubicBezTo>
                    <a:pt x="550" y="257"/>
                    <a:pt x="550" y="257"/>
                    <a:pt x="550" y="257"/>
                  </a:cubicBezTo>
                  <a:cubicBezTo>
                    <a:pt x="545" y="245"/>
                    <a:pt x="545" y="245"/>
                    <a:pt x="545" y="245"/>
                  </a:cubicBezTo>
                  <a:cubicBezTo>
                    <a:pt x="544" y="244"/>
                    <a:pt x="544" y="244"/>
                    <a:pt x="544" y="244"/>
                  </a:cubicBezTo>
                  <a:cubicBezTo>
                    <a:pt x="543" y="228"/>
                    <a:pt x="543" y="228"/>
                    <a:pt x="543" y="228"/>
                  </a:cubicBezTo>
                  <a:cubicBezTo>
                    <a:pt x="543" y="228"/>
                    <a:pt x="543" y="227"/>
                    <a:pt x="543" y="227"/>
                  </a:cubicBezTo>
                  <a:cubicBezTo>
                    <a:pt x="550" y="214"/>
                    <a:pt x="550" y="214"/>
                    <a:pt x="550" y="214"/>
                  </a:cubicBezTo>
                  <a:cubicBezTo>
                    <a:pt x="550" y="213"/>
                    <a:pt x="551" y="213"/>
                    <a:pt x="552" y="213"/>
                  </a:cubicBezTo>
                  <a:cubicBezTo>
                    <a:pt x="572" y="213"/>
                    <a:pt x="572" y="213"/>
                    <a:pt x="572" y="213"/>
                  </a:cubicBezTo>
                  <a:cubicBezTo>
                    <a:pt x="572" y="213"/>
                    <a:pt x="572" y="213"/>
                    <a:pt x="572" y="213"/>
                  </a:cubicBezTo>
                  <a:cubicBezTo>
                    <a:pt x="587" y="215"/>
                    <a:pt x="587" y="215"/>
                    <a:pt x="587" y="215"/>
                  </a:cubicBezTo>
                  <a:cubicBezTo>
                    <a:pt x="587" y="215"/>
                    <a:pt x="588" y="215"/>
                    <a:pt x="588" y="216"/>
                  </a:cubicBezTo>
                  <a:cubicBezTo>
                    <a:pt x="589" y="217"/>
                    <a:pt x="589" y="217"/>
                    <a:pt x="589" y="217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95" y="222"/>
                    <a:pt x="595" y="222"/>
                    <a:pt x="595" y="222"/>
                  </a:cubicBezTo>
                  <a:cubicBezTo>
                    <a:pt x="597" y="223"/>
                    <a:pt x="597" y="223"/>
                    <a:pt x="597" y="223"/>
                  </a:cubicBezTo>
                  <a:cubicBezTo>
                    <a:pt x="601" y="224"/>
                    <a:pt x="601" y="224"/>
                    <a:pt x="601" y="224"/>
                  </a:cubicBezTo>
                  <a:cubicBezTo>
                    <a:pt x="602" y="225"/>
                    <a:pt x="602" y="225"/>
                    <a:pt x="602" y="225"/>
                  </a:cubicBezTo>
                  <a:cubicBezTo>
                    <a:pt x="602" y="227"/>
                    <a:pt x="602" y="227"/>
                    <a:pt x="602" y="227"/>
                  </a:cubicBezTo>
                  <a:cubicBezTo>
                    <a:pt x="602" y="228"/>
                    <a:pt x="602" y="228"/>
                    <a:pt x="602" y="228"/>
                  </a:cubicBezTo>
                  <a:cubicBezTo>
                    <a:pt x="605" y="228"/>
                    <a:pt x="605" y="228"/>
                    <a:pt x="605" y="228"/>
                  </a:cubicBezTo>
                  <a:cubicBezTo>
                    <a:pt x="605" y="202"/>
                    <a:pt x="605" y="202"/>
                    <a:pt x="605" y="202"/>
                  </a:cubicBezTo>
                  <a:cubicBezTo>
                    <a:pt x="604" y="202"/>
                    <a:pt x="604" y="202"/>
                    <a:pt x="604" y="202"/>
                  </a:cubicBezTo>
                  <a:cubicBezTo>
                    <a:pt x="602" y="200"/>
                    <a:pt x="602" y="200"/>
                    <a:pt x="602" y="200"/>
                  </a:cubicBezTo>
                  <a:cubicBezTo>
                    <a:pt x="598" y="194"/>
                    <a:pt x="598" y="194"/>
                    <a:pt x="598" y="194"/>
                  </a:cubicBezTo>
                  <a:cubicBezTo>
                    <a:pt x="598" y="190"/>
                    <a:pt x="598" y="190"/>
                    <a:pt x="598" y="190"/>
                  </a:cubicBezTo>
                  <a:cubicBezTo>
                    <a:pt x="600" y="187"/>
                    <a:pt x="600" y="187"/>
                    <a:pt x="600" y="187"/>
                  </a:cubicBezTo>
                  <a:cubicBezTo>
                    <a:pt x="605" y="179"/>
                    <a:pt x="605" y="179"/>
                    <a:pt x="605" y="179"/>
                  </a:cubicBezTo>
                  <a:cubicBezTo>
                    <a:pt x="605" y="178"/>
                    <a:pt x="605" y="178"/>
                    <a:pt x="605" y="178"/>
                  </a:cubicBezTo>
                  <a:cubicBezTo>
                    <a:pt x="605" y="141"/>
                    <a:pt x="605" y="141"/>
                    <a:pt x="605" y="141"/>
                  </a:cubicBezTo>
                  <a:cubicBezTo>
                    <a:pt x="605" y="136"/>
                    <a:pt x="605" y="136"/>
                    <a:pt x="605" y="136"/>
                  </a:cubicBezTo>
                  <a:cubicBezTo>
                    <a:pt x="603" y="133"/>
                    <a:pt x="603" y="133"/>
                    <a:pt x="603" y="133"/>
                  </a:cubicBezTo>
                  <a:cubicBezTo>
                    <a:pt x="602" y="130"/>
                    <a:pt x="602" y="130"/>
                    <a:pt x="602" y="130"/>
                  </a:cubicBezTo>
                  <a:cubicBezTo>
                    <a:pt x="596" y="130"/>
                    <a:pt x="596" y="130"/>
                    <a:pt x="596" y="130"/>
                  </a:cubicBezTo>
                  <a:cubicBezTo>
                    <a:pt x="591" y="130"/>
                    <a:pt x="591" y="130"/>
                    <a:pt x="591" y="130"/>
                  </a:cubicBezTo>
                  <a:cubicBezTo>
                    <a:pt x="589" y="128"/>
                    <a:pt x="589" y="128"/>
                    <a:pt x="589" y="128"/>
                  </a:cubicBezTo>
                  <a:cubicBezTo>
                    <a:pt x="589" y="126"/>
                    <a:pt x="589" y="126"/>
                    <a:pt x="589" y="126"/>
                  </a:cubicBezTo>
                  <a:cubicBezTo>
                    <a:pt x="589" y="123"/>
                    <a:pt x="589" y="123"/>
                    <a:pt x="589" y="123"/>
                  </a:cubicBezTo>
                  <a:cubicBezTo>
                    <a:pt x="592" y="119"/>
                    <a:pt x="592" y="119"/>
                    <a:pt x="592" y="119"/>
                  </a:cubicBezTo>
                  <a:cubicBezTo>
                    <a:pt x="596" y="116"/>
                    <a:pt x="596" y="116"/>
                    <a:pt x="596" y="116"/>
                  </a:cubicBezTo>
                  <a:cubicBezTo>
                    <a:pt x="594" y="110"/>
                    <a:pt x="594" y="110"/>
                    <a:pt x="594" y="110"/>
                  </a:cubicBezTo>
                  <a:cubicBezTo>
                    <a:pt x="592" y="106"/>
                    <a:pt x="592" y="106"/>
                    <a:pt x="592" y="106"/>
                  </a:cubicBezTo>
                  <a:cubicBezTo>
                    <a:pt x="586" y="104"/>
                    <a:pt x="586" y="104"/>
                    <a:pt x="586" y="104"/>
                  </a:cubicBezTo>
                  <a:cubicBezTo>
                    <a:pt x="577" y="106"/>
                    <a:pt x="577" y="106"/>
                    <a:pt x="577" y="106"/>
                  </a:cubicBezTo>
                  <a:cubicBezTo>
                    <a:pt x="572" y="101"/>
                    <a:pt x="572" y="101"/>
                    <a:pt x="572" y="101"/>
                  </a:cubicBezTo>
                  <a:cubicBezTo>
                    <a:pt x="564" y="101"/>
                    <a:pt x="564" y="101"/>
                    <a:pt x="564" y="101"/>
                  </a:cubicBezTo>
                  <a:cubicBezTo>
                    <a:pt x="555" y="100"/>
                    <a:pt x="555" y="100"/>
                    <a:pt x="555" y="100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7" y="94"/>
                    <a:pt x="537" y="94"/>
                    <a:pt x="537" y="94"/>
                  </a:cubicBezTo>
                  <a:cubicBezTo>
                    <a:pt x="534" y="94"/>
                    <a:pt x="534" y="94"/>
                    <a:pt x="534" y="94"/>
                  </a:cubicBezTo>
                  <a:cubicBezTo>
                    <a:pt x="531" y="87"/>
                    <a:pt x="531" y="87"/>
                    <a:pt x="531" y="87"/>
                  </a:cubicBezTo>
                  <a:cubicBezTo>
                    <a:pt x="531" y="85"/>
                    <a:pt x="531" y="85"/>
                    <a:pt x="531" y="85"/>
                  </a:cubicBezTo>
                  <a:cubicBezTo>
                    <a:pt x="527" y="86"/>
                    <a:pt x="527" y="86"/>
                    <a:pt x="527" y="86"/>
                  </a:cubicBezTo>
                  <a:cubicBezTo>
                    <a:pt x="523" y="85"/>
                    <a:pt x="523" y="85"/>
                    <a:pt x="523" y="85"/>
                  </a:cubicBezTo>
                  <a:cubicBezTo>
                    <a:pt x="516" y="88"/>
                    <a:pt x="516" y="88"/>
                    <a:pt x="516" y="88"/>
                  </a:cubicBezTo>
                  <a:cubicBezTo>
                    <a:pt x="515" y="88"/>
                    <a:pt x="515" y="88"/>
                    <a:pt x="515" y="88"/>
                  </a:cubicBezTo>
                  <a:cubicBezTo>
                    <a:pt x="512" y="95"/>
                    <a:pt x="512" y="95"/>
                    <a:pt x="512" y="95"/>
                  </a:cubicBezTo>
                  <a:cubicBezTo>
                    <a:pt x="512" y="96"/>
                    <a:pt x="511" y="96"/>
                    <a:pt x="511" y="96"/>
                  </a:cubicBezTo>
                  <a:cubicBezTo>
                    <a:pt x="511" y="97"/>
                    <a:pt x="510" y="97"/>
                    <a:pt x="510" y="97"/>
                  </a:cubicBezTo>
                  <a:cubicBezTo>
                    <a:pt x="510" y="97"/>
                    <a:pt x="509" y="96"/>
                    <a:pt x="509" y="96"/>
                  </a:cubicBezTo>
                  <a:cubicBezTo>
                    <a:pt x="501" y="88"/>
                    <a:pt x="501" y="88"/>
                    <a:pt x="501" y="88"/>
                  </a:cubicBezTo>
                  <a:cubicBezTo>
                    <a:pt x="498" y="88"/>
                    <a:pt x="498" y="88"/>
                    <a:pt x="498" y="88"/>
                  </a:cubicBezTo>
                  <a:cubicBezTo>
                    <a:pt x="493" y="86"/>
                    <a:pt x="493" y="86"/>
                    <a:pt x="493" y="86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486" y="75"/>
                    <a:pt x="486" y="75"/>
                    <a:pt x="486" y="75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76" y="71"/>
                    <a:pt x="476" y="71"/>
                    <a:pt x="476" y="71"/>
                  </a:cubicBezTo>
                  <a:cubicBezTo>
                    <a:pt x="471" y="69"/>
                    <a:pt x="471" y="69"/>
                    <a:pt x="471" y="69"/>
                  </a:cubicBezTo>
                  <a:cubicBezTo>
                    <a:pt x="467" y="69"/>
                    <a:pt x="467" y="69"/>
                    <a:pt x="467" y="69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61" y="74"/>
                    <a:pt x="461" y="74"/>
                    <a:pt x="461" y="74"/>
                  </a:cubicBezTo>
                  <a:cubicBezTo>
                    <a:pt x="460" y="77"/>
                    <a:pt x="460" y="77"/>
                    <a:pt x="460" y="77"/>
                  </a:cubicBezTo>
                  <a:cubicBezTo>
                    <a:pt x="455" y="79"/>
                    <a:pt x="455" y="79"/>
                    <a:pt x="455" y="79"/>
                  </a:cubicBezTo>
                  <a:cubicBezTo>
                    <a:pt x="451" y="77"/>
                    <a:pt x="451" y="77"/>
                    <a:pt x="451" y="77"/>
                  </a:cubicBezTo>
                  <a:cubicBezTo>
                    <a:pt x="451" y="73"/>
                    <a:pt x="451" y="73"/>
                    <a:pt x="451" y="73"/>
                  </a:cubicBezTo>
                  <a:cubicBezTo>
                    <a:pt x="453" y="70"/>
                    <a:pt x="453" y="70"/>
                    <a:pt x="453" y="70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6" y="62"/>
                    <a:pt x="456" y="62"/>
                    <a:pt x="456" y="6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5" y="47"/>
                    <a:pt x="445" y="47"/>
                    <a:pt x="445" y="47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19" y="44"/>
                    <a:pt x="419" y="44"/>
                    <a:pt x="419" y="44"/>
                  </a:cubicBezTo>
                  <a:cubicBezTo>
                    <a:pt x="405" y="49"/>
                    <a:pt x="405" y="49"/>
                    <a:pt x="405" y="49"/>
                  </a:cubicBezTo>
                  <a:cubicBezTo>
                    <a:pt x="401" y="52"/>
                    <a:pt x="401" y="52"/>
                    <a:pt x="401" y="52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1" y="61"/>
                    <a:pt x="391" y="61"/>
                    <a:pt x="391" y="61"/>
                  </a:cubicBezTo>
                  <a:cubicBezTo>
                    <a:pt x="388" y="62"/>
                    <a:pt x="388" y="62"/>
                    <a:pt x="388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3" y="54"/>
                    <a:pt x="383" y="54"/>
                    <a:pt x="383" y="54"/>
                  </a:cubicBezTo>
                  <a:cubicBezTo>
                    <a:pt x="385" y="49"/>
                    <a:pt x="385" y="49"/>
                    <a:pt x="385" y="49"/>
                  </a:cubicBezTo>
                  <a:cubicBezTo>
                    <a:pt x="390" y="34"/>
                    <a:pt x="390" y="34"/>
                    <a:pt x="390" y="34"/>
                  </a:cubicBezTo>
                  <a:cubicBezTo>
                    <a:pt x="393" y="30"/>
                    <a:pt x="393" y="30"/>
                    <a:pt x="393" y="30"/>
                  </a:cubicBezTo>
                  <a:cubicBezTo>
                    <a:pt x="394" y="29"/>
                    <a:pt x="394" y="29"/>
                    <a:pt x="394" y="29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9" y="26"/>
                    <a:pt x="399" y="26"/>
                    <a:pt x="399" y="26"/>
                  </a:cubicBezTo>
                  <a:cubicBezTo>
                    <a:pt x="401" y="23"/>
                    <a:pt x="401" y="23"/>
                    <a:pt x="401" y="23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402" y="18"/>
                    <a:pt x="402" y="18"/>
                    <a:pt x="402" y="18"/>
                  </a:cubicBezTo>
                  <a:cubicBezTo>
                    <a:pt x="401" y="11"/>
                    <a:pt x="401" y="11"/>
                    <a:pt x="401" y="11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84" y="0"/>
                    <a:pt x="384" y="0"/>
                    <a:pt x="384" y="0"/>
                  </a:cubicBezTo>
                </a:path>
              </a:pathLst>
            </a:custGeom>
            <a:solidFill>
              <a:srgbClr val="BC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493D73FA-0FC8-4C48-8109-25ED067C63D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041930" y="2190661"/>
              <a:ext cx="132094" cy="345868"/>
            </a:xfrm>
            <a:custGeom>
              <a:avLst/>
              <a:gdLst>
                <a:gd name="T0" fmla="*/ 2147483646 w 90"/>
                <a:gd name="T1" fmla="*/ 2147483646 h 229"/>
                <a:gd name="T2" fmla="*/ 2147483646 w 90"/>
                <a:gd name="T3" fmla="*/ 2147483646 h 229"/>
                <a:gd name="T4" fmla="*/ 2147483646 w 90"/>
                <a:gd name="T5" fmla="*/ 2147483646 h 229"/>
                <a:gd name="T6" fmla="*/ 2147483646 w 90"/>
                <a:gd name="T7" fmla="*/ 2147483646 h 229"/>
                <a:gd name="T8" fmla="*/ 2147483646 w 90"/>
                <a:gd name="T9" fmla="*/ 2147483646 h 229"/>
                <a:gd name="T10" fmla="*/ 2147483646 w 90"/>
                <a:gd name="T11" fmla="*/ 2147483646 h 229"/>
                <a:gd name="T12" fmla="*/ 2147483646 w 90"/>
                <a:gd name="T13" fmla="*/ 2147483646 h 229"/>
                <a:gd name="T14" fmla="*/ 2147483646 w 90"/>
                <a:gd name="T15" fmla="*/ 2147483646 h 229"/>
                <a:gd name="T16" fmla="*/ 2147483646 w 90"/>
                <a:gd name="T17" fmla="*/ 2147483646 h 229"/>
                <a:gd name="T18" fmla="*/ 2147483646 w 90"/>
                <a:gd name="T19" fmla="*/ 2147483646 h 229"/>
                <a:gd name="T20" fmla="*/ 2147483646 w 90"/>
                <a:gd name="T21" fmla="*/ 2147483646 h 229"/>
                <a:gd name="T22" fmla="*/ 2147483646 w 90"/>
                <a:gd name="T23" fmla="*/ 2147483646 h 229"/>
                <a:gd name="T24" fmla="*/ 2147483646 w 90"/>
                <a:gd name="T25" fmla="*/ 2147483646 h 229"/>
                <a:gd name="T26" fmla="*/ 0 w 90"/>
                <a:gd name="T27" fmla="*/ 2147483646 h 229"/>
                <a:gd name="T28" fmla="*/ 2147483646 w 90"/>
                <a:gd name="T29" fmla="*/ 2147483646 h 229"/>
                <a:gd name="T30" fmla="*/ 2147483646 w 90"/>
                <a:gd name="T31" fmla="*/ 2147483646 h 229"/>
                <a:gd name="T32" fmla="*/ 2147483646 w 90"/>
                <a:gd name="T33" fmla="*/ 2147483646 h 229"/>
                <a:gd name="T34" fmla="*/ 2147483646 w 90"/>
                <a:gd name="T35" fmla="*/ 2147483646 h 229"/>
                <a:gd name="T36" fmla="*/ 2147483646 w 90"/>
                <a:gd name="T37" fmla="*/ 2147483646 h 229"/>
                <a:gd name="T38" fmla="*/ 2147483646 w 90"/>
                <a:gd name="T39" fmla="*/ 2147483646 h 229"/>
                <a:gd name="T40" fmla="*/ 2147483646 w 90"/>
                <a:gd name="T41" fmla="*/ 2147483646 h 229"/>
                <a:gd name="T42" fmla="*/ 2147483646 w 90"/>
                <a:gd name="T43" fmla="*/ 2147483646 h 229"/>
                <a:gd name="T44" fmla="*/ 2147483646 w 90"/>
                <a:gd name="T45" fmla="*/ 2147483646 h 229"/>
                <a:gd name="T46" fmla="*/ 2147483646 w 90"/>
                <a:gd name="T47" fmla="*/ 2147483646 h 229"/>
                <a:gd name="T48" fmla="*/ 2147483646 w 90"/>
                <a:gd name="T49" fmla="*/ 2147483646 h 229"/>
                <a:gd name="T50" fmla="*/ 2147483646 w 90"/>
                <a:gd name="T51" fmla="*/ 2147483646 h 229"/>
                <a:gd name="T52" fmla="*/ 2147483646 w 90"/>
                <a:gd name="T53" fmla="*/ 2147483646 h 229"/>
                <a:gd name="T54" fmla="*/ 2147483646 w 90"/>
                <a:gd name="T55" fmla="*/ 2147483646 h 229"/>
                <a:gd name="T56" fmla="*/ 2147483646 w 90"/>
                <a:gd name="T57" fmla="*/ 2147483646 h 229"/>
                <a:gd name="T58" fmla="*/ 2147483646 w 90"/>
                <a:gd name="T59" fmla="*/ 2147483646 h 229"/>
                <a:gd name="T60" fmla="*/ 2147483646 w 90"/>
                <a:gd name="T61" fmla="*/ 2147483646 h 229"/>
                <a:gd name="T62" fmla="*/ 2147483646 w 90"/>
                <a:gd name="T63" fmla="*/ 2147483646 h 229"/>
                <a:gd name="T64" fmla="*/ 2147483646 w 90"/>
                <a:gd name="T65" fmla="*/ 2147483646 h 229"/>
                <a:gd name="T66" fmla="*/ 2147483646 w 90"/>
                <a:gd name="T67" fmla="*/ 2147483646 h 229"/>
                <a:gd name="T68" fmla="*/ 2147483646 w 90"/>
                <a:gd name="T69" fmla="*/ 2147483646 h 229"/>
                <a:gd name="T70" fmla="*/ 2147483646 w 90"/>
                <a:gd name="T71" fmla="*/ 2147483646 h 229"/>
                <a:gd name="T72" fmla="*/ 2147483646 w 90"/>
                <a:gd name="T73" fmla="*/ 2147483646 h 229"/>
                <a:gd name="T74" fmla="*/ 2147483646 w 90"/>
                <a:gd name="T75" fmla="*/ 2147483646 h 229"/>
                <a:gd name="T76" fmla="*/ 2147483646 w 90"/>
                <a:gd name="T77" fmla="*/ 2147483646 h 229"/>
                <a:gd name="T78" fmla="*/ 2147483646 w 90"/>
                <a:gd name="T79" fmla="*/ 2147483646 h 229"/>
                <a:gd name="T80" fmla="*/ 2147483646 w 90"/>
                <a:gd name="T81" fmla="*/ 2147483646 h 229"/>
                <a:gd name="T82" fmla="*/ 2147483646 w 90"/>
                <a:gd name="T83" fmla="*/ 2147483646 h 229"/>
                <a:gd name="T84" fmla="*/ 2147483646 w 90"/>
                <a:gd name="T85" fmla="*/ 2147483646 h 229"/>
                <a:gd name="T86" fmla="*/ 2147483646 w 90"/>
                <a:gd name="T87" fmla="*/ 2147483646 h 229"/>
                <a:gd name="T88" fmla="*/ 2147483646 w 90"/>
                <a:gd name="T89" fmla="*/ 2147483646 h 229"/>
                <a:gd name="T90" fmla="*/ 2147483646 w 90"/>
                <a:gd name="T91" fmla="*/ 2147483646 h 229"/>
                <a:gd name="T92" fmla="*/ 2147483646 w 90"/>
                <a:gd name="T93" fmla="*/ 2147483646 h 229"/>
                <a:gd name="T94" fmla="*/ 2147483646 w 90"/>
                <a:gd name="T95" fmla="*/ 2147483646 h 229"/>
                <a:gd name="T96" fmla="*/ 2147483646 w 90"/>
                <a:gd name="T97" fmla="*/ 2147483646 h 229"/>
                <a:gd name="T98" fmla="*/ 2147483646 w 90"/>
                <a:gd name="T99" fmla="*/ 2147483646 h 229"/>
                <a:gd name="T100" fmla="*/ 2147483646 w 90"/>
                <a:gd name="T101" fmla="*/ 0 h 229"/>
                <a:gd name="T102" fmla="*/ 2147483646 w 90"/>
                <a:gd name="T103" fmla="*/ 2147483646 h 229"/>
                <a:gd name="T104" fmla="*/ 2147483646 w 90"/>
                <a:gd name="T105" fmla="*/ 2147483646 h 229"/>
                <a:gd name="T106" fmla="*/ 2147483646 w 90"/>
                <a:gd name="T107" fmla="*/ 2147483646 h 229"/>
                <a:gd name="T108" fmla="*/ 2147483646 w 90"/>
                <a:gd name="T109" fmla="*/ 2147483646 h 229"/>
                <a:gd name="T110" fmla="*/ 2147483646 w 90"/>
                <a:gd name="T111" fmla="*/ 2147483646 h 229"/>
                <a:gd name="T112" fmla="*/ 2147483646 w 90"/>
                <a:gd name="T113" fmla="*/ 2147483646 h 229"/>
                <a:gd name="T114" fmla="*/ 2147483646 w 90"/>
                <a:gd name="T115" fmla="*/ 2147483646 h 229"/>
                <a:gd name="T116" fmla="*/ 2147483646 w 90"/>
                <a:gd name="T117" fmla="*/ 2147483646 h 229"/>
                <a:gd name="T118" fmla="*/ 2147483646 w 90"/>
                <a:gd name="T119" fmla="*/ 2147483646 h 229"/>
                <a:gd name="T120" fmla="*/ 2147483646 w 90"/>
                <a:gd name="T121" fmla="*/ 2147483646 h 229"/>
                <a:gd name="T122" fmla="*/ 2147483646 w 90"/>
                <a:gd name="T123" fmla="*/ 0 h 2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0" h="229">
                  <a:moveTo>
                    <a:pt x="27" y="113"/>
                  </a:moveTo>
                  <a:cubicBezTo>
                    <a:pt x="24" y="115"/>
                    <a:pt x="24" y="115"/>
                    <a:pt x="24" y="11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2" y="174"/>
                    <a:pt x="2" y="174"/>
                    <a:pt x="2" y="17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4"/>
                    <a:pt x="16" y="184"/>
                    <a:pt x="16" y="184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3" y="203"/>
                    <a:pt x="3" y="203"/>
                    <a:pt x="3" y="203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43" y="225"/>
                    <a:pt x="43" y="225"/>
                    <a:pt x="43" y="225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52" y="226"/>
                    <a:pt x="52" y="226"/>
                    <a:pt x="52" y="226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61" y="229"/>
                    <a:pt x="61" y="229"/>
                    <a:pt x="61" y="229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53" y="175"/>
                    <a:pt x="53" y="175"/>
                    <a:pt x="53" y="175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42" y="161"/>
                    <a:pt x="42" y="160"/>
                    <a:pt x="42" y="160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18"/>
                    <a:pt x="30" y="117"/>
                    <a:pt x="30" y="117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7" y="113"/>
                    <a:pt x="27" y="113"/>
                    <a:pt x="27" y="113"/>
                  </a:cubicBezTo>
                  <a:moveTo>
                    <a:pt x="38" y="40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0"/>
                    <a:pt x="38" y="40"/>
                    <a:pt x="38" y="40"/>
                  </a:cubicBezTo>
                  <a:moveTo>
                    <a:pt x="77" y="0"/>
                  </a:moveTo>
                  <a:cubicBezTo>
                    <a:pt x="86" y="10"/>
                    <a:pt x="86" y="10"/>
                    <a:pt x="86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A9C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0" name="Freeform 99">
              <a:extLst>
                <a:ext uri="{FF2B5EF4-FFF2-40B4-BE49-F238E27FC236}">
                  <a16:creationId xmlns:a16="http://schemas.microsoft.com/office/drawing/2014/main" id="{E3E78B89-DA5A-4A6D-8848-35DFEF73F2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868556" y="1646626"/>
              <a:ext cx="366798" cy="524342"/>
            </a:xfrm>
            <a:custGeom>
              <a:avLst/>
              <a:gdLst>
                <a:gd name="T0" fmla="*/ 2147483646 w 249"/>
                <a:gd name="T1" fmla="*/ 2147483646 h 347"/>
                <a:gd name="T2" fmla="*/ 2147483646 w 249"/>
                <a:gd name="T3" fmla="*/ 2147483646 h 347"/>
                <a:gd name="T4" fmla="*/ 2147483646 w 249"/>
                <a:gd name="T5" fmla="*/ 2147483646 h 347"/>
                <a:gd name="T6" fmla="*/ 2147483646 w 249"/>
                <a:gd name="T7" fmla="*/ 2147483646 h 347"/>
                <a:gd name="T8" fmla="*/ 2147483646 w 249"/>
                <a:gd name="T9" fmla="*/ 2147483646 h 347"/>
                <a:gd name="T10" fmla="*/ 2147483646 w 249"/>
                <a:gd name="T11" fmla="*/ 2147483646 h 347"/>
                <a:gd name="T12" fmla="*/ 2147483646 w 249"/>
                <a:gd name="T13" fmla="*/ 2147483646 h 347"/>
                <a:gd name="T14" fmla="*/ 2147483646 w 249"/>
                <a:gd name="T15" fmla="*/ 2147483646 h 347"/>
                <a:gd name="T16" fmla="*/ 2147483646 w 249"/>
                <a:gd name="T17" fmla="*/ 2147483646 h 347"/>
                <a:gd name="T18" fmla="*/ 2147483646 w 249"/>
                <a:gd name="T19" fmla="*/ 2147483646 h 347"/>
                <a:gd name="T20" fmla="*/ 2147483646 w 249"/>
                <a:gd name="T21" fmla="*/ 2147483646 h 347"/>
                <a:gd name="T22" fmla="*/ 2147483646 w 249"/>
                <a:gd name="T23" fmla="*/ 2147483646 h 347"/>
                <a:gd name="T24" fmla="*/ 2147483646 w 249"/>
                <a:gd name="T25" fmla="*/ 2147483646 h 347"/>
                <a:gd name="T26" fmla="*/ 2147483646 w 249"/>
                <a:gd name="T27" fmla="*/ 2147483646 h 347"/>
                <a:gd name="T28" fmla="*/ 2147483646 w 249"/>
                <a:gd name="T29" fmla="*/ 2147483646 h 347"/>
                <a:gd name="T30" fmla="*/ 2147483646 w 249"/>
                <a:gd name="T31" fmla="*/ 2147483646 h 347"/>
                <a:gd name="T32" fmla="*/ 2147483646 w 249"/>
                <a:gd name="T33" fmla="*/ 2147483646 h 347"/>
                <a:gd name="T34" fmla="*/ 2147483646 w 249"/>
                <a:gd name="T35" fmla="*/ 2147483646 h 347"/>
                <a:gd name="T36" fmla="*/ 2147483646 w 249"/>
                <a:gd name="T37" fmla="*/ 2147483646 h 347"/>
                <a:gd name="T38" fmla="*/ 2147483646 w 249"/>
                <a:gd name="T39" fmla="*/ 2147483646 h 347"/>
                <a:gd name="T40" fmla="*/ 2147483646 w 249"/>
                <a:gd name="T41" fmla="*/ 2147483646 h 347"/>
                <a:gd name="T42" fmla="*/ 2147483646 w 249"/>
                <a:gd name="T43" fmla="*/ 2147483646 h 347"/>
                <a:gd name="T44" fmla="*/ 2147483646 w 249"/>
                <a:gd name="T45" fmla="*/ 2147483646 h 347"/>
                <a:gd name="T46" fmla="*/ 2147483646 w 249"/>
                <a:gd name="T47" fmla="*/ 2147483646 h 347"/>
                <a:gd name="T48" fmla="*/ 2147483646 w 249"/>
                <a:gd name="T49" fmla="*/ 2147483646 h 347"/>
                <a:gd name="T50" fmla="*/ 2147483646 w 249"/>
                <a:gd name="T51" fmla="*/ 2147483646 h 347"/>
                <a:gd name="T52" fmla="*/ 2147483646 w 249"/>
                <a:gd name="T53" fmla="*/ 2147483646 h 347"/>
                <a:gd name="T54" fmla="*/ 2147483646 w 249"/>
                <a:gd name="T55" fmla="*/ 2147483646 h 347"/>
                <a:gd name="T56" fmla="*/ 2147483646 w 249"/>
                <a:gd name="T57" fmla="*/ 2147483646 h 347"/>
                <a:gd name="T58" fmla="*/ 2147483646 w 249"/>
                <a:gd name="T59" fmla="*/ 2147483646 h 347"/>
                <a:gd name="T60" fmla="*/ 2147483646 w 249"/>
                <a:gd name="T61" fmla="*/ 2147483646 h 347"/>
                <a:gd name="T62" fmla="*/ 2147483646 w 249"/>
                <a:gd name="T63" fmla="*/ 2147483646 h 347"/>
                <a:gd name="T64" fmla="*/ 2147483646 w 249"/>
                <a:gd name="T65" fmla="*/ 2147483646 h 347"/>
                <a:gd name="T66" fmla="*/ 2147483646 w 249"/>
                <a:gd name="T67" fmla="*/ 2147483646 h 347"/>
                <a:gd name="T68" fmla="*/ 2147483646 w 249"/>
                <a:gd name="T69" fmla="*/ 2147483646 h 347"/>
                <a:gd name="T70" fmla="*/ 2147483646 w 249"/>
                <a:gd name="T71" fmla="*/ 2147483646 h 347"/>
                <a:gd name="T72" fmla="*/ 2147483646 w 249"/>
                <a:gd name="T73" fmla="*/ 2147483646 h 347"/>
                <a:gd name="T74" fmla="*/ 2147483646 w 249"/>
                <a:gd name="T75" fmla="*/ 2147483646 h 347"/>
                <a:gd name="T76" fmla="*/ 2147483646 w 249"/>
                <a:gd name="T77" fmla="*/ 2147483646 h 347"/>
                <a:gd name="T78" fmla="*/ 2147483646 w 249"/>
                <a:gd name="T79" fmla="*/ 2147483646 h 347"/>
                <a:gd name="T80" fmla="*/ 2147483646 w 249"/>
                <a:gd name="T81" fmla="*/ 2147483646 h 347"/>
                <a:gd name="T82" fmla="*/ 2147483646 w 249"/>
                <a:gd name="T83" fmla="*/ 2147483646 h 347"/>
                <a:gd name="T84" fmla="*/ 2147483646 w 249"/>
                <a:gd name="T85" fmla="*/ 2147483646 h 347"/>
                <a:gd name="T86" fmla="*/ 2147483646 w 249"/>
                <a:gd name="T87" fmla="*/ 2147483646 h 347"/>
                <a:gd name="T88" fmla="*/ 2147483646 w 249"/>
                <a:gd name="T89" fmla="*/ 2147483646 h 347"/>
                <a:gd name="T90" fmla="*/ 2147483646 w 249"/>
                <a:gd name="T91" fmla="*/ 2147483646 h 347"/>
                <a:gd name="T92" fmla="*/ 2147483646 w 249"/>
                <a:gd name="T93" fmla="*/ 2147483646 h 347"/>
                <a:gd name="T94" fmla="*/ 2147483646 w 249"/>
                <a:gd name="T95" fmla="*/ 2147483646 h 347"/>
                <a:gd name="T96" fmla="*/ 2147483646 w 249"/>
                <a:gd name="T97" fmla="*/ 2147483646 h 347"/>
                <a:gd name="T98" fmla="*/ 2147483646 w 249"/>
                <a:gd name="T99" fmla="*/ 2147483646 h 347"/>
                <a:gd name="T100" fmla="*/ 2147483646 w 249"/>
                <a:gd name="T101" fmla="*/ 2147483646 h 347"/>
                <a:gd name="T102" fmla="*/ 0 w 249"/>
                <a:gd name="T103" fmla="*/ 2147483646 h 347"/>
                <a:gd name="T104" fmla="*/ 2147483646 w 249"/>
                <a:gd name="T105" fmla="*/ 2147483646 h 347"/>
                <a:gd name="T106" fmla="*/ 2147483646 w 249"/>
                <a:gd name="T107" fmla="*/ 2147483646 h 347"/>
                <a:gd name="T108" fmla="*/ 2147483646 w 249"/>
                <a:gd name="T109" fmla="*/ 2147483646 h 347"/>
                <a:gd name="T110" fmla="*/ 2147483646 w 249"/>
                <a:gd name="T111" fmla="*/ 2147483646 h 347"/>
                <a:gd name="T112" fmla="*/ 2147483646 w 249"/>
                <a:gd name="T113" fmla="*/ 0 h 347"/>
                <a:gd name="T114" fmla="*/ 2147483646 w 249"/>
                <a:gd name="T115" fmla="*/ 0 h 347"/>
                <a:gd name="T116" fmla="*/ 2147483646 w 249"/>
                <a:gd name="T117" fmla="*/ 2147483646 h 347"/>
                <a:gd name="T118" fmla="*/ 2147483646 w 249"/>
                <a:gd name="T119" fmla="*/ 2147483646 h 347"/>
                <a:gd name="T120" fmla="*/ 2147483646 w 249"/>
                <a:gd name="T121" fmla="*/ 2147483646 h 347"/>
                <a:gd name="T122" fmla="*/ 2147483646 w 249"/>
                <a:gd name="T123" fmla="*/ 0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9" h="347">
                  <a:moveTo>
                    <a:pt x="215" y="302"/>
                  </a:moveTo>
                  <a:cubicBezTo>
                    <a:pt x="214" y="310"/>
                    <a:pt x="214" y="310"/>
                    <a:pt x="214" y="310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44"/>
                    <a:pt x="211" y="344"/>
                    <a:pt x="211" y="344"/>
                  </a:cubicBezTo>
                  <a:cubicBezTo>
                    <a:pt x="214" y="346"/>
                    <a:pt x="214" y="346"/>
                    <a:pt x="214" y="346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5" y="302"/>
                    <a:pt x="215" y="302"/>
                    <a:pt x="215" y="302"/>
                  </a:cubicBezTo>
                  <a:moveTo>
                    <a:pt x="228" y="230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18" y="260"/>
                    <a:pt x="218" y="260"/>
                    <a:pt x="218" y="260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1" y="269"/>
                    <a:pt x="211" y="269"/>
                    <a:pt x="211" y="269"/>
                  </a:cubicBezTo>
                  <a:cubicBezTo>
                    <a:pt x="210" y="269"/>
                    <a:pt x="210" y="269"/>
                    <a:pt x="210" y="270"/>
                  </a:cubicBezTo>
                  <a:cubicBezTo>
                    <a:pt x="211" y="278"/>
                    <a:pt x="211" y="278"/>
                    <a:pt x="211" y="278"/>
                  </a:cubicBezTo>
                  <a:cubicBezTo>
                    <a:pt x="212" y="283"/>
                    <a:pt x="212" y="283"/>
                    <a:pt x="212" y="283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2" y="295"/>
                    <a:pt x="212" y="295"/>
                    <a:pt x="212" y="295"/>
                  </a:cubicBezTo>
                  <a:cubicBezTo>
                    <a:pt x="215" y="300"/>
                    <a:pt x="215" y="300"/>
                    <a:pt x="215" y="300"/>
                  </a:cubicBezTo>
                  <a:cubicBezTo>
                    <a:pt x="215" y="283"/>
                    <a:pt x="215" y="283"/>
                    <a:pt x="215" y="283"/>
                  </a:cubicBezTo>
                  <a:cubicBezTo>
                    <a:pt x="215" y="283"/>
                    <a:pt x="215" y="283"/>
                    <a:pt x="215" y="283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21" y="263"/>
                    <a:pt x="221" y="263"/>
                    <a:pt x="221" y="263"/>
                  </a:cubicBezTo>
                  <a:cubicBezTo>
                    <a:pt x="237" y="246"/>
                    <a:pt x="237" y="246"/>
                    <a:pt x="237" y="246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5" y="241"/>
                    <a:pt x="235" y="241"/>
                    <a:pt x="235" y="241"/>
                  </a:cubicBezTo>
                  <a:cubicBezTo>
                    <a:pt x="229" y="230"/>
                    <a:pt x="229" y="230"/>
                    <a:pt x="229" y="230"/>
                  </a:cubicBezTo>
                  <a:cubicBezTo>
                    <a:pt x="228" y="230"/>
                    <a:pt x="228" y="230"/>
                    <a:pt x="228" y="230"/>
                  </a:cubicBezTo>
                  <a:moveTo>
                    <a:pt x="156" y="139"/>
                  </a:moveTo>
                  <a:cubicBezTo>
                    <a:pt x="156" y="139"/>
                    <a:pt x="155" y="139"/>
                    <a:pt x="154" y="140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245" y="162"/>
                    <a:pt x="245" y="162"/>
                    <a:pt x="245" y="162"/>
                  </a:cubicBezTo>
                  <a:cubicBezTo>
                    <a:pt x="223" y="214"/>
                    <a:pt x="223" y="214"/>
                    <a:pt x="223" y="214"/>
                  </a:cubicBezTo>
                  <a:cubicBezTo>
                    <a:pt x="223" y="214"/>
                    <a:pt x="223" y="215"/>
                    <a:pt x="223" y="215"/>
                  </a:cubicBezTo>
                  <a:cubicBezTo>
                    <a:pt x="223" y="217"/>
                    <a:pt x="223" y="217"/>
                    <a:pt x="223" y="217"/>
                  </a:cubicBezTo>
                  <a:cubicBezTo>
                    <a:pt x="224" y="214"/>
                    <a:pt x="224" y="214"/>
                    <a:pt x="224" y="214"/>
                  </a:cubicBezTo>
                  <a:cubicBezTo>
                    <a:pt x="232" y="198"/>
                    <a:pt x="232" y="198"/>
                    <a:pt x="232" y="198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9" y="158"/>
                    <a:pt x="249" y="158"/>
                    <a:pt x="249" y="158"/>
                  </a:cubicBezTo>
                  <a:cubicBezTo>
                    <a:pt x="249" y="158"/>
                    <a:pt x="249" y="158"/>
                    <a:pt x="248" y="158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7" y="139"/>
                    <a:pt x="156" y="139"/>
                    <a:pt x="156" y="139"/>
                  </a:cubicBezTo>
                  <a:moveTo>
                    <a:pt x="3" y="128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107" y="230"/>
                    <a:pt x="107" y="230"/>
                    <a:pt x="107" y="230"/>
                  </a:cubicBezTo>
                  <a:cubicBezTo>
                    <a:pt x="110" y="231"/>
                    <a:pt x="110" y="231"/>
                    <a:pt x="110" y="231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3" y="128"/>
                    <a:pt x="3" y="128"/>
                    <a:pt x="3" y="128"/>
                  </a:cubicBezTo>
                  <a:moveTo>
                    <a:pt x="12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1" name="Freeform 100">
              <a:extLst>
                <a:ext uri="{FF2B5EF4-FFF2-40B4-BE49-F238E27FC236}">
                  <a16:creationId xmlns:a16="http://schemas.microsoft.com/office/drawing/2014/main" id="{53A1DBBA-FE00-4E9A-AB1F-A3FB1ADC81D3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6433" y="1886641"/>
              <a:ext cx="38921" cy="131701"/>
            </a:xfrm>
            <a:custGeom>
              <a:avLst/>
              <a:gdLst>
                <a:gd name="T0" fmla="*/ 2147483646 w 27"/>
                <a:gd name="T1" fmla="*/ 0 h 88"/>
                <a:gd name="T2" fmla="*/ 2147483646 w 27"/>
                <a:gd name="T3" fmla="*/ 2147483646 h 88"/>
                <a:gd name="T4" fmla="*/ 2147483646 w 27"/>
                <a:gd name="T5" fmla="*/ 2147483646 h 88"/>
                <a:gd name="T6" fmla="*/ 2147483646 w 27"/>
                <a:gd name="T7" fmla="*/ 2147483646 h 88"/>
                <a:gd name="T8" fmla="*/ 2147483646 w 27"/>
                <a:gd name="T9" fmla="*/ 2147483646 h 88"/>
                <a:gd name="T10" fmla="*/ 2147483646 w 27"/>
                <a:gd name="T11" fmla="*/ 2147483646 h 88"/>
                <a:gd name="T12" fmla="*/ 2147483646 w 27"/>
                <a:gd name="T13" fmla="*/ 2147483646 h 88"/>
                <a:gd name="T14" fmla="*/ 2147483646 w 27"/>
                <a:gd name="T15" fmla="*/ 2147483646 h 88"/>
                <a:gd name="T16" fmla="*/ 2147483646 w 27"/>
                <a:gd name="T17" fmla="*/ 2147483646 h 88"/>
                <a:gd name="T18" fmla="*/ 2147483646 w 27"/>
                <a:gd name="T19" fmla="*/ 2147483646 h 88"/>
                <a:gd name="T20" fmla="*/ 0 w 27"/>
                <a:gd name="T21" fmla="*/ 2147483646 h 88"/>
                <a:gd name="T22" fmla="*/ 2147483646 w 27"/>
                <a:gd name="T23" fmla="*/ 2147483646 h 88"/>
                <a:gd name="T24" fmla="*/ 2147483646 w 27"/>
                <a:gd name="T25" fmla="*/ 2147483646 h 88"/>
                <a:gd name="T26" fmla="*/ 2147483646 w 27"/>
                <a:gd name="T27" fmla="*/ 2147483646 h 88"/>
                <a:gd name="T28" fmla="*/ 2147483646 w 27"/>
                <a:gd name="T29" fmla="*/ 2147483646 h 88"/>
                <a:gd name="T30" fmla="*/ 2147483646 w 27"/>
                <a:gd name="T31" fmla="*/ 2147483646 h 88"/>
                <a:gd name="T32" fmla="*/ 2147483646 w 27"/>
                <a:gd name="T33" fmla="*/ 2147483646 h 88"/>
                <a:gd name="T34" fmla="*/ 2147483646 w 27"/>
                <a:gd name="T35" fmla="*/ 2147483646 h 88"/>
                <a:gd name="T36" fmla="*/ 2147483646 w 27"/>
                <a:gd name="T37" fmla="*/ 2147483646 h 88"/>
                <a:gd name="T38" fmla="*/ 2147483646 w 27"/>
                <a:gd name="T39" fmla="*/ 2147483646 h 88"/>
                <a:gd name="T40" fmla="*/ 2147483646 w 27"/>
                <a:gd name="T41" fmla="*/ 2147483646 h 88"/>
                <a:gd name="T42" fmla="*/ 2147483646 w 27"/>
                <a:gd name="T43" fmla="*/ 0 h 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88">
                  <a:moveTo>
                    <a:pt x="26" y="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7"/>
                    <a:pt x="15" y="86"/>
                    <a:pt x="15" y="8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7" y="2"/>
                    <a:pt x="27" y="1"/>
                  </a:cubicBezTo>
                  <a:cubicBezTo>
                    <a:pt x="27" y="1"/>
                    <a:pt x="26" y="1"/>
                    <a:pt x="2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2" name="Freeform 102">
              <a:extLst>
                <a:ext uri="{FF2B5EF4-FFF2-40B4-BE49-F238E27FC236}">
                  <a16:creationId xmlns:a16="http://schemas.microsoft.com/office/drawing/2014/main" id="{0E56A8C4-E1AC-4771-BF1E-A1339F3566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026597" y="1993725"/>
              <a:ext cx="158041" cy="366793"/>
            </a:xfrm>
            <a:custGeom>
              <a:avLst/>
              <a:gdLst>
                <a:gd name="T0" fmla="*/ 2147483646 w 108"/>
                <a:gd name="T1" fmla="*/ 2147483646 h 242"/>
                <a:gd name="T2" fmla="*/ 2147483646 w 108"/>
                <a:gd name="T3" fmla="*/ 2147483646 h 242"/>
                <a:gd name="T4" fmla="*/ 2147483646 w 108"/>
                <a:gd name="T5" fmla="*/ 2147483646 h 242"/>
                <a:gd name="T6" fmla="*/ 2147483646 w 108"/>
                <a:gd name="T7" fmla="*/ 2147483646 h 242"/>
                <a:gd name="T8" fmla="*/ 2147483646 w 108"/>
                <a:gd name="T9" fmla="*/ 2147483646 h 242"/>
                <a:gd name="T10" fmla="*/ 2147483646 w 108"/>
                <a:gd name="T11" fmla="*/ 2147483646 h 242"/>
                <a:gd name="T12" fmla="*/ 2147483646 w 108"/>
                <a:gd name="T13" fmla="*/ 2147483646 h 242"/>
                <a:gd name="T14" fmla="*/ 2147483646 w 108"/>
                <a:gd name="T15" fmla="*/ 2147483646 h 242"/>
                <a:gd name="T16" fmla="*/ 2147483646 w 108"/>
                <a:gd name="T17" fmla="*/ 2147483646 h 242"/>
                <a:gd name="T18" fmla="*/ 2147483646 w 108"/>
                <a:gd name="T19" fmla="*/ 2147483646 h 242"/>
                <a:gd name="T20" fmla="*/ 2147483646 w 108"/>
                <a:gd name="T21" fmla="*/ 2147483646 h 242"/>
                <a:gd name="T22" fmla="*/ 2147483646 w 108"/>
                <a:gd name="T23" fmla="*/ 2147483646 h 242"/>
                <a:gd name="T24" fmla="*/ 2147483646 w 108"/>
                <a:gd name="T25" fmla="*/ 2147483646 h 242"/>
                <a:gd name="T26" fmla="*/ 2147483646 w 108"/>
                <a:gd name="T27" fmla="*/ 2147483646 h 242"/>
                <a:gd name="T28" fmla="*/ 2147483646 w 108"/>
                <a:gd name="T29" fmla="*/ 2147483646 h 242"/>
                <a:gd name="T30" fmla="*/ 2147483646 w 108"/>
                <a:gd name="T31" fmla="*/ 2147483646 h 242"/>
                <a:gd name="T32" fmla="*/ 2147483646 w 108"/>
                <a:gd name="T33" fmla="*/ 2147483646 h 242"/>
                <a:gd name="T34" fmla="*/ 2147483646 w 108"/>
                <a:gd name="T35" fmla="*/ 2147483646 h 242"/>
                <a:gd name="T36" fmla="*/ 2147483646 w 108"/>
                <a:gd name="T37" fmla="*/ 2147483646 h 242"/>
                <a:gd name="T38" fmla="*/ 2147483646 w 108"/>
                <a:gd name="T39" fmla="*/ 2147483646 h 242"/>
                <a:gd name="T40" fmla="*/ 2147483646 w 108"/>
                <a:gd name="T41" fmla="*/ 2147483646 h 242"/>
                <a:gd name="T42" fmla="*/ 2147483646 w 108"/>
                <a:gd name="T43" fmla="*/ 2147483646 h 242"/>
                <a:gd name="T44" fmla="*/ 2147483646 w 108"/>
                <a:gd name="T45" fmla="*/ 2147483646 h 242"/>
                <a:gd name="T46" fmla="*/ 2147483646 w 108"/>
                <a:gd name="T47" fmla="*/ 2147483646 h 242"/>
                <a:gd name="T48" fmla="*/ 2147483646 w 108"/>
                <a:gd name="T49" fmla="*/ 2147483646 h 242"/>
                <a:gd name="T50" fmla="*/ 2147483646 w 108"/>
                <a:gd name="T51" fmla="*/ 2147483646 h 242"/>
                <a:gd name="T52" fmla="*/ 2147483646 w 108"/>
                <a:gd name="T53" fmla="*/ 2147483646 h 242"/>
                <a:gd name="T54" fmla="*/ 2147483646 w 108"/>
                <a:gd name="T55" fmla="*/ 2147483646 h 242"/>
                <a:gd name="T56" fmla="*/ 2147483646 w 108"/>
                <a:gd name="T57" fmla="*/ 2147483646 h 242"/>
                <a:gd name="T58" fmla="*/ 2147483646 w 108"/>
                <a:gd name="T59" fmla="*/ 2147483646 h 242"/>
                <a:gd name="T60" fmla="*/ 2147483646 w 108"/>
                <a:gd name="T61" fmla="*/ 2147483646 h 242"/>
                <a:gd name="T62" fmla="*/ 2147483646 w 108"/>
                <a:gd name="T63" fmla="*/ 2147483646 h 242"/>
                <a:gd name="T64" fmla="*/ 2147483646 w 108"/>
                <a:gd name="T65" fmla="*/ 2147483646 h 242"/>
                <a:gd name="T66" fmla="*/ 2147483646 w 108"/>
                <a:gd name="T67" fmla="*/ 2147483646 h 242"/>
                <a:gd name="T68" fmla="*/ 2147483646 w 108"/>
                <a:gd name="T69" fmla="*/ 2147483646 h 242"/>
                <a:gd name="T70" fmla="*/ 2147483646 w 108"/>
                <a:gd name="T71" fmla="*/ 2147483646 h 242"/>
                <a:gd name="T72" fmla="*/ 2147483646 w 108"/>
                <a:gd name="T73" fmla="*/ 2147483646 h 242"/>
                <a:gd name="T74" fmla="*/ 2147483646 w 108"/>
                <a:gd name="T75" fmla="*/ 0 h 242"/>
                <a:gd name="T76" fmla="*/ 2147483646 w 108"/>
                <a:gd name="T77" fmla="*/ 2147483646 h 242"/>
                <a:gd name="T78" fmla="*/ 0 w 108"/>
                <a:gd name="T79" fmla="*/ 0 h 242"/>
                <a:gd name="T80" fmla="*/ 2147483646 w 108"/>
                <a:gd name="T81" fmla="*/ 2147483646 h 242"/>
                <a:gd name="T82" fmla="*/ 2147483646 w 108"/>
                <a:gd name="T83" fmla="*/ 2147483646 h 2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8" h="242">
                  <a:moveTo>
                    <a:pt x="53" y="175"/>
                  </a:moveTo>
                  <a:cubicBezTo>
                    <a:pt x="59" y="184"/>
                    <a:pt x="59" y="184"/>
                    <a:pt x="59" y="184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0" y="230"/>
                    <a:pt x="50" y="230"/>
                    <a:pt x="50" y="230"/>
                  </a:cubicBezTo>
                  <a:cubicBezTo>
                    <a:pt x="43" y="242"/>
                    <a:pt x="43" y="242"/>
                    <a:pt x="43" y="24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2" y="226"/>
                    <a:pt x="52" y="226"/>
                    <a:pt x="52" y="226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8" y="194"/>
                    <a:pt x="58" y="194"/>
                    <a:pt x="58" y="194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3" y="175"/>
                    <a:pt x="53" y="175"/>
                    <a:pt x="53" y="175"/>
                  </a:cubicBezTo>
                  <a:moveTo>
                    <a:pt x="71" y="125"/>
                  </a:moveTo>
                  <a:cubicBezTo>
                    <a:pt x="51" y="125"/>
                    <a:pt x="51" y="125"/>
                    <a:pt x="51" y="125"/>
                  </a:cubicBezTo>
                  <a:cubicBezTo>
                    <a:pt x="50" y="125"/>
                    <a:pt x="49" y="125"/>
                    <a:pt x="49" y="126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39"/>
                    <a:pt x="42" y="140"/>
                    <a:pt x="42" y="140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87" y="128"/>
                    <a:pt x="87" y="128"/>
                    <a:pt x="87" y="128"/>
                  </a:cubicBezTo>
                  <a:cubicBezTo>
                    <a:pt x="87" y="127"/>
                    <a:pt x="86" y="127"/>
                    <a:pt x="86" y="12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25"/>
                    <a:pt x="71" y="125"/>
                    <a:pt x="71" y="125"/>
                  </a:cubicBezTo>
                  <a:moveTo>
                    <a:pt x="104" y="114"/>
                  </a:moveTo>
                  <a:cubicBezTo>
                    <a:pt x="104" y="140"/>
                    <a:pt x="104" y="140"/>
                    <a:pt x="104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4" y="114"/>
                    <a:pt x="104" y="114"/>
                    <a:pt x="104" y="114"/>
                  </a:cubicBezTo>
                  <a:moveTo>
                    <a:pt x="104" y="48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4" y="48"/>
                    <a:pt x="104" y="48"/>
                    <a:pt x="104" y="48"/>
                  </a:cubicBezTo>
                  <a:moveTo>
                    <a:pt x="1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9"/>
                    <a:pt x="9" y="9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3" name="Freeform 103">
              <a:extLst>
                <a:ext uri="{FF2B5EF4-FFF2-40B4-BE49-F238E27FC236}">
                  <a16:creationId xmlns:a16="http://schemas.microsoft.com/office/drawing/2014/main" id="{713CC6D7-E23F-4427-8283-803E4F80914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086748" y="2184506"/>
              <a:ext cx="97891" cy="353254"/>
            </a:xfrm>
            <a:custGeom>
              <a:avLst/>
              <a:gdLst>
                <a:gd name="T0" fmla="*/ 2147483646 w 67"/>
                <a:gd name="T1" fmla="*/ 2147483646 h 233"/>
                <a:gd name="T2" fmla="*/ 2147483646 w 67"/>
                <a:gd name="T3" fmla="*/ 2147483646 h 233"/>
                <a:gd name="T4" fmla="*/ 0 w 67"/>
                <a:gd name="T5" fmla="*/ 2147483646 h 233"/>
                <a:gd name="T6" fmla="*/ 2147483646 w 67"/>
                <a:gd name="T7" fmla="*/ 2147483646 h 233"/>
                <a:gd name="T8" fmla="*/ 2147483646 w 67"/>
                <a:gd name="T9" fmla="*/ 2147483646 h 233"/>
                <a:gd name="T10" fmla="*/ 2147483646 w 67"/>
                <a:gd name="T11" fmla="*/ 2147483646 h 233"/>
                <a:gd name="T12" fmla="*/ 2147483646 w 67"/>
                <a:gd name="T13" fmla="*/ 2147483646 h 233"/>
                <a:gd name="T14" fmla="*/ 2147483646 w 67"/>
                <a:gd name="T15" fmla="*/ 2147483646 h 233"/>
                <a:gd name="T16" fmla="*/ 2147483646 w 67"/>
                <a:gd name="T17" fmla="*/ 2147483646 h 233"/>
                <a:gd name="T18" fmla="*/ 2147483646 w 67"/>
                <a:gd name="T19" fmla="*/ 2147483646 h 233"/>
                <a:gd name="T20" fmla="*/ 2147483646 w 67"/>
                <a:gd name="T21" fmla="*/ 2147483646 h 233"/>
                <a:gd name="T22" fmla="*/ 2147483646 w 67"/>
                <a:gd name="T23" fmla="*/ 2147483646 h 233"/>
                <a:gd name="T24" fmla="*/ 2147483646 w 67"/>
                <a:gd name="T25" fmla="*/ 2147483646 h 233"/>
                <a:gd name="T26" fmla="*/ 2147483646 w 67"/>
                <a:gd name="T27" fmla="*/ 2147483646 h 233"/>
                <a:gd name="T28" fmla="*/ 2147483646 w 67"/>
                <a:gd name="T29" fmla="*/ 2147483646 h 233"/>
                <a:gd name="T30" fmla="*/ 2147483646 w 67"/>
                <a:gd name="T31" fmla="*/ 2147483646 h 233"/>
                <a:gd name="T32" fmla="*/ 2147483646 w 67"/>
                <a:gd name="T33" fmla="*/ 2147483646 h 233"/>
                <a:gd name="T34" fmla="*/ 2147483646 w 67"/>
                <a:gd name="T35" fmla="*/ 2147483646 h 233"/>
                <a:gd name="T36" fmla="*/ 2147483646 w 67"/>
                <a:gd name="T37" fmla="*/ 2147483646 h 233"/>
                <a:gd name="T38" fmla="*/ 2147483646 w 67"/>
                <a:gd name="T39" fmla="*/ 2147483646 h 233"/>
                <a:gd name="T40" fmla="*/ 2147483646 w 67"/>
                <a:gd name="T41" fmla="*/ 2147483646 h 233"/>
                <a:gd name="T42" fmla="*/ 2147483646 w 67"/>
                <a:gd name="T43" fmla="*/ 2147483646 h 233"/>
                <a:gd name="T44" fmla="*/ 2147483646 w 67"/>
                <a:gd name="T45" fmla="*/ 2147483646 h 233"/>
                <a:gd name="T46" fmla="*/ 2147483646 w 67"/>
                <a:gd name="T47" fmla="*/ 2147483646 h 233"/>
                <a:gd name="T48" fmla="*/ 2147483646 w 67"/>
                <a:gd name="T49" fmla="*/ 2147483646 h 233"/>
                <a:gd name="T50" fmla="*/ 2147483646 w 67"/>
                <a:gd name="T51" fmla="*/ 2147483646 h 233"/>
                <a:gd name="T52" fmla="*/ 2147483646 w 67"/>
                <a:gd name="T53" fmla="*/ 2147483646 h 233"/>
                <a:gd name="T54" fmla="*/ 2147483646 w 67"/>
                <a:gd name="T55" fmla="*/ 2147483646 h 233"/>
                <a:gd name="T56" fmla="*/ 2147483646 w 67"/>
                <a:gd name="T57" fmla="*/ 2147483646 h 233"/>
                <a:gd name="T58" fmla="*/ 2147483646 w 67"/>
                <a:gd name="T59" fmla="*/ 2147483646 h 233"/>
                <a:gd name="T60" fmla="*/ 2147483646 w 67"/>
                <a:gd name="T61" fmla="*/ 2147483646 h 233"/>
                <a:gd name="T62" fmla="*/ 2147483646 w 67"/>
                <a:gd name="T63" fmla="*/ 2147483646 h 233"/>
                <a:gd name="T64" fmla="*/ 2147483646 w 67"/>
                <a:gd name="T65" fmla="*/ 2147483646 h 233"/>
                <a:gd name="T66" fmla="*/ 2147483646 w 67"/>
                <a:gd name="T67" fmla="*/ 2147483646 h 233"/>
                <a:gd name="T68" fmla="*/ 2147483646 w 67"/>
                <a:gd name="T69" fmla="*/ 2147483646 h 233"/>
                <a:gd name="T70" fmla="*/ 2147483646 w 67"/>
                <a:gd name="T71" fmla="*/ 2147483646 h 233"/>
                <a:gd name="T72" fmla="*/ 2147483646 w 67"/>
                <a:gd name="T73" fmla="*/ 2147483646 h 233"/>
                <a:gd name="T74" fmla="*/ 2147483646 w 67"/>
                <a:gd name="T75" fmla="*/ 2147483646 h 233"/>
                <a:gd name="T76" fmla="*/ 2147483646 w 67"/>
                <a:gd name="T77" fmla="*/ 2147483646 h 233"/>
                <a:gd name="T78" fmla="*/ 2147483646 w 67"/>
                <a:gd name="T79" fmla="*/ 2147483646 h 233"/>
                <a:gd name="T80" fmla="*/ 2147483646 w 67"/>
                <a:gd name="T81" fmla="*/ 0 h 2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233">
                  <a:moveTo>
                    <a:pt x="8" y="113"/>
                  </a:moveTo>
                  <a:cubicBezTo>
                    <a:pt x="7" y="114"/>
                    <a:pt x="7" y="114"/>
                    <a:pt x="7" y="114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1"/>
                    <a:pt x="0" y="122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3"/>
                    <a:pt x="12" y="164"/>
                    <a:pt x="12" y="16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34" y="206"/>
                    <a:pt x="34" y="206"/>
                    <a:pt x="34" y="206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3" y="232"/>
                    <a:pt x="33" y="232"/>
                    <a:pt x="33" y="232"/>
                  </a:cubicBezTo>
                  <a:cubicBezTo>
                    <a:pt x="35" y="233"/>
                    <a:pt x="35" y="233"/>
                    <a:pt x="35" y="233"/>
                  </a:cubicBezTo>
                  <a:cubicBezTo>
                    <a:pt x="36" y="226"/>
                    <a:pt x="36" y="226"/>
                    <a:pt x="36" y="22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1" y="143"/>
                    <a:pt x="21" y="142"/>
                    <a:pt x="21" y="142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8" y="113"/>
                    <a:pt x="8" y="113"/>
                    <a:pt x="8" y="113"/>
                  </a:cubicBezTo>
                  <a:moveTo>
                    <a:pt x="14" y="96"/>
                  </a:moveTo>
                  <a:cubicBezTo>
                    <a:pt x="11" y="100"/>
                    <a:pt x="11" y="100"/>
                    <a:pt x="11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6"/>
                    <a:pt x="14" y="96"/>
                    <a:pt x="14" y="96"/>
                  </a:cubicBezTo>
                  <a:moveTo>
                    <a:pt x="21" y="56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2" y="57"/>
                  </a:cubicBezTo>
                  <a:cubicBezTo>
                    <a:pt x="21" y="56"/>
                    <a:pt x="21" y="56"/>
                    <a:pt x="21" y="56"/>
                  </a:cubicBezTo>
                  <a:moveTo>
                    <a:pt x="6" y="29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40" y="3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5" y="17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5" y="18"/>
                  </a:cubicBezTo>
                  <a:cubicBezTo>
                    <a:pt x="65" y="18"/>
                    <a:pt x="66" y="18"/>
                    <a:pt x="66" y="18"/>
                  </a:cubicBezTo>
                  <a:cubicBezTo>
                    <a:pt x="66" y="17"/>
                    <a:pt x="67" y="17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0" y="3"/>
                    <a:pt x="40" y="3"/>
                    <a:pt x="40" y="3"/>
                  </a:cubicBezTo>
                  <a:moveTo>
                    <a:pt x="20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4" name="Text Box 10">
              <a:extLst>
                <a:ext uri="{FF2B5EF4-FFF2-40B4-BE49-F238E27FC236}">
                  <a16:creationId xmlns:a16="http://schemas.microsoft.com/office/drawing/2014/main" id="{A90973AC-C398-4B94-B73E-09A4EE9569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348295" y="3913849"/>
              <a:ext cx="537811" cy="107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700" dirty="0">
                  <a:solidFill>
                    <a:srgbClr val="777777"/>
                  </a:solidFill>
                </a:rPr>
                <a:t>Philadelphia</a:t>
              </a:r>
            </a:p>
          </p:txBody>
        </p:sp>
        <p:sp>
          <p:nvSpPr>
            <p:cNvPr id="55" name="Oval 151">
              <a:extLst>
                <a:ext uri="{FF2B5EF4-FFF2-40B4-BE49-F238E27FC236}">
                  <a16:creationId xmlns:a16="http://schemas.microsoft.com/office/drawing/2014/main" id="{1E067614-0357-4696-94BD-E643139BD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28314" y="3828920"/>
              <a:ext cx="81380" cy="84929"/>
            </a:xfrm>
            <a:prstGeom prst="ellipse">
              <a:avLst/>
            </a:prstGeom>
            <a:solidFill>
              <a:schemeClr val="hlink"/>
            </a:solidFill>
            <a:ln w="25400" algn="ctr">
              <a:solidFill>
                <a:srgbClr val="5C8D3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49C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 dirty="0"/>
            </a:p>
          </p:txBody>
        </p:sp>
        <p:sp>
          <p:nvSpPr>
            <p:cNvPr id="56" name="Text Box 17">
              <a:extLst>
                <a:ext uri="{FF2B5EF4-FFF2-40B4-BE49-F238E27FC236}">
                  <a16:creationId xmlns:a16="http://schemas.microsoft.com/office/drawing/2014/main" id="{B39A5B01-5CF4-4491-953E-707DF0727C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119630" y="4521888"/>
              <a:ext cx="574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700" dirty="0"/>
                <a:t>Atlantic Electric</a:t>
              </a:r>
            </a:p>
          </p:txBody>
        </p:sp>
        <p:sp>
          <p:nvSpPr>
            <p:cNvPr id="57" name="Rectangle 155">
              <a:extLst>
                <a:ext uri="{FF2B5EF4-FFF2-40B4-BE49-F238E27FC236}">
                  <a16:creationId xmlns:a16="http://schemas.microsoft.com/office/drawing/2014/main" id="{33A10BF6-7E2A-4EA4-AD9F-996C1600BC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632674" y="5593957"/>
              <a:ext cx="80200" cy="82467"/>
            </a:xfrm>
            <a:prstGeom prst="rect">
              <a:avLst/>
            </a:prstGeom>
            <a:solidFill>
              <a:srgbClr val="B5D2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 dirty="0"/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CAF28B37-6892-4441-93D3-F74951CCB37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31424" y="1364761"/>
              <a:ext cx="923480" cy="836977"/>
            </a:xfrm>
            <a:custGeom>
              <a:avLst/>
              <a:gdLst>
                <a:gd name="T0" fmla="*/ 2147483646 w 854"/>
                <a:gd name="T1" fmla="*/ 2147483646 h 751"/>
                <a:gd name="T2" fmla="*/ 2147483646 w 854"/>
                <a:gd name="T3" fmla="*/ 2147483646 h 751"/>
                <a:gd name="T4" fmla="*/ 2147483646 w 854"/>
                <a:gd name="T5" fmla="*/ 2147483646 h 751"/>
                <a:gd name="T6" fmla="*/ 2147483646 w 854"/>
                <a:gd name="T7" fmla="*/ 2147483646 h 751"/>
                <a:gd name="T8" fmla="*/ 2147483646 w 854"/>
                <a:gd name="T9" fmla="*/ 2147483646 h 751"/>
                <a:gd name="T10" fmla="*/ 2147483646 w 854"/>
                <a:gd name="T11" fmla="*/ 2147483646 h 751"/>
                <a:gd name="T12" fmla="*/ 2147483646 w 854"/>
                <a:gd name="T13" fmla="*/ 2147483646 h 751"/>
                <a:gd name="T14" fmla="*/ 2147483646 w 854"/>
                <a:gd name="T15" fmla="*/ 2147483646 h 751"/>
                <a:gd name="T16" fmla="*/ 2147483646 w 854"/>
                <a:gd name="T17" fmla="*/ 2147483646 h 751"/>
                <a:gd name="T18" fmla="*/ 2147483646 w 854"/>
                <a:gd name="T19" fmla="*/ 2147483646 h 751"/>
                <a:gd name="T20" fmla="*/ 2147483646 w 854"/>
                <a:gd name="T21" fmla="*/ 2147483646 h 751"/>
                <a:gd name="T22" fmla="*/ 2147483646 w 854"/>
                <a:gd name="T23" fmla="*/ 2147483646 h 751"/>
                <a:gd name="T24" fmla="*/ 2147483646 w 854"/>
                <a:gd name="T25" fmla="*/ 2147483646 h 751"/>
                <a:gd name="T26" fmla="*/ 2147483646 w 854"/>
                <a:gd name="T27" fmla="*/ 2147483646 h 751"/>
                <a:gd name="T28" fmla="*/ 2147483646 w 854"/>
                <a:gd name="T29" fmla="*/ 2147483646 h 751"/>
                <a:gd name="T30" fmla="*/ 2147483646 w 854"/>
                <a:gd name="T31" fmla="*/ 2147483646 h 751"/>
                <a:gd name="T32" fmla="*/ 2147483646 w 854"/>
                <a:gd name="T33" fmla="*/ 2147483646 h 751"/>
                <a:gd name="T34" fmla="*/ 2147483646 w 854"/>
                <a:gd name="T35" fmla="*/ 2147483646 h 751"/>
                <a:gd name="T36" fmla="*/ 2147483646 w 854"/>
                <a:gd name="T37" fmla="*/ 2147483646 h 751"/>
                <a:gd name="T38" fmla="*/ 2147483646 w 854"/>
                <a:gd name="T39" fmla="*/ 2147483646 h 751"/>
                <a:gd name="T40" fmla="*/ 2147483646 w 854"/>
                <a:gd name="T41" fmla="*/ 2147483646 h 751"/>
                <a:gd name="T42" fmla="*/ 2147483646 w 854"/>
                <a:gd name="T43" fmla="*/ 2147483646 h 751"/>
                <a:gd name="T44" fmla="*/ 2147483646 w 854"/>
                <a:gd name="T45" fmla="*/ 2147483646 h 751"/>
                <a:gd name="T46" fmla="*/ 0 w 854"/>
                <a:gd name="T47" fmla="*/ 2147483646 h 751"/>
                <a:gd name="T48" fmla="*/ 2147483646 w 854"/>
                <a:gd name="T49" fmla="*/ 2147483646 h 751"/>
                <a:gd name="T50" fmla="*/ 2147483646 w 854"/>
                <a:gd name="T51" fmla="*/ 2147483646 h 751"/>
                <a:gd name="T52" fmla="*/ 2147483646 w 854"/>
                <a:gd name="T53" fmla="*/ 2147483646 h 751"/>
                <a:gd name="T54" fmla="*/ 2147483646 w 854"/>
                <a:gd name="T55" fmla="*/ 2147483646 h 751"/>
                <a:gd name="T56" fmla="*/ 2147483646 w 854"/>
                <a:gd name="T57" fmla="*/ 2147483646 h 751"/>
                <a:gd name="T58" fmla="*/ 2147483646 w 854"/>
                <a:gd name="T59" fmla="*/ 2147483646 h 751"/>
                <a:gd name="T60" fmla="*/ 2147483646 w 854"/>
                <a:gd name="T61" fmla="*/ 2147483646 h 751"/>
                <a:gd name="T62" fmla="*/ 2147483646 w 854"/>
                <a:gd name="T63" fmla="*/ 2147483646 h 751"/>
                <a:gd name="T64" fmla="*/ 2147483646 w 854"/>
                <a:gd name="T65" fmla="*/ 2147483646 h 751"/>
                <a:gd name="T66" fmla="*/ 2147483646 w 854"/>
                <a:gd name="T67" fmla="*/ 2147483646 h 751"/>
                <a:gd name="T68" fmla="*/ 2147483646 w 854"/>
                <a:gd name="T69" fmla="*/ 2147483646 h 751"/>
                <a:gd name="T70" fmla="*/ 2147483646 w 854"/>
                <a:gd name="T71" fmla="*/ 2147483646 h 751"/>
                <a:gd name="T72" fmla="*/ 2147483646 w 854"/>
                <a:gd name="T73" fmla="*/ 2147483646 h 751"/>
                <a:gd name="T74" fmla="*/ 2147483646 w 854"/>
                <a:gd name="T75" fmla="*/ 2147483646 h 751"/>
                <a:gd name="T76" fmla="*/ 2147483646 w 854"/>
                <a:gd name="T77" fmla="*/ 2147483646 h 751"/>
                <a:gd name="T78" fmla="*/ 2147483646 w 854"/>
                <a:gd name="T79" fmla="*/ 2147483646 h 751"/>
                <a:gd name="T80" fmla="*/ 2147483646 w 854"/>
                <a:gd name="T81" fmla="*/ 2147483646 h 751"/>
                <a:gd name="T82" fmla="*/ 2147483646 w 854"/>
                <a:gd name="T83" fmla="*/ 2147483646 h 751"/>
                <a:gd name="T84" fmla="*/ 2147483646 w 854"/>
                <a:gd name="T85" fmla="*/ 2147483646 h 751"/>
                <a:gd name="T86" fmla="*/ 2147483646 w 854"/>
                <a:gd name="T87" fmla="*/ 2147483646 h 751"/>
                <a:gd name="T88" fmla="*/ 2147483646 w 854"/>
                <a:gd name="T89" fmla="*/ 2147483646 h 751"/>
                <a:gd name="T90" fmla="*/ 2147483646 w 854"/>
                <a:gd name="T91" fmla="*/ 2147483646 h 751"/>
                <a:gd name="T92" fmla="*/ 2147483646 w 854"/>
                <a:gd name="T93" fmla="*/ 2147483646 h 751"/>
                <a:gd name="T94" fmla="*/ 2147483646 w 854"/>
                <a:gd name="T95" fmla="*/ 2147483646 h 751"/>
                <a:gd name="T96" fmla="*/ 2147483646 w 854"/>
                <a:gd name="T97" fmla="*/ 2147483646 h 751"/>
                <a:gd name="T98" fmla="*/ 2147483646 w 854"/>
                <a:gd name="T99" fmla="*/ 2147483646 h 751"/>
                <a:gd name="T100" fmla="*/ 2147483646 w 854"/>
                <a:gd name="T101" fmla="*/ 2147483646 h 751"/>
                <a:gd name="T102" fmla="*/ 2147483646 w 854"/>
                <a:gd name="T103" fmla="*/ 2147483646 h 751"/>
                <a:gd name="T104" fmla="*/ 2147483646 w 854"/>
                <a:gd name="T105" fmla="*/ 2147483646 h 751"/>
                <a:gd name="T106" fmla="*/ 2147483646 w 854"/>
                <a:gd name="T107" fmla="*/ 2147483646 h 751"/>
                <a:gd name="T108" fmla="*/ 2147483646 w 854"/>
                <a:gd name="T109" fmla="*/ 2147483646 h 751"/>
                <a:gd name="T110" fmla="*/ 2147483646 w 854"/>
                <a:gd name="T111" fmla="*/ 2147483646 h 751"/>
                <a:gd name="T112" fmla="*/ 2147483646 w 854"/>
                <a:gd name="T113" fmla="*/ 2147483646 h 751"/>
                <a:gd name="T114" fmla="*/ 2147483646 w 854"/>
                <a:gd name="T115" fmla="*/ 2147483646 h 751"/>
                <a:gd name="T116" fmla="*/ 2147483646 w 854"/>
                <a:gd name="T117" fmla="*/ 2147483646 h 751"/>
                <a:gd name="T118" fmla="*/ 2147483646 w 854"/>
                <a:gd name="T119" fmla="*/ 2147483646 h 751"/>
                <a:gd name="T120" fmla="*/ 2147483646 w 854"/>
                <a:gd name="T121" fmla="*/ 2147483646 h 7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54" h="751">
                  <a:moveTo>
                    <a:pt x="854" y="253"/>
                  </a:moveTo>
                  <a:lnTo>
                    <a:pt x="688" y="424"/>
                  </a:lnTo>
                  <a:lnTo>
                    <a:pt x="673" y="440"/>
                  </a:lnTo>
                  <a:lnTo>
                    <a:pt x="669" y="446"/>
                  </a:lnTo>
                  <a:lnTo>
                    <a:pt x="644" y="469"/>
                  </a:lnTo>
                  <a:lnTo>
                    <a:pt x="631" y="482"/>
                  </a:lnTo>
                  <a:lnTo>
                    <a:pt x="624" y="491"/>
                  </a:lnTo>
                  <a:lnTo>
                    <a:pt x="609" y="507"/>
                  </a:lnTo>
                  <a:lnTo>
                    <a:pt x="607" y="510"/>
                  </a:lnTo>
                  <a:lnTo>
                    <a:pt x="605" y="511"/>
                  </a:lnTo>
                  <a:lnTo>
                    <a:pt x="539" y="582"/>
                  </a:lnTo>
                  <a:lnTo>
                    <a:pt x="537" y="583"/>
                  </a:lnTo>
                  <a:lnTo>
                    <a:pt x="534" y="586"/>
                  </a:lnTo>
                  <a:lnTo>
                    <a:pt x="531" y="588"/>
                  </a:lnTo>
                  <a:lnTo>
                    <a:pt x="530" y="591"/>
                  </a:lnTo>
                  <a:lnTo>
                    <a:pt x="526" y="594"/>
                  </a:lnTo>
                  <a:lnTo>
                    <a:pt x="520" y="599"/>
                  </a:lnTo>
                  <a:lnTo>
                    <a:pt x="479" y="647"/>
                  </a:lnTo>
                  <a:lnTo>
                    <a:pt x="477" y="648"/>
                  </a:lnTo>
                  <a:lnTo>
                    <a:pt x="477" y="654"/>
                  </a:lnTo>
                  <a:lnTo>
                    <a:pt x="479" y="658"/>
                  </a:lnTo>
                  <a:lnTo>
                    <a:pt x="482" y="660"/>
                  </a:lnTo>
                  <a:lnTo>
                    <a:pt x="486" y="663"/>
                  </a:lnTo>
                  <a:lnTo>
                    <a:pt x="486" y="664"/>
                  </a:lnTo>
                  <a:lnTo>
                    <a:pt x="488" y="669"/>
                  </a:lnTo>
                  <a:lnTo>
                    <a:pt x="488" y="671"/>
                  </a:lnTo>
                  <a:lnTo>
                    <a:pt x="488" y="674"/>
                  </a:lnTo>
                  <a:lnTo>
                    <a:pt x="488" y="675"/>
                  </a:lnTo>
                  <a:lnTo>
                    <a:pt x="485" y="683"/>
                  </a:lnTo>
                  <a:lnTo>
                    <a:pt x="481" y="689"/>
                  </a:lnTo>
                  <a:lnTo>
                    <a:pt x="479" y="690"/>
                  </a:lnTo>
                  <a:lnTo>
                    <a:pt x="467" y="698"/>
                  </a:lnTo>
                  <a:lnTo>
                    <a:pt x="466" y="700"/>
                  </a:lnTo>
                  <a:lnTo>
                    <a:pt x="464" y="701"/>
                  </a:lnTo>
                  <a:lnTo>
                    <a:pt x="463" y="703"/>
                  </a:lnTo>
                  <a:lnTo>
                    <a:pt x="462" y="707"/>
                  </a:lnTo>
                  <a:lnTo>
                    <a:pt x="463" y="709"/>
                  </a:lnTo>
                  <a:lnTo>
                    <a:pt x="464" y="711"/>
                  </a:lnTo>
                  <a:lnTo>
                    <a:pt x="463" y="715"/>
                  </a:lnTo>
                  <a:lnTo>
                    <a:pt x="463" y="716"/>
                  </a:lnTo>
                  <a:lnTo>
                    <a:pt x="460" y="716"/>
                  </a:lnTo>
                  <a:lnTo>
                    <a:pt x="458" y="717"/>
                  </a:lnTo>
                  <a:lnTo>
                    <a:pt x="456" y="717"/>
                  </a:lnTo>
                  <a:lnTo>
                    <a:pt x="455" y="717"/>
                  </a:lnTo>
                  <a:lnTo>
                    <a:pt x="451" y="722"/>
                  </a:lnTo>
                  <a:lnTo>
                    <a:pt x="448" y="724"/>
                  </a:lnTo>
                  <a:lnTo>
                    <a:pt x="435" y="731"/>
                  </a:lnTo>
                  <a:lnTo>
                    <a:pt x="411" y="739"/>
                  </a:lnTo>
                  <a:lnTo>
                    <a:pt x="402" y="742"/>
                  </a:lnTo>
                  <a:lnTo>
                    <a:pt x="392" y="751"/>
                  </a:lnTo>
                  <a:lnTo>
                    <a:pt x="384" y="750"/>
                  </a:lnTo>
                  <a:lnTo>
                    <a:pt x="381" y="747"/>
                  </a:lnTo>
                  <a:lnTo>
                    <a:pt x="380" y="742"/>
                  </a:lnTo>
                  <a:lnTo>
                    <a:pt x="379" y="736"/>
                  </a:lnTo>
                  <a:lnTo>
                    <a:pt x="373" y="730"/>
                  </a:lnTo>
                  <a:lnTo>
                    <a:pt x="364" y="726"/>
                  </a:lnTo>
                  <a:lnTo>
                    <a:pt x="358" y="726"/>
                  </a:lnTo>
                  <a:lnTo>
                    <a:pt x="352" y="723"/>
                  </a:lnTo>
                  <a:lnTo>
                    <a:pt x="350" y="720"/>
                  </a:lnTo>
                  <a:lnTo>
                    <a:pt x="346" y="719"/>
                  </a:lnTo>
                  <a:lnTo>
                    <a:pt x="341" y="719"/>
                  </a:lnTo>
                  <a:lnTo>
                    <a:pt x="334" y="724"/>
                  </a:lnTo>
                  <a:lnTo>
                    <a:pt x="330" y="727"/>
                  </a:lnTo>
                  <a:lnTo>
                    <a:pt x="323" y="730"/>
                  </a:lnTo>
                  <a:lnTo>
                    <a:pt x="318" y="730"/>
                  </a:lnTo>
                  <a:lnTo>
                    <a:pt x="305" y="731"/>
                  </a:lnTo>
                  <a:lnTo>
                    <a:pt x="225" y="647"/>
                  </a:lnTo>
                  <a:lnTo>
                    <a:pt x="205" y="624"/>
                  </a:lnTo>
                  <a:lnTo>
                    <a:pt x="173" y="586"/>
                  </a:lnTo>
                  <a:lnTo>
                    <a:pt x="164" y="576"/>
                  </a:lnTo>
                  <a:lnTo>
                    <a:pt x="162" y="575"/>
                  </a:lnTo>
                  <a:lnTo>
                    <a:pt x="153" y="564"/>
                  </a:lnTo>
                  <a:lnTo>
                    <a:pt x="145" y="553"/>
                  </a:lnTo>
                  <a:lnTo>
                    <a:pt x="141" y="549"/>
                  </a:lnTo>
                  <a:lnTo>
                    <a:pt x="123" y="531"/>
                  </a:lnTo>
                  <a:lnTo>
                    <a:pt x="73" y="473"/>
                  </a:lnTo>
                  <a:lnTo>
                    <a:pt x="70" y="470"/>
                  </a:lnTo>
                  <a:lnTo>
                    <a:pt x="54" y="453"/>
                  </a:lnTo>
                  <a:lnTo>
                    <a:pt x="36" y="432"/>
                  </a:lnTo>
                  <a:lnTo>
                    <a:pt x="36" y="429"/>
                  </a:lnTo>
                  <a:lnTo>
                    <a:pt x="35" y="428"/>
                  </a:lnTo>
                  <a:lnTo>
                    <a:pt x="33" y="427"/>
                  </a:lnTo>
                  <a:lnTo>
                    <a:pt x="29" y="428"/>
                  </a:lnTo>
                  <a:lnTo>
                    <a:pt x="28" y="429"/>
                  </a:lnTo>
                  <a:lnTo>
                    <a:pt x="26" y="429"/>
                  </a:lnTo>
                  <a:lnTo>
                    <a:pt x="22" y="432"/>
                  </a:lnTo>
                  <a:lnTo>
                    <a:pt x="21" y="435"/>
                  </a:lnTo>
                  <a:lnTo>
                    <a:pt x="15" y="438"/>
                  </a:lnTo>
                  <a:lnTo>
                    <a:pt x="11" y="440"/>
                  </a:lnTo>
                  <a:lnTo>
                    <a:pt x="9" y="440"/>
                  </a:lnTo>
                  <a:lnTo>
                    <a:pt x="5" y="442"/>
                  </a:lnTo>
                  <a:lnTo>
                    <a:pt x="3" y="440"/>
                  </a:lnTo>
                  <a:lnTo>
                    <a:pt x="0" y="439"/>
                  </a:lnTo>
                  <a:lnTo>
                    <a:pt x="0" y="436"/>
                  </a:lnTo>
                  <a:lnTo>
                    <a:pt x="0" y="435"/>
                  </a:lnTo>
                  <a:lnTo>
                    <a:pt x="2" y="434"/>
                  </a:lnTo>
                  <a:lnTo>
                    <a:pt x="3" y="428"/>
                  </a:lnTo>
                  <a:lnTo>
                    <a:pt x="5" y="427"/>
                  </a:lnTo>
                  <a:lnTo>
                    <a:pt x="7" y="423"/>
                  </a:lnTo>
                  <a:lnTo>
                    <a:pt x="11" y="413"/>
                  </a:lnTo>
                  <a:lnTo>
                    <a:pt x="15" y="409"/>
                  </a:lnTo>
                  <a:lnTo>
                    <a:pt x="20" y="405"/>
                  </a:lnTo>
                  <a:lnTo>
                    <a:pt x="20" y="404"/>
                  </a:lnTo>
                  <a:lnTo>
                    <a:pt x="22" y="402"/>
                  </a:lnTo>
                  <a:lnTo>
                    <a:pt x="26" y="400"/>
                  </a:lnTo>
                  <a:lnTo>
                    <a:pt x="28" y="400"/>
                  </a:lnTo>
                  <a:lnTo>
                    <a:pt x="30" y="400"/>
                  </a:lnTo>
                  <a:lnTo>
                    <a:pt x="35" y="400"/>
                  </a:lnTo>
                  <a:lnTo>
                    <a:pt x="36" y="398"/>
                  </a:lnTo>
                  <a:lnTo>
                    <a:pt x="40" y="397"/>
                  </a:lnTo>
                  <a:lnTo>
                    <a:pt x="44" y="393"/>
                  </a:lnTo>
                  <a:lnTo>
                    <a:pt x="48" y="391"/>
                  </a:lnTo>
                  <a:lnTo>
                    <a:pt x="49" y="390"/>
                  </a:lnTo>
                  <a:lnTo>
                    <a:pt x="55" y="387"/>
                  </a:lnTo>
                  <a:lnTo>
                    <a:pt x="58" y="385"/>
                  </a:lnTo>
                  <a:lnTo>
                    <a:pt x="59" y="382"/>
                  </a:lnTo>
                  <a:lnTo>
                    <a:pt x="62" y="381"/>
                  </a:lnTo>
                  <a:lnTo>
                    <a:pt x="62" y="377"/>
                  </a:lnTo>
                  <a:lnTo>
                    <a:pt x="64" y="374"/>
                  </a:lnTo>
                  <a:lnTo>
                    <a:pt x="67" y="372"/>
                  </a:lnTo>
                  <a:lnTo>
                    <a:pt x="70" y="371"/>
                  </a:lnTo>
                  <a:lnTo>
                    <a:pt x="74" y="371"/>
                  </a:lnTo>
                  <a:lnTo>
                    <a:pt x="78" y="368"/>
                  </a:lnTo>
                  <a:lnTo>
                    <a:pt x="83" y="364"/>
                  </a:lnTo>
                  <a:lnTo>
                    <a:pt x="93" y="359"/>
                  </a:lnTo>
                  <a:lnTo>
                    <a:pt x="98" y="355"/>
                  </a:lnTo>
                  <a:lnTo>
                    <a:pt x="105" y="348"/>
                  </a:lnTo>
                  <a:lnTo>
                    <a:pt x="111" y="340"/>
                  </a:lnTo>
                  <a:lnTo>
                    <a:pt x="113" y="336"/>
                  </a:lnTo>
                  <a:lnTo>
                    <a:pt x="119" y="329"/>
                  </a:lnTo>
                  <a:lnTo>
                    <a:pt x="123" y="319"/>
                  </a:lnTo>
                  <a:lnTo>
                    <a:pt x="126" y="314"/>
                  </a:lnTo>
                  <a:lnTo>
                    <a:pt x="127" y="311"/>
                  </a:lnTo>
                  <a:lnTo>
                    <a:pt x="130" y="309"/>
                  </a:lnTo>
                  <a:lnTo>
                    <a:pt x="131" y="306"/>
                  </a:lnTo>
                  <a:lnTo>
                    <a:pt x="134" y="303"/>
                  </a:lnTo>
                  <a:lnTo>
                    <a:pt x="137" y="300"/>
                  </a:lnTo>
                  <a:lnTo>
                    <a:pt x="142" y="298"/>
                  </a:lnTo>
                  <a:lnTo>
                    <a:pt x="146" y="294"/>
                  </a:lnTo>
                  <a:lnTo>
                    <a:pt x="149" y="290"/>
                  </a:lnTo>
                  <a:lnTo>
                    <a:pt x="149" y="288"/>
                  </a:lnTo>
                  <a:lnTo>
                    <a:pt x="152" y="284"/>
                  </a:lnTo>
                  <a:lnTo>
                    <a:pt x="152" y="281"/>
                  </a:lnTo>
                  <a:lnTo>
                    <a:pt x="153" y="279"/>
                  </a:lnTo>
                  <a:lnTo>
                    <a:pt x="154" y="275"/>
                  </a:lnTo>
                  <a:lnTo>
                    <a:pt x="156" y="271"/>
                  </a:lnTo>
                  <a:lnTo>
                    <a:pt x="161" y="262"/>
                  </a:lnTo>
                  <a:lnTo>
                    <a:pt x="165" y="256"/>
                  </a:lnTo>
                  <a:lnTo>
                    <a:pt x="168" y="249"/>
                  </a:lnTo>
                  <a:lnTo>
                    <a:pt x="171" y="245"/>
                  </a:lnTo>
                  <a:lnTo>
                    <a:pt x="173" y="239"/>
                  </a:lnTo>
                  <a:lnTo>
                    <a:pt x="176" y="235"/>
                  </a:lnTo>
                  <a:lnTo>
                    <a:pt x="177" y="234"/>
                  </a:lnTo>
                  <a:lnTo>
                    <a:pt x="179" y="233"/>
                  </a:lnTo>
                  <a:lnTo>
                    <a:pt x="180" y="227"/>
                  </a:lnTo>
                  <a:lnTo>
                    <a:pt x="181" y="223"/>
                  </a:lnTo>
                  <a:lnTo>
                    <a:pt x="180" y="220"/>
                  </a:lnTo>
                  <a:lnTo>
                    <a:pt x="180" y="219"/>
                  </a:lnTo>
                  <a:lnTo>
                    <a:pt x="179" y="218"/>
                  </a:lnTo>
                  <a:lnTo>
                    <a:pt x="175" y="214"/>
                  </a:lnTo>
                  <a:lnTo>
                    <a:pt x="172" y="211"/>
                  </a:lnTo>
                  <a:lnTo>
                    <a:pt x="172" y="205"/>
                  </a:lnTo>
                  <a:lnTo>
                    <a:pt x="172" y="204"/>
                  </a:lnTo>
                  <a:lnTo>
                    <a:pt x="176" y="199"/>
                  </a:lnTo>
                  <a:lnTo>
                    <a:pt x="177" y="195"/>
                  </a:lnTo>
                  <a:lnTo>
                    <a:pt x="179" y="190"/>
                  </a:lnTo>
                  <a:lnTo>
                    <a:pt x="180" y="186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187" y="176"/>
                  </a:lnTo>
                  <a:lnTo>
                    <a:pt x="191" y="173"/>
                  </a:lnTo>
                  <a:lnTo>
                    <a:pt x="194" y="171"/>
                  </a:lnTo>
                  <a:lnTo>
                    <a:pt x="199" y="167"/>
                  </a:lnTo>
                  <a:lnTo>
                    <a:pt x="202" y="162"/>
                  </a:lnTo>
                  <a:lnTo>
                    <a:pt x="202" y="159"/>
                  </a:lnTo>
                  <a:lnTo>
                    <a:pt x="202" y="155"/>
                  </a:lnTo>
                  <a:lnTo>
                    <a:pt x="203" y="151"/>
                  </a:lnTo>
                  <a:lnTo>
                    <a:pt x="205" y="146"/>
                  </a:lnTo>
                  <a:lnTo>
                    <a:pt x="207" y="143"/>
                  </a:lnTo>
                  <a:lnTo>
                    <a:pt x="209" y="139"/>
                  </a:lnTo>
                  <a:lnTo>
                    <a:pt x="209" y="136"/>
                  </a:lnTo>
                  <a:lnTo>
                    <a:pt x="211" y="131"/>
                  </a:lnTo>
                  <a:lnTo>
                    <a:pt x="213" y="128"/>
                  </a:lnTo>
                  <a:lnTo>
                    <a:pt x="215" y="124"/>
                  </a:lnTo>
                  <a:lnTo>
                    <a:pt x="218" y="120"/>
                  </a:lnTo>
                  <a:lnTo>
                    <a:pt x="221" y="116"/>
                  </a:lnTo>
                  <a:lnTo>
                    <a:pt x="224" y="112"/>
                  </a:lnTo>
                  <a:lnTo>
                    <a:pt x="228" y="108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6" y="102"/>
                  </a:lnTo>
                  <a:lnTo>
                    <a:pt x="240" y="99"/>
                  </a:lnTo>
                  <a:lnTo>
                    <a:pt x="245" y="95"/>
                  </a:lnTo>
                  <a:lnTo>
                    <a:pt x="252" y="90"/>
                  </a:lnTo>
                  <a:lnTo>
                    <a:pt x="260" y="85"/>
                  </a:lnTo>
                  <a:lnTo>
                    <a:pt x="267" y="80"/>
                  </a:lnTo>
                  <a:lnTo>
                    <a:pt x="270" y="78"/>
                  </a:lnTo>
                  <a:lnTo>
                    <a:pt x="271" y="78"/>
                  </a:lnTo>
                  <a:lnTo>
                    <a:pt x="271" y="76"/>
                  </a:lnTo>
                  <a:lnTo>
                    <a:pt x="273" y="74"/>
                  </a:lnTo>
                  <a:lnTo>
                    <a:pt x="273" y="71"/>
                  </a:lnTo>
                  <a:lnTo>
                    <a:pt x="271" y="70"/>
                  </a:lnTo>
                  <a:lnTo>
                    <a:pt x="270" y="67"/>
                  </a:lnTo>
                  <a:lnTo>
                    <a:pt x="269" y="64"/>
                  </a:lnTo>
                  <a:lnTo>
                    <a:pt x="269" y="61"/>
                  </a:lnTo>
                  <a:lnTo>
                    <a:pt x="271" y="59"/>
                  </a:lnTo>
                  <a:lnTo>
                    <a:pt x="273" y="57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4" y="55"/>
                  </a:lnTo>
                  <a:lnTo>
                    <a:pt x="289" y="55"/>
                  </a:lnTo>
                  <a:lnTo>
                    <a:pt x="294" y="55"/>
                  </a:lnTo>
                  <a:lnTo>
                    <a:pt x="296" y="53"/>
                  </a:lnTo>
                  <a:lnTo>
                    <a:pt x="298" y="52"/>
                  </a:lnTo>
                  <a:lnTo>
                    <a:pt x="304" y="51"/>
                  </a:lnTo>
                  <a:lnTo>
                    <a:pt x="307" y="49"/>
                  </a:lnTo>
                  <a:lnTo>
                    <a:pt x="309" y="46"/>
                  </a:lnTo>
                  <a:lnTo>
                    <a:pt x="312" y="41"/>
                  </a:lnTo>
                  <a:lnTo>
                    <a:pt x="315" y="36"/>
                  </a:lnTo>
                  <a:lnTo>
                    <a:pt x="316" y="32"/>
                  </a:lnTo>
                  <a:lnTo>
                    <a:pt x="319" y="27"/>
                  </a:lnTo>
                  <a:lnTo>
                    <a:pt x="320" y="26"/>
                  </a:lnTo>
                  <a:lnTo>
                    <a:pt x="326" y="22"/>
                  </a:lnTo>
                  <a:lnTo>
                    <a:pt x="330" y="21"/>
                  </a:lnTo>
                  <a:lnTo>
                    <a:pt x="335" y="19"/>
                  </a:lnTo>
                  <a:lnTo>
                    <a:pt x="342" y="18"/>
                  </a:lnTo>
                  <a:lnTo>
                    <a:pt x="345" y="18"/>
                  </a:lnTo>
                  <a:lnTo>
                    <a:pt x="349" y="17"/>
                  </a:lnTo>
                  <a:lnTo>
                    <a:pt x="354" y="18"/>
                  </a:lnTo>
                  <a:lnTo>
                    <a:pt x="361" y="18"/>
                  </a:lnTo>
                  <a:lnTo>
                    <a:pt x="365" y="18"/>
                  </a:lnTo>
                  <a:lnTo>
                    <a:pt x="371" y="15"/>
                  </a:lnTo>
                  <a:lnTo>
                    <a:pt x="377" y="13"/>
                  </a:lnTo>
                  <a:lnTo>
                    <a:pt x="383" y="10"/>
                  </a:lnTo>
                  <a:lnTo>
                    <a:pt x="391" y="8"/>
                  </a:lnTo>
                  <a:lnTo>
                    <a:pt x="391" y="7"/>
                  </a:lnTo>
                  <a:lnTo>
                    <a:pt x="396" y="6"/>
                  </a:lnTo>
                  <a:lnTo>
                    <a:pt x="405" y="0"/>
                  </a:lnTo>
                  <a:lnTo>
                    <a:pt x="469" y="36"/>
                  </a:lnTo>
                  <a:lnTo>
                    <a:pt x="528" y="70"/>
                  </a:lnTo>
                  <a:lnTo>
                    <a:pt x="622" y="121"/>
                  </a:lnTo>
                  <a:lnTo>
                    <a:pt x="795" y="218"/>
                  </a:lnTo>
                  <a:lnTo>
                    <a:pt x="832" y="241"/>
                  </a:lnTo>
                  <a:lnTo>
                    <a:pt x="854" y="25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D90C3A1A-BE45-43B7-B8F4-41EB652F16C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31424" y="1364761"/>
              <a:ext cx="923480" cy="836977"/>
            </a:xfrm>
            <a:custGeom>
              <a:avLst/>
              <a:gdLst>
                <a:gd name="T0" fmla="*/ 2147483646 w 854"/>
                <a:gd name="T1" fmla="*/ 2147483646 h 751"/>
                <a:gd name="T2" fmla="*/ 2147483646 w 854"/>
                <a:gd name="T3" fmla="*/ 2147483646 h 751"/>
                <a:gd name="T4" fmla="*/ 2147483646 w 854"/>
                <a:gd name="T5" fmla="*/ 2147483646 h 751"/>
                <a:gd name="T6" fmla="*/ 2147483646 w 854"/>
                <a:gd name="T7" fmla="*/ 2147483646 h 751"/>
                <a:gd name="T8" fmla="*/ 2147483646 w 854"/>
                <a:gd name="T9" fmla="*/ 2147483646 h 751"/>
                <a:gd name="T10" fmla="*/ 2147483646 w 854"/>
                <a:gd name="T11" fmla="*/ 2147483646 h 751"/>
                <a:gd name="T12" fmla="*/ 2147483646 w 854"/>
                <a:gd name="T13" fmla="*/ 2147483646 h 751"/>
                <a:gd name="T14" fmla="*/ 2147483646 w 854"/>
                <a:gd name="T15" fmla="*/ 2147483646 h 751"/>
                <a:gd name="T16" fmla="*/ 2147483646 w 854"/>
                <a:gd name="T17" fmla="*/ 2147483646 h 751"/>
                <a:gd name="T18" fmla="*/ 2147483646 w 854"/>
                <a:gd name="T19" fmla="*/ 2147483646 h 751"/>
                <a:gd name="T20" fmla="*/ 2147483646 w 854"/>
                <a:gd name="T21" fmla="*/ 2147483646 h 751"/>
                <a:gd name="T22" fmla="*/ 2147483646 w 854"/>
                <a:gd name="T23" fmla="*/ 2147483646 h 751"/>
                <a:gd name="T24" fmla="*/ 2147483646 w 854"/>
                <a:gd name="T25" fmla="*/ 2147483646 h 751"/>
                <a:gd name="T26" fmla="*/ 2147483646 w 854"/>
                <a:gd name="T27" fmla="*/ 2147483646 h 751"/>
                <a:gd name="T28" fmla="*/ 2147483646 w 854"/>
                <a:gd name="T29" fmla="*/ 2147483646 h 751"/>
                <a:gd name="T30" fmla="*/ 2147483646 w 854"/>
                <a:gd name="T31" fmla="*/ 2147483646 h 751"/>
                <a:gd name="T32" fmla="*/ 2147483646 w 854"/>
                <a:gd name="T33" fmla="*/ 2147483646 h 751"/>
                <a:gd name="T34" fmla="*/ 2147483646 w 854"/>
                <a:gd name="T35" fmla="*/ 2147483646 h 751"/>
                <a:gd name="T36" fmla="*/ 2147483646 w 854"/>
                <a:gd name="T37" fmla="*/ 2147483646 h 751"/>
                <a:gd name="T38" fmla="*/ 2147483646 w 854"/>
                <a:gd name="T39" fmla="*/ 2147483646 h 751"/>
                <a:gd name="T40" fmla="*/ 2147483646 w 854"/>
                <a:gd name="T41" fmla="*/ 2147483646 h 751"/>
                <a:gd name="T42" fmla="*/ 2147483646 w 854"/>
                <a:gd name="T43" fmla="*/ 2147483646 h 751"/>
                <a:gd name="T44" fmla="*/ 2147483646 w 854"/>
                <a:gd name="T45" fmla="*/ 2147483646 h 751"/>
                <a:gd name="T46" fmla="*/ 0 w 854"/>
                <a:gd name="T47" fmla="*/ 2147483646 h 751"/>
                <a:gd name="T48" fmla="*/ 2147483646 w 854"/>
                <a:gd name="T49" fmla="*/ 2147483646 h 751"/>
                <a:gd name="T50" fmla="*/ 2147483646 w 854"/>
                <a:gd name="T51" fmla="*/ 2147483646 h 751"/>
                <a:gd name="T52" fmla="*/ 2147483646 w 854"/>
                <a:gd name="T53" fmla="*/ 2147483646 h 751"/>
                <a:gd name="T54" fmla="*/ 2147483646 w 854"/>
                <a:gd name="T55" fmla="*/ 2147483646 h 751"/>
                <a:gd name="T56" fmla="*/ 2147483646 w 854"/>
                <a:gd name="T57" fmla="*/ 2147483646 h 751"/>
                <a:gd name="T58" fmla="*/ 2147483646 w 854"/>
                <a:gd name="T59" fmla="*/ 2147483646 h 751"/>
                <a:gd name="T60" fmla="*/ 2147483646 w 854"/>
                <a:gd name="T61" fmla="*/ 2147483646 h 751"/>
                <a:gd name="T62" fmla="*/ 2147483646 w 854"/>
                <a:gd name="T63" fmla="*/ 2147483646 h 751"/>
                <a:gd name="T64" fmla="*/ 2147483646 w 854"/>
                <a:gd name="T65" fmla="*/ 2147483646 h 751"/>
                <a:gd name="T66" fmla="*/ 2147483646 w 854"/>
                <a:gd name="T67" fmla="*/ 2147483646 h 751"/>
                <a:gd name="T68" fmla="*/ 2147483646 w 854"/>
                <a:gd name="T69" fmla="*/ 2147483646 h 751"/>
                <a:gd name="T70" fmla="*/ 2147483646 w 854"/>
                <a:gd name="T71" fmla="*/ 2147483646 h 751"/>
                <a:gd name="T72" fmla="*/ 2147483646 w 854"/>
                <a:gd name="T73" fmla="*/ 2147483646 h 751"/>
                <a:gd name="T74" fmla="*/ 2147483646 w 854"/>
                <a:gd name="T75" fmla="*/ 2147483646 h 751"/>
                <a:gd name="T76" fmla="*/ 2147483646 w 854"/>
                <a:gd name="T77" fmla="*/ 2147483646 h 751"/>
                <a:gd name="T78" fmla="*/ 2147483646 w 854"/>
                <a:gd name="T79" fmla="*/ 2147483646 h 751"/>
                <a:gd name="T80" fmla="*/ 2147483646 w 854"/>
                <a:gd name="T81" fmla="*/ 2147483646 h 751"/>
                <a:gd name="T82" fmla="*/ 2147483646 w 854"/>
                <a:gd name="T83" fmla="*/ 2147483646 h 751"/>
                <a:gd name="T84" fmla="*/ 2147483646 w 854"/>
                <a:gd name="T85" fmla="*/ 2147483646 h 751"/>
                <a:gd name="T86" fmla="*/ 2147483646 w 854"/>
                <a:gd name="T87" fmla="*/ 2147483646 h 751"/>
                <a:gd name="T88" fmla="*/ 2147483646 w 854"/>
                <a:gd name="T89" fmla="*/ 2147483646 h 751"/>
                <a:gd name="T90" fmla="*/ 2147483646 w 854"/>
                <a:gd name="T91" fmla="*/ 2147483646 h 751"/>
                <a:gd name="T92" fmla="*/ 2147483646 w 854"/>
                <a:gd name="T93" fmla="*/ 2147483646 h 751"/>
                <a:gd name="T94" fmla="*/ 2147483646 w 854"/>
                <a:gd name="T95" fmla="*/ 2147483646 h 751"/>
                <a:gd name="T96" fmla="*/ 2147483646 w 854"/>
                <a:gd name="T97" fmla="*/ 2147483646 h 751"/>
                <a:gd name="T98" fmla="*/ 2147483646 w 854"/>
                <a:gd name="T99" fmla="*/ 2147483646 h 751"/>
                <a:gd name="T100" fmla="*/ 2147483646 w 854"/>
                <a:gd name="T101" fmla="*/ 2147483646 h 751"/>
                <a:gd name="T102" fmla="*/ 2147483646 w 854"/>
                <a:gd name="T103" fmla="*/ 2147483646 h 751"/>
                <a:gd name="T104" fmla="*/ 2147483646 w 854"/>
                <a:gd name="T105" fmla="*/ 2147483646 h 751"/>
                <a:gd name="T106" fmla="*/ 2147483646 w 854"/>
                <a:gd name="T107" fmla="*/ 2147483646 h 751"/>
                <a:gd name="T108" fmla="*/ 2147483646 w 854"/>
                <a:gd name="T109" fmla="*/ 2147483646 h 751"/>
                <a:gd name="T110" fmla="*/ 2147483646 w 854"/>
                <a:gd name="T111" fmla="*/ 2147483646 h 751"/>
                <a:gd name="T112" fmla="*/ 2147483646 w 854"/>
                <a:gd name="T113" fmla="*/ 2147483646 h 751"/>
                <a:gd name="T114" fmla="*/ 2147483646 w 854"/>
                <a:gd name="T115" fmla="*/ 2147483646 h 751"/>
                <a:gd name="T116" fmla="*/ 2147483646 w 854"/>
                <a:gd name="T117" fmla="*/ 2147483646 h 751"/>
                <a:gd name="T118" fmla="*/ 2147483646 w 854"/>
                <a:gd name="T119" fmla="*/ 2147483646 h 751"/>
                <a:gd name="T120" fmla="*/ 2147483646 w 854"/>
                <a:gd name="T121" fmla="*/ 2147483646 h 7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54" h="751">
                  <a:moveTo>
                    <a:pt x="854" y="253"/>
                  </a:moveTo>
                  <a:lnTo>
                    <a:pt x="688" y="424"/>
                  </a:lnTo>
                  <a:lnTo>
                    <a:pt x="673" y="440"/>
                  </a:lnTo>
                  <a:lnTo>
                    <a:pt x="669" y="446"/>
                  </a:lnTo>
                  <a:lnTo>
                    <a:pt x="644" y="469"/>
                  </a:lnTo>
                  <a:lnTo>
                    <a:pt x="631" y="482"/>
                  </a:lnTo>
                  <a:lnTo>
                    <a:pt x="624" y="491"/>
                  </a:lnTo>
                  <a:lnTo>
                    <a:pt x="609" y="507"/>
                  </a:lnTo>
                  <a:lnTo>
                    <a:pt x="607" y="510"/>
                  </a:lnTo>
                  <a:lnTo>
                    <a:pt x="605" y="511"/>
                  </a:lnTo>
                  <a:lnTo>
                    <a:pt x="539" y="582"/>
                  </a:lnTo>
                  <a:lnTo>
                    <a:pt x="537" y="583"/>
                  </a:lnTo>
                  <a:lnTo>
                    <a:pt x="534" y="586"/>
                  </a:lnTo>
                  <a:lnTo>
                    <a:pt x="531" y="588"/>
                  </a:lnTo>
                  <a:lnTo>
                    <a:pt x="530" y="591"/>
                  </a:lnTo>
                  <a:lnTo>
                    <a:pt x="526" y="594"/>
                  </a:lnTo>
                  <a:lnTo>
                    <a:pt x="520" y="599"/>
                  </a:lnTo>
                  <a:lnTo>
                    <a:pt x="479" y="647"/>
                  </a:lnTo>
                  <a:lnTo>
                    <a:pt x="477" y="648"/>
                  </a:lnTo>
                  <a:lnTo>
                    <a:pt x="477" y="654"/>
                  </a:lnTo>
                  <a:lnTo>
                    <a:pt x="479" y="658"/>
                  </a:lnTo>
                  <a:lnTo>
                    <a:pt x="482" y="660"/>
                  </a:lnTo>
                  <a:lnTo>
                    <a:pt x="486" y="663"/>
                  </a:lnTo>
                  <a:lnTo>
                    <a:pt x="486" y="664"/>
                  </a:lnTo>
                  <a:lnTo>
                    <a:pt x="488" y="669"/>
                  </a:lnTo>
                  <a:lnTo>
                    <a:pt x="488" y="671"/>
                  </a:lnTo>
                  <a:lnTo>
                    <a:pt x="488" y="674"/>
                  </a:lnTo>
                  <a:lnTo>
                    <a:pt x="488" y="675"/>
                  </a:lnTo>
                  <a:lnTo>
                    <a:pt x="485" y="683"/>
                  </a:lnTo>
                  <a:lnTo>
                    <a:pt x="481" y="689"/>
                  </a:lnTo>
                  <a:lnTo>
                    <a:pt x="479" y="690"/>
                  </a:lnTo>
                  <a:lnTo>
                    <a:pt x="467" y="698"/>
                  </a:lnTo>
                  <a:lnTo>
                    <a:pt x="466" y="700"/>
                  </a:lnTo>
                  <a:lnTo>
                    <a:pt x="464" y="701"/>
                  </a:lnTo>
                  <a:lnTo>
                    <a:pt x="463" y="703"/>
                  </a:lnTo>
                  <a:lnTo>
                    <a:pt x="462" y="707"/>
                  </a:lnTo>
                  <a:lnTo>
                    <a:pt x="463" y="709"/>
                  </a:lnTo>
                  <a:lnTo>
                    <a:pt x="464" y="711"/>
                  </a:lnTo>
                  <a:lnTo>
                    <a:pt x="463" y="715"/>
                  </a:lnTo>
                  <a:lnTo>
                    <a:pt x="463" y="716"/>
                  </a:lnTo>
                  <a:lnTo>
                    <a:pt x="460" y="716"/>
                  </a:lnTo>
                  <a:lnTo>
                    <a:pt x="458" y="717"/>
                  </a:lnTo>
                  <a:lnTo>
                    <a:pt x="456" y="717"/>
                  </a:lnTo>
                  <a:lnTo>
                    <a:pt x="455" y="717"/>
                  </a:lnTo>
                  <a:lnTo>
                    <a:pt x="451" y="722"/>
                  </a:lnTo>
                  <a:lnTo>
                    <a:pt x="448" y="724"/>
                  </a:lnTo>
                  <a:lnTo>
                    <a:pt x="435" y="731"/>
                  </a:lnTo>
                  <a:lnTo>
                    <a:pt x="411" y="739"/>
                  </a:lnTo>
                  <a:lnTo>
                    <a:pt x="402" y="742"/>
                  </a:lnTo>
                  <a:lnTo>
                    <a:pt x="392" y="751"/>
                  </a:lnTo>
                  <a:lnTo>
                    <a:pt x="384" y="750"/>
                  </a:lnTo>
                  <a:lnTo>
                    <a:pt x="381" y="747"/>
                  </a:lnTo>
                  <a:lnTo>
                    <a:pt x="380" y="742"/>
                  </a:lnTo>
                  <a:lnTo>
                    <a:pt x="379" y="736"/>
                  </a:lnTo>
                  <a:lnTo>
                    <a:pt x="373" y="730"/>
                  </a:lnTo>
                  <a:lnTo>
                    <a:pt x="364" y="726"/>
                  </a:lnTo>
                  <a:lnTo>
                    <a:pt x="358" y="726"/>
                  </a:lnTo>
                  <a:lnTo>
                    <a:pt x="352" y="723"/>
                  </a:lnTo>
                  <a:lnTo>
                    <a:pt x="350" y="720"/>
                  </a:lnTo>
                  <a:lnTo>
                    <a:pt x="346" y="719"/>
                  </a:lnTo>
                  <a:lnTo>
                    <a:pt x="341" y="719"/>
                  </a:lnTo>
                  <a:lnTo>
                    <a:pt x="334" y="724"/>
                  </a:lnTo>
                  <a:lnTo>
                    <a:pt x="330" y="727"/>
                  </a:lnTo>
                  <a:lnTo>
                    <a:pt x="323" y="730"/>
                  </a:lnTo>
                  <a:lnTo>
                    <a:pt x="318" y="730"/>
                  </a:lnTo>
                  <a:lnTo>
                    <a:pt x="305" y="731"/>
                  </a:lnTo>
                  <a:lnTo>
                    <a:pt x="225" y="647"/>
                  </a:lnTo>
                  <a:lnTo>
                    <a:pt x="205" y="624"/>
                  </a:lnTo>
                  <a:lnTo>
                    <a:pt x="173" y="586"/>
                  </a:lnTo>
                  <a:lnTo>
                    <a:pt x="164" y="576"/>
                  </a:lnTo>
                  <a:lnTo>
                    <a:pt x="162" y="575"/>
                  </a:lnTo>
                  <a:lnTo>
                    <a:pt x="153" y="564"/>
                  </a:lnTo>
                  <a:lnTo>
                    <a:pt x="145" y="553"/>
                  </a:lnTo>
                  <a:lnTo>
                    <a:pt x="141" y="549"/>
                  </a:lnTo>
                  <a:lnTo>
                    <a:pt x="123" y="531"/>
                  </a:lnTo>
                  <a:lnTo>
                    <a:pt x="73" y="473"/>
                  </a:lnTo>
                  <a:lnTo>
                    <a:pt x="70" y="470"/>
                  </a:lnTo>
                  <a:lnTo>
                    <a:pt x="54" y="453"/>
                  </a:lnTo>
                  <a:lnTo>
                    <a:pt x="36" y="432"/>
                  </a:lnTo>
                  <a:lnTo>
                    <a:pt x="36" y="429"/>
                  </a:lnTo>
                  <a:lnTo>
                    <a:pt x="35" y="428"/>
                  </a:lnTo>
                  <a:lnTo>
                    <a:pt x="33" y="427"/>
                  </a:lnTo>
                  <a:lnTo>
                    <a:pt x="29" y="428"/>
                  </a:lnTo>
                  <a:lnTo>
                    <a:pt x="28" y="429"/>
                  </a:lnTo>
                  <a:lnTo>
                    <a:pt x="26" y="429"/>
                  </a:lnTo>
                  <a:lnTo>
                    <a:pt x="22" y="432"/>
                  </a:lnTo>
                  <a:lnTo>
                    <a:pt x="21" y="435"/>
                  </a:lnTo>
                  <a:lnTo>
                    <a:pt x="15" y="438"/>
                  </a:lnTo>
                  <a:lnTo>
                    <a:pt x="11" y="440"/>
                  </a:lnTo>
                  <a:lnTo>
                    <a:pt x="9" y="440"/>
                  </a:lnTo>
                  <a:lnTo>
                    <a:pt x="5" y="442"/>
                  </a:lnTo>
                  <a:lnTo>
                    <a:pt x="3" y="440"/>
                  </a:lnTo>
                  <a:lnTo>
                    <a:pt x="0" y="439"/>
                  </a:lnTo>
                  <a:lnTo>
                    <a:pt x="0" y="436"/>
                  </a:lnTo>
                  <a:lnTo>
                    <a:pt x="0" y="435"/>
                  </a:lnTo>
                  <a:lnTo>
                    <a:pt x="2" y="434"/>
                  </a:lnTo>
                  <a:lnTo>
                    <a:pt x="3" y="428"/>
                  </a:lnTo>
                  <a:lnTo>
                    <a:pt x="5" y="427"/>
                  </a:lnTo>
                  <a:lnTo>
                    <a:pt x="7" y="423"/>
                  </a:lnTo>
                  <a:lnTo>
                    <a:pt x="11" y="413"/>
                  </a:lnTo>
                  <a:lnTo>
                    <a:pt x="15" y="409"/>
                  </a:lnTo>
                  <a:lnTo>
                    <a:pt x="20" y="405"/>
                  </a:lnTo>
                  <a:lnTo>
                    <a:pt x="20" y="404"/>
                  </a:lnTo>
                  <a:lnTo>
                    <a:pt x="22" y="402"/>
                  </a:lnTo>
                  <a:lnTo>
                    <a:pt x="26" y="400"/>
                  </a:lnTo>
                  <a:lnTo>
                    <a:pt x="28" y="400"/>
                  </a:lnTo>
                  <a:lnTo>
                    <a:pt x="30" y="400"/>
                  </a:lnTo>
                  <a:lnTo>
                    <a:pt x="35" y="400"/>
                  </a:lnTo>
                  <a:lnTo>
                    <a:pt x="36" y="398"/>
                  </a:lnTo>
                  <a:lnTo>
                    <a:pt x="40" y="397"/>
                  </a:lnTo>
                  <a:lnTo>
                    <a:pt x="44" y="393"/>
                  </a:lnTo>
                  <a:lnTo>
                    <a:pt x="48" y="391"/>
                  </a:lnTo>
                  <a:lnTo>
                    <a:pt x="49" y="390"/>
                  </a:lnTo>
                  <a:lnTo>
                    <a:pt x="55" y="387"/>
                  </a:lnTo>
                  <a:lnTo>
                    <a:pt x="58" y="385"/>
                  </a:lnTo>
                  <a:lnTo>
                    <a:pt x="59" y="382"/>
                  </a:lnTo>
                  <a:lnTo>
                    <a:pt x="62" y="381"/>
                  </a:lnTo>
                  <a:lnTo>
                    <a:pt x="62" y="377"/>
                  </a:lnTo>
                  <a:lnTo>
                    <a:pt x="64" y="374"/>
                  </a:lnTo>
                  <a:lnTo>
                    <a:pt x="67" y="372"/>
                  </a:lnTo>
                  <a:lnTo>
                    <a:pt x="70" y="371"/>
                  </a:lnTo>
                  <a:lnTo>
                    <a:pt x="74" y="371"/>
                  </a:lnTo>
                  <a:lnTo>
                    <a:pt x="78" y="368"/>
                  </a:lnTo>
                  <a:lnTo>
                    <a:pt x="83" y="364"/>
                  </a:lnTo>
                  <a:lnTo>
                    <a:pt x="93" y="359"/>
                  </a:lnTo>
                  <a:lnTo>
                    <a:pt x="98" y="355"/>
                  </a:lnTo>
                  <a:lnTo>
                    <a:pt x="105" y="348"/>
                  </a:lnTo>
                  <a:lnTo>
                    <a:pt x="111" y="340"/>
                  </a:lnTo>
                  <a:lnTo>
                    <a:pt x="113" y="336"/>
                  </a:lnTo>
                  <a:lnTo>
                    <a:pt x="119" y="329"/>
                  </a:lnTo>
                  <a:lnTo>
                    <a:pt x="123" y="319"/>
                  </a:lnTo>
                  <a:lnTo>
                    <a:pt x="126" y="314"/>
                  </a:lnTo>
                  <a:lnTo>
                    <a:pt x="127" y="311"/>
                  </a:lnTo>
                  <a:lnTo>
                    <a:pt x="130" y="309"/>
                  </a:lnTo>
                  <a:lnTo>
                    <a:pt x="131" y="306"/>
                  </a:lnTo>
                  <a:lnTo>
                    <a:pt x="134" y="303"/>
                  </a:lnTo>
                  <a:lnTo>
                    <a:pt x="137" y="300"/>
                  </a:lnTo>
                  <a:lnTo>
                    <a:pt x="142" y="298"/>
                  </a:lnTo>
                  <a:lnTo>
                    <a:pt x="146" y="294"/>
                  </a:lnTo>
                  <a:lnTo>
                    <a:pt x="149" y="290"/>
                  </a:lnTo>
                  <a:lnTo>
                    <a:pt x="149" y="288"/>
                  </a:lnTo>
                  <a:lnTo>
                    <a:pt x="152" y="284"/>
                  </a:lnTo>
                  <a:lnTo>
                    <a:pt x="152" y="281"/>
                  </a:lnTo>
                  <a:lnTo>
                    <a:pt x="153" y="279"/>
                  </a:lnTo>
                  <a:lnTo>
                    <a:pt x="154" y="275"/>
                  </a:lnTo>
                  <a:lnTo>
                    <a:pt x="156" y="271"/>
                  </a:lnTo>
                  <a:lnTo>
                    <a:pt x="161" y="262"/>
                  </a:lnTo>
                  <a:lnTo>
                    <a:pt x="165" y="256"/>
                  </a:lnTo>
                  <a:lnTo>
                    <a:pt x="168" y="249"/>
                  </a:lnTo>
                  <a:lnTo>
                    <a:pt x="171" y="245"/>
                  </a:lnTo>
                  <a:lnTo>
                    <a:pt x="173" y="239"/>
                  </a:lnTo>
                  <a:lnTo>
                    <a:pt x="176" y="235"/>
                  </a:lnTo>
                  <a:lnTo>
                    <a:pt x="177" y="234"/>
                  </a:lnTo>
                  <a:lnTo>
                    <a:pt x="179" y="233"/>
                  </a:lnTo>
                  <a:lnTo>
                    <a:pt x="180" y="227"/>
                  </a:lnTo>
                  <a:lnTo>
                    <a:pt x="181" y="223"/>
                  </a:lnTo>
                  <a:lnTo>
                    <a:pt x="180" y="220"/>
                  </a:lnTo>
                  <a:lnTo>
                    <a:pt x="180" y="219"/>
                  </a:lnTo>
                  <a:lnTo>
                    <a:pt x="179" y="218"/>
                  </a:lnTo>
                  <a:lnTo>
                    <a:pt x="175" y="214"/>
                  </a:lnTo>
                  <a:lnTo>
                    <a:pt x="172" y="211"/>
                  </a:lnTo>
                  <a:lnTo>
                    <a:pt x="172" y="205"/>
                  </a:lnTo>
                  <a:lnTo>
                    <a:pt x="172" y="204"/>
                  </a:lnTo>
                  <a:lnTo>
                    <a:pt x="176" y="199"/>
                  </a:lnTo>
                  <a:lnTo>
                    <a:pt x="177" y="195"/>
                  </a:lnTo>
                  <a:lnTo>
                    <a:pt x="179" y="190"/>
                  </a:lnTo>
                  <a:lnTo>
                    <a:pt x="180" y="186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187" y="176"/>
                  </a:lnTo>
                  <a:lnTo>
                    <a:pt x="191" y="173"/>
                  </a:lnTo>
                  <a:lnTo>
                    <a:pt x="194" y="171"/>
                  </a:lnTo>
                  <a:lnTo>
                    <a:pt x="199" y="167"/>
                  </a:lnTo>
                  <a:lnTo>
                    <a:pt x="202" y="162"/>
                  </a:lnTo>
                  <a:lnTo>
                    <a:pt x="202" y="159"/>
                  </a:lnTo>
                  <a:lnTo>
                    <a:pt x="202" y="155"/>
                  </a:lnTo>
                  <a:lnTo>
                    <a:pt x="203" y="151"/>
                  </a:lnTo>
                  <a:lnTo>
                    <a:pt x="205" y="146"/>
                  </a:lnTo>
                  <a:lnTo>
                    <a:pt x="207" y="143"/>
                  </a:lnTo>
                  <a:lnTo>
                    <a:pt x="209" y="139"/>
                  </a:lnTo>
                  <a:lnTo>
                    <a:pt x="209" y="136"/>
                  </a:lnTo>
                  <a:lnTo>
                    <a:pt x="211" y="131"/>
                  </a:lnTo>
                  <a:lnTo>
                    <a:pt x="213" y="128"/>
                  </a:lnTo>
                  <a:lnTo>
                    <a:pt x="215" y="124"/>
                  </a:lnTo>
                  <a:lnTo>
                    <a:pt x="218" y="120"/>
                  </a:lnTo>
                  <a:lnTo>
                    <a:pt x="221" y="116"/>
                  </a:lnTo>
                  <a:lnTo>
                    <a:pt x="224" y="112"/>
                  </a:lnTo>
                  <a:lnTo>
                    <a:pt x="228" y="108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6" y="102"/>
                  </a:lnTo>
                  <a:lnTo>
                    <a:pt x="240" y="99"/>
                  </a:lnTo>
                  <a:lnTo>
                    <a:pt x="245" y="95"/>
                  </a:lnTo>
                  <a:lnTo>
                    <a:pt x="252" y="90"/>
                  </a:lnTo>
                  <a:lnTo>
                    <a:pt x="260" y="85"/>
                  </a:lnTo>
                  <a:lnTo>
                    <a:pt x="267" y="80"/>
                  </a:lnTo>
                  <a:lnTo>
                    <a:pt x="270" y="78"/>
                  </a:lnTo>
                  <a:lnTo>
                    <a:pt x="271" y="78"/>
                  </a:lnTo>
                  <a:lnTo>
                    <a:pt x="271" y="76"/>
                  </a:lnTo>
                  <a:lnTo>
                    <a:pt x="273" y="74"/>
                  </a:lnTo>
                  <a:lnTo>
                    <a:pt x="273" y="71"/>
                  </a:lnTo>
                  <a:lnTo>
                    <a:pt x="271" y="70"/>
                  </a:lnTo>
                  <a:lnTo>
                    <a:pt x="270" y="67"/>
                  </a:lnTo>
                  <a:lnTo>
                    <a:pt x="269" y="64"/>
                  </a:lnTo>
                  <a:lnTo>
                    <a:pt x="269" y="61"/>
                  </a:lnTo>
                  <a:lnTo>
                    <a:pt x="271" y="59"/>
                  </a:lnTo>
                  <a:lnTo>
                    <a:pt x="273" y="57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4" y="55"/>
                  </a:lnTo>
                  <a:lnTo>
                    <a:pt x="289" y="55"/>
                  </a:lnTo>
                  <a:lnTo>
                    <a:pt x="294" y="55"/>
                  </a:lnTo>
                  <a:lnTo>
                    <a:pt x="296" y="53"/>
                  </a:lnTo>
                  <a:lnTo>
                    <a:pt x="298" y="52"/>
                  </a:lnTo>
                  <a:lnTo>
                    <a:pt x="304" y="51"/>
                  </a:lnTo>
                  <a:lnTo>
                    <a:pt x="307" y="49"/>
                  </a:lnTo>
                  <a:lnTo>
                    <a:pt x="309" y="46"/>
                  </a:lnTo>
                  <a:lnTo>
                    <a:pt x="312" y="41"/>
                  </a:lnTo>
                  <a:lnTo>
                    <a:pt x="315" y="36"/>
                  </a:lnTo>
                  <a:lnTo>
                    <a:pt x="316" y="32"/>
                  </a:lnTo>
                  <a:lnTo>
                    <a:pt x="319" y="27"/>
                  </a:lnTo>
                  <a:lnTo>
                    <a:pt x="320" y="26"/>
                  </a:lnTo>
                  <a:lnTo>
                    <a:pt x="326" y="22"/>
                  </a:lnTo>
                  <a:lnTo>
                    <a:pt x="330" y="21"/>
                  </a:lnTo>
                  <a:lnTo>
                    <a:pt x="335" y="19"/>
                  </a:lnTo>
                  <a:lnTo>
                    <a:pt x="342" y="18"/>
                  </a:lnTo>
                  <a:lnTo>
                    <a:pt x="345" y="18"/>
                  </a:lnTo>
                  <a:lnTo>
                    <a:pt x="349" y="17"/>
                  </a:lnTo>
                  <a:lnTo>
                    <a:pt x="354" y="18"/>
                  </a:lnTo>
                  <a:lnTo>
                    <a:pt x="361" y="18"/>
                  </a:lnTo>
                  <a:lnTo>
                    <a:pt x="365" y="18"/>
                  </a:lnTo>
                  <a:lnTo>
                    <a:pt x="371" y="15"/>
                  </a:lnTo>
                  <a:lnTo>
                    <a:pt x="377" y="13"/>
                  </a:lnTo>
                  <a:lnTo>
                    <a:pt x="383" y="10"/>
                  </a:lnTo>
                  <a:lnTo>
                    <a:pt x="391" y="8"/>
                  </a:lnTo>
                  <a:lnTo>
                    <a:pt x="391" y="7"/>
                  </a:lnTo>
                  <a:lnTo>
                    <a:pt x="396" y="6"/>
                  </a:lnTo>
                  <a:lnTo>
                    <a:pt x="405" y="0"/>
                  </a:lnTo>
                  <a:lnTo>
                    <a:pt x="469" y="36"/>
                  </a:lnTo>
                  <a:lnTo>
                    <a:pt x="528" y="70"/>
                  </a:lnTo>
                  <a:lnTo>
                    <a:pt x="622" y="121"/>
                  </a:lnTo>
                  <a:lnTo>
                    <a:pt x="795" y="218"/>
                  </a:lnTo>
                  <a:lnTo>
                    <a:pt x="832" y="241"/>
                  </a:lnTo>
                  <a:lnTo>
                    <a:pt x="854" y="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3D3CC01E-FD29-4BED-B1B3-1B0105ED564A}"/>
                </a:ext>
              </a:extLst>
            </p:cNvPr>
            <p:cNvSpPr>
              <a:spLocks/>
            </p:cNvSpPr>
            <p:nvPr/>
          </p:nvSpPr>
          <p:spPr bwMode="gray">
            <a:xfrm>
              <a:off x="9818879" y="1846023"/>
              <a:ext cx="642780" cy="916982"/>
            </a:xfrm>
            <a:custGeom>
              <a:avLst/>
              <a:gdLst>
                <a:gd name="T0" fmla="*/ 2147483646 w 594"/>
                <a:gd name="T1" fmla="*/ 2147483646 h 823"/>
                <a:gd name="T2" fmla="*/ 2147483646 w 594"/>
                <a:gd name="T3" fmla="*/ 2147483646 h 823"/>
                <a:gd name="T4" fmla="*/ 2147483646 w 594"/>
                <a:gd name="T5" fmla="*/ 2147483646 h 823"/>
                <a:gd name="T6" fmla="*/ 2147483646 w 594"/>
                <a:gd name="T7" fmla="*/ 2147483646 h 823"/>
                <a:gd name="T8" fmla="*/ 2147483646 w 594"/>
                <a:gd name="T9" fmla="*/ 2147483646 h 823"/>
                <a:gd name="T10" fmla="*/ 2147483646 w 594"/>
                <a:gd name="T11" fmla="*/ 2147483646 h 823"/>
                <a:gd name="T12" fmla="*/ 2147483646 w 594"/>
                <a:gd name="T13" fmla="*/ 2147483646 h 823"/>
                <a:gd name="T14" fmla="*/ 2147483646 w 594"/>
                <a:gd name="T15" fmla="*/ 2147483646 h 823"/>
                <a:gd name="T16" fmla="*/ 2147483646 w 594"/>
                <a:gd name="T17" fmla="*/ 2147483646 h 823"/>
                <a:gd name="T18" fmla="*/ 2147483646 w 594"/>
                <a:gd name="T19" fmla="*/ 2147483646 h 823"/>
                <a:gd name="T20" fmla="*/ 2147483646 w 594"/>
                <a:gd name="T21" fmla="*/ 2147483646 h 823"/>
                <a:gd name="T22" fmla="*/ 2147483646 w 594"/>
                <a:gd name="T23" fmla="*/ 2147483646 h 823"/>
                <a:gd name="T24" fmla="*/ 2147483646 w 594"/>
                <a:gd name="T25" fmla="*/ 2147483646 h 823"/>
                <a:gd name="T26" fmla="*/ 2147483646 w 594"/>
                <a:gd name="T27" fmla="*/ 2147483646 h 823"/>
                <a:gd name="T28" fmla="*/ 2147483646 w 594"/>
                <a:gd name="T29" fmla="*/ 2147483646 h 823"/>
                <a:gd name="T30" fmla="*/ 2147483646 w 594"/>
                <a:gd name="T31" fmla="*/ 2147483646 h 823"/>
                <a:gd name="T32" fmla="*/ 2147483646 w 594"/>
                <a:gd name="T33" fmla="*/ 2147483646 h 823"/>
                <a:gd name="T34" fmla="*/ 2147483646 w 594"/>
                <a:gd name="T35" fmla="*/ 2147483646 h 823"/>
                <a:gd name="T36" fmla="*/ 2147483646 w 594"/>
                <a:gd name="T37" fmla="*/ 2147483646 h 823"/>
                <a:gd name="T38" fmla="*/ 2147483646 w 594"/>
                <a:gd name="T39" fmla="*/ 2147483646 h 823"/>
                <a:gd name="T40" fmla="*/ 2147483646 w 594"/>
                <a:gd name="T41" fmla="*/ 2147483646 h 823"/>
                <a:gd name="T42" fmla="*/ 2147483646 w 594"/>
                <a:gd name="T43" fmla="*/ 2147483646 h 823"/>
                <a:gd name="T44" fmla="*/ 2147483646 w 594"/>
                <a:gd name="T45" fmla="*/ 2147483646 h 823"/>
                <a:gd name="T46" fmla="*/ 2147483646 w 594"/>
                <a:gd name="T47" fmla="*/ 2147483646 h 823"/>
                <a:gd name="T48" fmla="*/ 2147483646 w 594"/>
                <a:gd name="T49" fmla="*/ 2147483646 h 823"/>
                <a:gd name="T50" fmla="*/ 2147483646 w 594"/>
                <a:gd name="T51" fmla="*/ 2147483646 h 823"/>
                <a:gd name="T52" fmla="*/ 2147483646 w 594"/>
                <a:gd name="T53" fmla="*/ 2147483646 h 823"/>
                <a:gd name="T54" fmla="*/ 2147483646 w 594"/>
                <a:gd name="T55" fmla="*/ 2147483646 h 823"/>
                <a:gd name="T56" fmla="*/ 2147483646 w 594"/>
                <a:gd name="T57" fmla="*/ 2147483646 h 823"/>
                <a:gd name="T58" fmla="*/ 2147483646 w 594"/>
                <a:gd name="T59" fmla="*/ 2147483646 h 823"/>
                <a:gd name="T60" fmla="*/ 2147483646 w 594"/>
                <a:gd name="T61" fmla="*/ 2147483646 h 823"/>
                <a:gd name="T62" fmla="*/ 2147483646 w 594"/>
                <a:gd name="T63" fmla="*/ 2147483646 h 823"/>
                <a:gd name="T64" fmla="*/ 2147483646 w 594"/>
                <a:gd name="T65" fmla="*/ 2147483646 h 823"/>
                <a:gd name="T66" fmla="*/ 2147483646 w 594"/>
                <a:gd name="T67" fmla="*/ 2147483646 h 823"/>
                <a:gd name="T68" fmla="*/ 2147483646 w 594"/>
                <a:gd name="T69" fmla="*/ 2147483646 h 823"/>
                <a:gd name="T70" fmla="*/ 2147483646 w 594"/>
                <a:gd name="T71" fmla="*/ 2147483646 h 823"/>
                <a:gd name="T72" fmla="*/ 2147483646 w 594"/>
                <a:gd name="T73" fmla="*/ 2147483646 h 823"/>
                <a:gd name="T74" fmla="*/ 2147483646 w 594"/>
                <a:gd name="T75" fmla="*/ 2147483646 h 823"/>
                <a:gd name="T76" fmla="*/ 2147483646 w 594"/>
                <a:gd name="T77" fmla="*/ 2147483646 h 823"/>
                <a:gd name="T78" fmla="*/ 2147483646 w 594"/>
                <a:gd name="T79" fmla="*/ 2147483646 h 823"/>
                <a:gd name="T80" fmla="*/ 2147483646 w 594"/>
                <a:gd name="T81" fmla="*/ 2147483646 h 823"/>
                <a:gd name="T82" fmla="*/ 2147483646 w 594"/>
                <a:gd name="T83" fmla="*/ 2147483646 h 823"/>
                <a:gd name="T84" fmla="*/ 2147483646 w 594"/>
                <a:gd name="T85" fmla="*/ 2147483646 h 823"/>
                <a:gd name="T86" fmla="*/ 2147483646 w 594"/>
                <a:gd name="T87" fmla="*/ 2147483646 h 823"/>
                <a:gd name="T88" fmla="*/ 2147483646 w 594"/>
                <a:gd name="T89" fmla="*/ 2147483646 h 823"/>
                <a:gd name="T90" fmla="*/ 2147483646 w 594"/>
                <a:gd name="T91" fmla="*/ 2147483646 h 823"/>
                <a:gd name="T92" fmla="*/ 2147483646 w 594"/>
                <a:gd name="T93" fmla="*/ 2147483646 h 823"/>
                <a:gd name="T94" fmla="*/ 2147483646 w 594"/>
                <a:gd name="T95" fmla="*/ 2147483646 h 823"/>
                <a:gd name="T96" fmla="*/ 2147483646 w 594"/>
                <a:gd name="T97" fmla="*/ 2147483646 h 823"/>
                <a:gd name="T98" fmla="*/ 2147483646 w 594"/>
                <a:gd name="T99" fmla="*/ 2147483646 h 823"/>
                <a:gd name="T100" fmla="*/ 2147483646 w 594"/>
                <a:gd name="T101" fmla="*/ 2147483646 h 823"/>
                <a:gd name="T102" fmla="*/ 2147483646 w 594"/>
                <a:gd name="T103" fmla="*/ 2147483646 h 823"/>
                <a:gd name="T104" fmla="*/ 2147483646 w 594"/>
                <a:gd name="T105" fmla="*/ 2147483646 h 823"/>
                <a:gd name="T106" fmla="*/ 2147483646 w 594"/>
                <a:gd name="T107" fmla="*/ 2147483646 h 823"/>
                <a:gd name="T108" fmla="*/ 2147483646 w 594"/>
                <a:gd name="T109" fmla="*/ 2147483646 h 823"/>
                <a:gd name="T110" fmla="*/ 2147483646 w 594"/>
                <a:gd name="T111" fmla="*/ 2147483646 h 823"/>
                <a:gd name="T112" fmla="*/ 2147483646 w 594"/>
                <a:gd name="T113" fmla="*/ 2147483646 h 823"/>
                <a:gd name="T114" fmla="*/ 2147483646 w 594"/>
                <a:gd name="T115" fmla="*/ 2147483646 h 823"/>
                <a:gd name="T116" fmla="*/ 2147483646 w 594"/>
                <a:gd name="T117" fmla="*/ 2147483646 h 823"/>
                <a:gd name="T118" fmla="*/ 2147483646 w 594"/>
                <a:gd name="T119" fmla="*/ 2147483646 h 823"/>
                <a:gd name="T120" fmla="*/ 2147483646 w 594"/>
                <a:gd name="T121" fmla="*/ 2147483646 h 8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4" h="823">
                  <a:moveTo>
                    <a:pt x="325" y="0"/>
                  </a:moveTo>
                  <a:lnTo>
                    <a:pt x="343" y="21"/>
                  </a:lnTo>
                  <a:lnTo>
                    <a:pt x="359" y="38"/>
                  </a:lnTo>
                  <a:lnTo>
                    <a:pt x="362" y="41"/>
                  </a:lnTo>
                  <a:lnTo>
                    <a:pt x="412" y="99"/>
                  </a:lnTo>
                  <a:lnTo>
                    <a:pt x="430" y="117"/>
                  </a:lnTo>
                  <a:lnTo>
                    <a:pt x="434" y="121"/>
                  </a:lnTo>
                  <a:lnTo>
                    <a:pt x="442" y="132"/>
                  </a:lnTo>
                  <a:lnTo>
                    <a:pt x="451" y="143"/>
                  </a:lnTo>
                  <a:lnTo>
                    <a:pt x="453" y="144"/>
                  </a:lnTo>
                  <a:lnTo>
                    <a:pt x="462" y="154"/>
                  </a:lnTo>
                  <a:lnTo>
                    <a:pt x="494" y="192"/>
                  </a:lnTo>
                  <a:lnTo>
                    <a:pt x="514" y="215"/>
                  </a:lnTo>
                  <a:lnTo>
                    <a:pt x="594" y="299"/>
                  </a:lnTo>
                  <a:lnTo>
                    <a:pt x="589" y="306"/>
                  </a:lnTo>
                  <a:lnTo>
                    <a:pt x="578" y="314"/>
                  </a:lnTo>
                  <a:lnTo>
                    <a:pt x="568" y="322"/>
                  </a:lnTo>
                  <a:lnTo>
                    <a:pt x="566" y="333"/>
                  </a:lnTo>
                  <a:lnTo>
                    <a:pt x="560" y="334"/>
                  </a:lnTo>
                  <a:lnTo>
                    <a:pt x="551" y="337"/>
                  </a:lnTo>
                  <a:lnTo>
                    <a:pt x="543" y="344"/>
                  </a:lnTo>
                  <a:lnTo>
                    <a:pt x="541" y="355"/>
                  </a:lnTo>
                  <a:lnTo>
                    <a:pt x="543" y="363"/>
                  </a:lnTo>
                  <a:lnTo>
                    <a:pt x="545" y="370"/>
                  </a:lnTo>
                  <a:lnTo>
                    <a:pt x="545" y="375"/>
                  </a:lnTo>
                  <a:lnTo>
                    <a:pt x="545" y="381"/>
                  </a:lnTo>
                  <a:lnTo>
                    <a:pt x="539" y="383"/>
                  </a:lnTo>
                  <a:lnTo>
                    <a:pt x="537" y="389"/>
                  </a:lnTo>
                  <a:lnTo>
                    <a:pt x="539" y="395"/>
                  </a:lnTo>
                  <a:lnTo>
                    <a:pt x="528" y="401"/>
                  </a:lnTo>
                  <a:lnTo>
                    <a:pt x="524" y="402"/>
                  </a:lnTo>
                  <a:lnTo>
                    <a:pt x="522" y="406"/>
                  </a:lnTo>
                  <a:lnTo>
                    <a:pt x="525" y="412"/>
                  </a:lnTo>
                  <a:lnTo>
                    <a:pt x="526" y="423"/>
                  </a:lnTo>
                  <a:lnTo>
                    <a:pt x="521" y="427"/>
                  </a:lnTo>
                  <a:lnTo>
                    <a:pt x="515" y="429"/>
                  </a:lnTo>
                  <a:lnTo>
                    <a:pt x="507" y="443"/>
                  </a:lnTo>
                  <a:lnTo>
                    <a:pt x="502" y="451"/>
                  </a:lnTo>
                  <a:lnTo>
                    <a:pt x="495" y="458"/>
                  </a:lnTo>
                  <a:lnTo>
                    <a:pt x="492" y="465"/>
                  </a:lnTo>
                  <a:lnTo>
                    <a:pt x="485" y="472"/>
                  </a:lnTo>
                  <a:lnTo>
                    <a:pt x="479" y="477"/>
                  </a:lnTo>
                  <a:lnTo>
                    <a:pt x="465" y="481"/>
                  </a:lnTo>
                  <a:lnTo>
                    <a:pt x="464" y="481"/>
                  </a:lnTo>
                  <a:lnTo>
                    <a:pt x="460" y="489"/>
                  </a:lnTo>
                  <a:lnTo>
                    <a:pt x="449" y="495"/>
                  </a:lnTo>
                  <a:lnTo>
                    <a:pt x="435" y="500"/>
                  </a:lnTo>
                  <a:lnTo>
                    <a:pt x="428" y="503"/>
                  </a:lnTo>
                  <a:lnTo>
                    <a:pt x="421" y="507"/>
                  </a:lnTo>
                  <a:lnTo>
                    <a:pt x="416" y="510"/>
                  </a:lnTo>
                  <a:lnTo>
                    <a:pt x="412" y="514"/>
                  </a:lnTo>
                  <a:lnTo>
                    <a:pt x="411" y="523"/>
                  </a:lnTo>
                  <a:lnTo>
                    <a:pt x="407" y="530"/>
                  </a:lnTo>
                  <a:lnTo>
                    <a:pt x="400" y="534"/>
                  </a:lnTo>
                  <a:lnTo>
                    <a:pt x="394" y="541"/>
                  </a:lnTo>
                  <a:lnTo>
                    <a:pt x="379" y="553"/>
                  </a:lnTo>
                  <a:lnTo>
                    <a:pt x="362" y="569"/>
                  </a:lnTo>
                  <a:lnTo>
                    <a:pt x="352" y="583"/>
                  </a:lnTo>
                  <a:lnTo>
                    <a:pt x="347" y="590"/>
                  </a:lnTo>
                  <a:lnTo>
                    <a:pt x="336" y="603"/>
                  </a:lnTo>
                  <a:lnTo>
                    <a:pt x="325" y="620"/>
                  </a:lnTo>
                  <a:lnTo>
                    <a:pt x="321" y="625"/>
                  </a:lnTo>
                  <a:lnTo>
                    <a:pt x="314" y="626"/>
                  </a:lnTo>
                  <a:lnTo>
                    <a:pt x="306" y="628"/>
                  </a:lnTo>
                  <a:lnTo>
                    <a:pt x="304" y="630"/>
                  </a:lnTo>
                  <a:lnTo>
                    <a:pt x="302" y="635"/>
                  </a:lnTo>
                  <a:lnTo>
                    <a:pt x="296" y="636"/>
                  </a:lnTo>
                  <a:lnTo>
                    <a:pt x="285" y="643"/>
                  </a:lnTo>
                  <a:lnTo>
                    <a:pt x="273" y="652"/>
                  </a:lnTo>
                  <a:lnTo>
                    <a:pt x="269" y="652"/>
                  </a:lnTo>
                  <a:lnTo>
                    <a:pt x="260" y="654"/>
                  </a:lnTo>
                  <a:lnTo>
                    <a:pt x="251" y="655"/>
                  </a:lnTo>
                  <a:lnTo>
                    <a:pt x="243" y="658"/>
                  </a:lnTo>
                  <a:lnTo>
                    <a:pt x="241" y="660"/>
                  </a:lnTo>
                  <a:lnTo>
                    <a:pt x="239" y="662"/>
                  </a:lnTo>
                  <a:lnTo>
                    <a:pt x="236" y="664"/>
                  </a:lnTo>
                  <a:lnTo>
                    <a:pt x="232" y="667"/>
                  </a:lnTo>
                  <a:lnTo>
                    <a:pt x="232" y="668"/>
                  </a:lnTo>
                  <a:lnTo>
                    <a:pt x="226" y="670"/>
                  </a:lnTo>
                  <a:lnTo>
                    <a:pt x="220" y="673"/>
                  </a:lnTo>
                  <a:lnTo>
                    <a:pt x="216" y="674"/>
                  </a:lnTo>
                  <a:lnTo>
                    <a:pt x="211" y="677"/>
                  </a:lnTo>
                  <a:lnTo>
                    <a:pt x="206" y="679"/>
                  </a:lnTo>
                  <a:lnTo>
                    <a:pt x="200" y="682"/>
                  </a:lnTo>
                  <a:lnTo>
                    <a:pt x="197" y="685"/>
                  </a:lnTo>
                  <a:lnTo>
                    <a:pt x="189" y="696"/>
                  </a:lnTo>
                  <a:lnTo>
                    <a:pt x="178" y="701"/>
                  </a:lnTo>
                  <a:lnTo>
                    <a:pt x="153" y="719"/>
                  </a:lnTo>
                  <a:lnTo>
                    <a:pt x="141" y="728"/>
                  </a:lnTo>
                  <a:lnTo>
                    <a:pt x="129" y="739"/>
                  </a:lnTo>
                  <a:lnTo>
                    <a:pt x="104" y="749"/>
                  </a:lnTo>
                  <a:lnTo>
                    <a:pt x="95" y="754"/>
                  </a:lnTo>
                  <a:lnTo>
                    <a:pt x="89" y="757"/>
                  </a:lnTo>
                  <a:lnTo>
                    <a:pt x="81" y="761"/>
                  </a:lnTo>
                  <a:lnTo>
                    <a:pt x="80" y="761"/>
                  </a:lnTo>
                  <a:lnTo>
                    <a:pt x="76" y="769"/>
                  </a:lnTo>
                  <a:lnTo>
                    <a:pt x="73" y="770"/>
                  </a:lnTo>
                  <a:lnTo>
                    <a:pt x="61" y="776"/>
                  </a:lnTo>
                  <a:lnTo>
                    <a:pt x="57" y="780"/>
                  </a:lnTo>
                  <a:lnTo>
                    <a:pt x="51" y="793"/>
                  </a:lnTo>
                  <a:lnTo>
                    <a:pt x="50" y="795"/>
                  </a:lnTo>
                  <a:lnTo>
                    <a:pt x="34" y="810"/>
                  </a:lnTo>
                  <a:lnTo>
                    <a:pt x="17" y="823"/>
                  </a:lnTo>
                  <a:lnTo>
                    <a:pt x="17" y="819"/>
                  </a:lnTo>
                  <a:lnTo>
                    <a:pt x="15" y="812"/>
                  </a:lnTo>
                  <a:lnTo>
                    <a:pt x="13" y="804"/>
                  </a:lnTo>
                  <a:lnTo>
                    <a:pt x="11" y="797"/>
                  </a:lnTo>
                  <a:lnTo>
                    <a:pt x="8" y="793"/>
                  </a:lnTo>
                  <a:lnTo>
                    <a:pt x="6" y="791"/>
                  </a:lnTo>
                  <a:lnTo>
                    <a:pt x="6" y="788"/>
                  </a:lnTo>
                  <a:lnTo>
                    <a:pt x="5" y="785"/>
                  </a:lnTo>
                  <a:lnTo>
                    <a:pt x="5" y="781"/>
                  </a:lnTo>
                  <a:lnTo>
                    <a:pt x="6" y="778"/>
                  </a:lnTo>
                  <a:lnTo>
                    <a:pt x="8" y="777"/>
                  </a:lnTo>
                  <a:lnTo>
                    <a:pt x="12" y="776"/>
                  </a:lnTo>
                  <a:lnTo>
                    <a:pt x="15" y="774"/>
                  </a:lnTo>
                  <a:lnTo>
                    <a:pt x="16" y="774"/>
                  </a:lnTo>
                  <a:lnTo>
                    <a:pt x="17" y="772"/>
                  </a:lnTo>
                  <a:lnTo>
                    <a:pt x="19" y="768"/>
                  </a:lnTo>
                  <a:lnTo>
                    <a:pt x="19" y="765"/>
                  </a:lnTo>
                  <a:lnTo>
                    <a:pt x="19" y="757"/>
                  </a:lnTo>
                  <a:lnTo>
                    <a:pt x="17" y="751"/>
                  </a:lnTo>
                  <a:lnTo>
                    <a:pt x="17" y="747"/>
                  </a:lnTo>
                  <a:lnTo>
                    <a:pt x="16" y="742"/>
                  </a:lnTo>
                  <a:lnTo>
                    <a:pt x="12" y="738"/>
                  </a:lnTo>
                  <a:lnTo>
                    <a:pt x="11" y="736"/>
                  </a:lnTo>
                  <a:lnTo>
                    <a:pt x="11" y="735"/>
                  </a:lnTo>
                  <a:lnTo>
                    <a:pt x="9" y="734"/>
                  </a:lnTo>
                  <a:lnTo>
                    <a:pt x="6" y="731"/>
                  </a:lnTo>
                  <a:lnTo>
                    <a:pt x="5" y="728"/>
                  </a:lnTo>
                  <a:lnTo>
                    <a:pt x="5" y="726"/>
                  </a:lnTo>
                  <a:lnTo>
                    <a:pt x="6" y="721"/>
                  </a:lnTo>
                  <a:lnTo>
                    <a:pt x="8" y="719"/>
                  </a:lnTo>
                  <a:lnTo>
                    <a:pt x="9" y="713"/>
                  </a:lnTo>
                  <a:lnTo>
                    <a:pt x="12" y="711"/>
                  </a:lnTo>
                  <a:lnTo>
                    <a:pt x="17" y="706"/>
                  </a:lnTo>
                  <a:lnTo>
                    <a:pt x="21" y="702"/>
                  </a:lnTo>
                  <a:lnTo>
                    <a:pt x="26" y="698"/>
                  </a:lnTo>
                  <a:lnTo>
                    <a:pt x="28" y="696"/>
                  </a:lnTo>
                  <a:lnTo>
                    <a:pt x="32" y="692"/>
                  </a:lnTo>
                  <a:lnTo>
                    <a:pt x="34" y="687"/>
                  </a:lnTo>
                  <a:lnTo>
                    <a:pt x="35" y="683"/>
                  </a:lnTo>
                  <a:lnTo>
                    <a:pt x="34" y="678"/>
                  </a:lnTo>
                  <a:lnTo>
                    <a:pt x="30" y="675"/>
                  </a:lnTo>
                  <a:lnTo>
                    <a:pt x="26" y="675"/>
                  </a:lnTo>
                  <a:lnTo>
                    <a:pt x="19" y="674"/>
                  </a:lnTo>
                  <a:lnTo>
                    <a:pt x="12" y="673"/>
                  </a:lnTo>
                  <a:lnTo>
                    <a:pt x="6" y="670"/>
                  </a:lnTo>
                  <a:lnTo>
                    <a:pt x="2" y="667"/>
                  </a:lnTo>
                  <a:lnTo>
                    <a:pt x="1" y="664"/>
                  </a:lnTo>
                  <a:lnTo>
                    <a:pt x="0" y="658"/>
                  </a:lnTo>
                  <a:lnTo>
                    <a:pt x="0" y="656"/>
                  </a:lnTo>
                  <a:lnTo>
                    <a:pt x="1" y="649"/>
                  </a:lnTo>
                  <a:lnTo>
                    <a:pt x="2" y="640"/>
                  </a:lnTo>
                  <a:lnTo>
                    <a:pt x="6" y="630"/>
                  </a:lnTo>
                  <a:lnTo>
                    <a:pt x="11" y="621"/>
                  </a:lnTo>
                  <a:lnTo>
                    <a:pt x="15" y="617"/>
                  </a:lnTo>
                  <a:lnTo>
                    <a:pt x="17" y="613"/>
                  </a:lnTo>
                  <a:lnTo>
                    <a:pt x="20" y="610"/>
                  </a:lnTo>
                  <a:lnTo>
                    <a:pt x="21" y="606"/>
                  </a:lnTo>
                  <a:lnTo>
                    <a:pt x="23" y="603"/>
                  </a:lnTo>
                  <a:lnTo>
                    <a:pt x="23" y="602"/>
                  </a:lnTo>
                  <a:lnTo>
                    <a:pt x="24" y="598"/>
                  </a:lnTo>
                  <a:lnTo>
                    <a:pt x="27" y="595"/>
                  </a:lnTo>
                  <a:lnTo>
                    <a:pt x="28" y="591"/>
                  </a:lnTo>
                  <a:lnTo>
                    <a:pt x="27" y="587"/>
                  </a:lnTo>
                  <a:lnTo>
                    <a:pt x="24" y="583"/>
                  </a:lnTo>
                  <a:lnTo>
                    <a:pt x="23" y="580"/>
                  </a:lnTo>
                  <a:lnTo>
                    <a:pt x="21" y="579"/>
                  </a:lnTo>
                  <a:lnTo>
                    <a:pt x="20" y="577"/>
                  </a:lnTo>
                  <a:lnTo>
                    <a:pt x="17" y="576"/>
                  </a:lnTo>
                  <a:lnTo>
                    <a:pt x="16" y="575"/>
                  </a:lnTo>
                  <a:lnTo>
                    <a:pt x="15" y="572"/>
                  </a:lnTo>
                  <a:lnTo>
                    <a:pt x="12" y="569"/>
                  </a:lnTo>
                  <a:lnTo>
                    <a:pt x="9" y="567"/>
                  </a:lnTo>
                  <a:lnTo>
                    <a:pt x="8" y="561"/>
                  </a:lnTo>
                  <a:lnTo>
                    <a:pt x="8" y="560"/>
                  </a:lnTo>
                  <a:lnTo>
                    <a:pt x="11" y="556"/>
                  </a:lnTo>
                  <a:lnTo>
                    <a:pt x="15" y="552"/>
                  </a:lnTo>
                  <a:lnTo>
                    <a:pt x="23" y="548"/>
                  </a:lnTo>
                  <a:lnTo>
                    <a:pt x="28" y="546"/>
                  </a:lnTo>
                  <a:lnTo>
                    <a:pt x="32" y="544"/>
                  </a:lnTo>
                  <a:lnTo>
                    <a:pt x="35" y="539"/>
                  </a:lnTo>
                  <a:lnTo>
                    <a:pt x="38" y="534"/>
                  </a:lnTo>
                  <a:lnTo>
                    <a:pt x="39" y="531"/>
                  </a:lnTo>
                  <a:lnTo>
                    <a:pt x="40" y="526"/>
                  </a:lnTo>
                  <a:lnTo>
                    <a:pt x="40" y="523"/>
                  </a:lnTo>
                  <a:lnTo>
                    <a:pt x="43" y="520"/>
                  </a:lnTo>
                  <a:lnTo>
                    <a:pt x="45" y="518"/>
                  </a:lnTo>
                  <a:lnTo>
                    <a:pt x="49" y="515"/>
                  </a:lnTo>
                  <a:lnTo>
                    <a:pt x="53" y="515"/>
                  </a:lnTo>
                  <a:lnTo>
                    <a:pt x="58" y="515"/>
                  </a:lnTo>
                  <a:lnTo>
                    <a:pt x="64" y="516"/>
                  </a:lnTo>
                  <a:lnTo>
                    <a:pt x="69" y="516"/>
                  </a:lnTo>
                  <a:lnTo>
                    <a:pt x="75" y="519"/>
                  </a:lnTo>
                  <a:lnTo>
                    <a:pt x="80" y="520"/>
                  </a:lnTo>
                  <a:lnTo>
                    <a:pt x="81" y="520"/>
                  </a:lnTo>
                  <a:lnTo>
                    <a:pt x="87" y="522"/>
                  </a:lnTo>
                  <a:lnTo>
                    <a:pt x="91" y="523"/>
                  </a:lnTo>
                  <a:lnTo>
                    <a:pt x="94" y="522"/>
                  </a:lnTo>
                  <a:lnTo>
                    <a:pt x="95" y="522"/>
                  </a:lnTo>
                  <a:lnTo>
                    <a:pt x="96" y="522"/>
                  </a:lnTo>
                  <a:lnTo>
                    <a:pt x="98" y="520"/>
                  </a:lnTo>
                  <a:lnTo>
                    <a:pt x="99" y="518"/>
                  </a:lnTo>
                  <a:lnTo>
                    <a:pt x="102" y="515"/>
                  </a:lnTo>
                  <a:lnTo>
                    <a:pt x="104" y="511"/>
                  </a:lnTo>
                  <a:lnTo>
                    <a:pt x="107" y="507"/>
                  </a:lnTo>
                  <a:lnTo>
                    <a:pt x="110" y="504"/>
                  </a:lnTo>
                  <a:lnTo>
                    <a:pt x="113" y="500"/>
                  </a:lnTo>
                  <a:lnTo>
                    <a:pt x="117" y="497"/>
                  </a:lnTo>
                  <a:lnTo>
                    <a:pt x="121" y="497"/>
                  </a:lnTo>
                  <a:lnTo>
                    <a:pt x="126" y="495"/>
                  </a:lnTo>
                  <a:lnTo>
                    <a:pt x="129" y="492"/>
                  </a:lnTo>
                  <a:lnTo>
                    <a:pt x="134" y="486"/>
                  </a:lnTo>
                  <a:lnTo>
                    <a:pt x="138" y="481"/>
                  </a:lnTo>
                  <a:lnTo>
                    <a:pt x="141" y="476"/>
                  </a:lnTo>
                  <a:lnTo>
                    <a:pt x="143" y="473"/>
                  </a:lnTo>
                  <a:lnTo>
                    <a:pt x="144" y="467"/>
                  </a:lnTo>
                  <a:lnTo>
                    <a:pt x="145" y="465"/>
                  </a:lnTo>
                  <a:lnTo>
                    <a:pt x="147" y="463"/>
                  </a:lnTo>
                  <a:lnTo>
                    <a:pt x="149" y="462"/>
                  </a:lnTo>
                  <a:lnTo>
                    <a:pt x="151" y="459"/>
                  </a:lnTo>
                  <a:lnTo>
                    <a:pt x="153" y="458"/>
                  </a:lnTo>
                  <a:lnTo>
                    <a:pt x="156" y="455"/>
                  </a:lnTo>
                  <a:lnTo>
                    <a:pt x="159" y="453"/>
                  </a:lnTo>
                  <a:lnTo>
                    <a:pt x="160" y="448"/>
                  </a:lnTo>
                  <a:lnTo>
                    <a:pt x="163" y="444"/>
                  </a:lnTo>
                  <a:lnTo>
                    <a:pt x="163" y="443"/>
                  </a:lnTo>
                  <a:lnTo>
                    <a:pt x="163" y="439"/>
                  </a:lnTo>
                  <a:lnTo>
                    <a:pt x="163" y="438"/>
                  </a:lnTo>
                  <a:lnTo>
                    <a:pt x="163" y="435"/>
                  </a:lnTo>
                  <a:lnTo>
                    <a:pt x="162" y="431"/>
                  </a:lnTo>
                  <a:lnTo>
                    <a:pt x="158" y="427"/>
                  </a:lnTo>
                  <a:lnTo>
                    <a:pt x="155" y="423"/>
                  </a:lnTo>
                  <a:lnTo>
                    <a:pt x="152" y="420"/>
                  </a:lnTo>
                  <a:lnTo>
                    <a:pt x="149" y="416"/>
                  </a:lnTo>
                  <a:lnTo>
                    <a:pt x="147" y="413"/>
                  </a:lnTo>
                  <a:lnTo>
                    <a:pt x="147" y="409"/>
                  </a:lnTo>
                  <a:lnTo>
                    <a:pt x="149" y="405"/>
                  </a:lnTo>
                  <a:lnTo>
                    <a:pt x="151" y="402"/>
                  </a:lnTo>
                  <a:lnTo>
                    <a:pt x="153" y="401"/>
                  </a:lnTo>
                  <a:lnTo>
                    <a:pt x="159" y="400"/>
                  </a:lnTo>
                  <a:lnTo>
                    <a:pt x="164" y="398"/>
                  </a:lnTo>
                  <a:lnTo>
                    <a:pt x="168" y="398"/>
                  </a:lnTo>
                  <a:lnTo>
                    <a:pt x="172" y="400"/>
                  </a:lnTo>
                  <a:lnTo>
                    <a:pt x="175" y="401"/>
                  </a:lnTo>
                  <a:lnTo>
                    <a:pt x="177" y="401"/>
                  </a:lnTo>
                  <a:lnTo>
                    <a:pt x="181" y="402"/>
                  </a:lnTo>
                  <a:lnTo>
                    <a:pt x="183" y="402"/>
                  </a:lnTo>
                  <a:lnTo>
                    <a:pt x="187" y="401"/>
                  </a:lnTo>
                  <a:lnTo>
                    <a:pt x="190" y="398"/>
                  </a:lnTo>
                  <a:lnTo>
                    <a:pt x="192" y="397"/>
                  </a:lnTo>
                  <a:lnTo>
                    <a:pt x="193" y="393"/>
                  </a:lnTo>
                  <a:lnTo>
                    <a:pt x="196" y="387"/>
                  </a:lnTo>
                  <a:lnTo>
                    <a:pt x="197" y="385"/>
                  </a:lnTo>
                  <a:lnTo>
                    <a:pt x="201" y="382"/>
                  </a:lnTo>
                  <a:lnTo>
                    <a:pt x="202" y="379"/>
                  </a:lnTo>
                  <a:lnTo>
                    <a:pt x="204" y="374"/>
                  </a:lnTo>
                  <a:lnTo>
                    <a:pt x="204" y="368"/>
                  </a:lnTo>
                  <a:lnTo>
                    <a:pt x="202" y="362"/>
                  </a:lnTo>
                  <a:lnTo>
                    <a:pt x="198" y="355"/>
                  </a:lnTo>
                  <a:lnTo>
                    <a:pt x="192" y="347"/>
                  </a:lnTo>
                  <a:lnTo>
                    <a:pt x="187" y="341"/>
                  </a:lnTo>
                  <a:lnTo>
                    <a:pt x="183" y="336"/>
                  </a:lnTo>
                  <a:lnTo>
                    <a:pt x="181" y="332"/>
                  </a:lnTo>
                  <a:lnTo>
                    <a:pt x="178" y="326"/>
                  </a:lnTo>
                  <a:lnTo>
                    <a:pt x="175" y="322"/>
                  </a:lnTo>
                  <a:lnTo>
                    <a:pt x="174" y="318"/>
                  </a:lnTo>
                  <a:lnTo>
                    <a:pt x="174" y="313"/>
                  </a:lnTo>
                  <a:lnTo>
                    <a:pt x="172" y="307"/>
                  </a:lnTo>
                  <a:lnTo>
                    <a:pt x="171" y="302"/>
                  </a:lnTo>
                  <a:lnTo>
                    <a:pt x="170" y="298"/>
                  </a:lnTo>
                  <a:lnTo>
                    <a:pt x="167" y="294"/>
                  </a:lnTo>
                  <a:lnTo>
                    <a:pt x="164" y="290"/>
                  </a:lnTo>
                  <a:lnTo>
                    <a:pt x="160" y="287"/>
                  </a:lnTo>
                  <a:lnTo>
                    <a:pt x="158" y="285"/>
                  </a:lnTo>
                  <a:lnTo>
                    <a:pt x="153" y="283"/>
                  </a:lnTo>
                  <a:lnTo>
                    <a:pt x="151" y="280"/>
                  </a:lnTo>
                  <a:lnTo>
                    <a:pt x="148" y="276"/>
                  </a:lnTo>
                  <a:lnTo>
                    <a:pt x="143" y="269"/>
                  </a:lnTo>
                  <a:lnTo>
                    <a:pt x="134" y="256"/>
                  </a:lnTo>
                  <a:lnTo>
                    <a:pt x="129" y="245"/>
                  </a:lnTo>
                  <a:lnTo>
                    <a:pt x="125" y="239"/>
                  </a:lnTo>
                  <a:lnTo>
                    <a:pt x="122" y="237"/>
                  </a:lnTo>
                  <a:lnTo>
                    <a:pt x="118" y="227"/>
                  </a:lnTo>
                  <a:lnTo>
                    <a:pt x="115" y="223"/>
                  </a:lnTo>
                  <a:lnTo>
                    <a:pt x="115" y="220"/>
                  </a:lnTo>
                  <a:lnTo>
                    <a:pt x="115" y="218"/>
                  </a:lnTo>
                  <a:lnTo>
                    <a:pt x="114" y="212"/>
                  </a:lnTo>
                  <a:lnTo>
                    <a:pt x="113" y="209"/>
                  </a:lnTo>
                  <a:lnTo>
                    <a:pt x="110" y="207"/>
                  </a:lnTo>
                  <a:lnTo>
                    <a:pt x="107" y="207"/>
                  </a:lnTo>
                  <a:lnTo>
                    <a:pt x="100" y="204"/>
                  </a:lnTo>
                  <a:lnTo>
                    <a:pt x="98" y="203"/>
                  </a:lnTo>
                  <a:lnTo>
                    <a:pt x="95" y="201"/>
                  </a:lnTo>
                  <a:lnTo>
                    <a:pt x="92" y="199"/>
                  </a:lnTo>
                  <a:lnTo>
                    <a:pt x="91" y="196"/>
                  </a:lnTo>
                  <a:lnTo>
                    <a:pt x="89" y="193"/>
                  </a:lnTo>
                  <a:lnTo>
                    <a:pt x="91" y="189"/>
                  </a:lnTo>
                  <a:lnTo>
                    <a:pt x="94" y="185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6" y="178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6" y="170"/>
                  </a:lnTo>
                  <a:lnTo>
                    <a:pt x="99" y="167"/>
                  </a:lnTo>
                  <a:lnTo>
                    <a:pt x="103" y="165"/>
                  </a:lnTo>
                  <a:lnTo>
                    <a:pt x="109" y="162"/>
                  </a:lnTo>
                  <a:lnTo>
                    <a:pt x="117" y="155"/>
                  </a:lnTo>
                  <a:lnTo>
                    <a:pt x="118" y="154"/>
                  </a:lnTo>
                  <a:lnTo>
                    <a:pt x="125" y="148"/>
                  </a:lnTo>
                  <a:lnTo>
                    <a:pt x="132" y="144"/>
                  </a:lnTo>
                  <a:lnTo>
                    <a:pt x="141" y="140"/>
                  </a:lnTo>
                  <a:lnTo>
                    <a:pt x="149" y="137"/>
                  </a:lnTo>
                  <a:lnTo>
                    <a:pt x="156" y="133"/>
                  </a:lnTo>
                  <a:lnTo>
                    <a:pt x="162" y="131"/>
                  </a:lnTo>
                  <a:lnTo>
                    <a:pt x="166" y="129"/>
                  </a:lnTo>
                  <a:lnTo>
                    <a:pt x="167" y="128"/>
                  </a:lnTo>
                  <a:lnTo>
                    <a:pt x="175" y="127"/>
                  </a:lnTo>
                  <a:lnTo>
                    <a:pt x="186" y="122"/>
                  </a:lnTo>
                  <a:lnTo>
                    <a:pt x="197" y="117"/>
                  </a:lnTo>
                  <a:lnTo>
                    <a:pt x="198" y="116"/>
                  </a:lnTo>
                  <a:lnTo>
                    <a:pt x="206" y="110"/>
                  </a:lnTo>
                  <a:lnTo>
                    <a:pt x="209" y="109"/>
                  </a:lnTo>
                  <a:lnTo>
                    <a:pt x="212" y="108"/>
                  </a:lnTo>
                  <a:lnTo>
                    <a:pt x="217" y="105"/>
                  </a:lnTo>
                  <a:lnTo>
                    <a:pt x="221" y="102"/>
                  </a:lnTo>
                  <a:lnTo>
                    <a:pt x="226" y="98"/>
                  </a:lnTo>
                  <a:lnTo>
                    <a:pt x="230" y="95"/>
                  </a:lnTo>
                  <a:lnTo>
                    <a:pt x="234" y="91"/>
                  </a:lnTo>
                  <a:lnTo>
                    <a:pt x="236" y="90"/>
                  </a:lnTo>
                  <a:lnTo>
                    <a:pt x="239" y="87"/>
                  </a:lnTo>
                  <a:lnTo>
                    <a:pt x="242" y="86"/>
                  </a:lnTo>
                  <a:lnTo>
                    <a:pt x="242" y="83"/>
                  </a:lnTo>
                  <a:lnTo>
                    <a:pt x="242" y="80"/>
                  </a:lnTo>
                  <a:lnTo>
                    <a:pt x="243" y="78"/>
                  </a:lnTo>
                  <a:lnTo>
                    <a:pt x="245" y="74"/>
                  </a:lnTo>
                  <a:lnTo>
                    <a:pt x="246" y="71"/>
                  </a:lnTo>
                  <a:lnTo>
                    <a:pt x="249" y="68"/>
                  </a:lnTo>
                  <a:lnTo>
                    <a:pt x="251" y="65"/>
                  </a:lnTo>
                  <a:lnTo>
                    <a:pt x="253" y="61"/>
                  </a:lnTo>
                  <a:lnTo>
                    <a:pt x="257" y="53"/>
                  </a:lnTo>
                  <a:lnTo>
                    <a:pt x="258" y="50"/>
                  </a:lnTo>
                  <a:lnTo>
                    <a:pt x="260" y="48"/>
                  </a:lnTo>
                  <a:lnTo>
                    <a:pt x="261" y="45"/>
                  </a:lnTo>
                  <a:lnTo>
                    <a:pt x="264" y="42"/>
                  </a:lnTo>
                  <a:lnTo>
                    <a:pt x="266" y="41"/>
                  </a:lnTo>
                  <a:lnTo>
                    <a:pt x="269" y="40"/>
                  </a:lnTo>
                  <a:lnTo>
                    <a:pt x="272" y="37"/>
                  </a:lnTo>
                  <a:lnTo>
                    <a:pt x="275" y="34"/>
                  </a:lnTo>
                  <a:lnTo>
                    <a:pt x="279" y="31"/>
                  </a:lnTo>
                  <a:lnTo>
                    <a:pt x="284" y="30"/>
                  </a:lnTo>
                  <a:lnTo>
                    <a:pt x="288" y="27"/>
                  </a:lnTo>
                  <a:lnTo>
                    <a:pt x="292" y="26"/>
                  </a:lnTo>
                  <a:lnTo>
                    <a:pt x="299" y="25"/>
                  </a:lnTo>
                  <a:lnTo>
                    <a:pt x="303" y="23"/>
                  </a:lnTo>
                  <a:lnTo>
                    <a:pt x="304" y="22"/>
                  </a:lnTo>
                  <a:lnTo>
                    <a:pt x="309" y="19"/>
                  </a:lnTo>
                  <a:lnTo>
                    <a:pt x="315" y="14"/>
                  </a:lnTo>
                  <a:lnTo>
                    <a:pt x="319" y="8"/>
                  </a:lnTo>
                  <a:lnTo>
                    <a:pt x="322" y="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0986A01-DD16-4B8C-B322-270F066B4012}"/>
                </a:ext>
              </a:extLst>
            </p:cNvPr>
            <p:cNvSpPr>
              <a:spLocks/>
            </p:cNvSpPr>
            <p:nvPr/>
          </p:nvSpPr>
          <p:spPr bwMode="gray">
            <a:xfrm>
              <a:off x="9818879" y="1846023"/>
              <a:ext cx="642780" cy="916982"/>
            </a:xfrm>
            <a:custGeom>
              <a:avLst/>
              <a:gdLst>
                <a:gd name="T0" fmla="*/ 2147483646 w 594"/>
                <a:gd name="T1" fmla="*/ 2147483646 h 823"/>
                <a:gd name="T2" fmla="*/ 2147483646 w 594"/>
                <a:gd name="T3" fmla="*/ 2147483646 h 823"/>
                <a:gd name="T4" fmla="*/ 2147483646 w 594"/>
                <a:gd name="T5" fmla="*/ 2147483646 h 823"/>
                <a:gd name="T6" fmla="*/ 2147483646 w 594"/>
                <a:gd name="T7" fmla="*/ 2147483646 h 823"/>
                <a:gd name="T8" fmla="*/ 2147483646 w 594"/>
                <a:gd name="T9" fmla="*/ 2147483646 h 823"/>
                <a:gd name="T10" fmla="*/ 2147483646 w 594"/>
                <a:gd name="T11" fmla="*/ 2147483646 h 823"/>
                <a:gd name="T12" fmla="*/ 2147483646 w 594"/>
                <a:gd name="T13" fmla="*/ 2147483646 h 823"/>
                <a:gd name="T14" fmla="*/ 2147483646 w 594"/>
                <a:gd name="T15" fmla="*/ 2147483646 h 823"/>
                <a:gd name="T16" fmla="*/ 2147483646 w 594"/>
                <a:gd name="T17" fmla="*/ 2147483646 h 823"/>
                <a:gd name="T18" fmla="*/ 2147483646 w 594"/>
                <a:gd name="T19" fmla="*/ 2147483646 h 823"/>
                <a:gd name="T20" fmla="*/ 2147483646 w 594"/>
                <a:gd name="T21" fmla="*/ 2147483646 h 823"/>
                <a:gd name="T22" fmla="*/ 2147483646 w 594"/>
                <a:gd name="T23" fmla="*/ 2147483646 h 823"/>
                <a:gd name="T24" fmla="*/ 2147483646 w 594"/>
                <a:gd name="T25" fmla="*/ 2147483646 h 823"/>
                <a:gd name="T26" fmla="*/ 2147483646 w 594"/>
                <a:gd name="T27" fmla="*/ 2147483646 h 823"/>
                <a:gd name="T28" fmla="*/ 2147483646 w 594"/>
                <a:gd name="T29" fmla="*/ 2147483646 h 823"/>
                <a:gd name="T30" fmla="*/ 2147483646 w 594"/>
                <a:gd name="T31" fmla="*/ 2147483646 h 823"/>
                <a:gd name="T32" fmla="*/ 2147483646 w 594"/>
                <a:gd name="T33" fmla="*/ 2147483646 h 823"/>
                <a:gd name="T34" fmla="*/ 2147483646 w 594"/>
                <a:gd name="T35" fmla="*/ 2147483646 h 823"/>
                <a:gd name="T36" fmla="*/ 2147483646 w 594"/>
                <a:gd name="T37" fmla="*/ 2147483646 h 823"/>
                <a:gd name="T38" fmla="*/ 2147483646 w 594"/>
                <a:gd name="T39" fmla="*/ 2147483646 h 823"/>
                <a:gd name="T40" fmla="*/ 2147483646 w 594"/>
                <a:gd name="T41" fmla="*/ 2147483646 h 823"/>
                <a:gd name="T42" fmla="*/ 2147483646 w 594"/>
                <a:gd name="T43" fmla="*/ 2147483646 h 823"/>
                <a:gd name="T44" fmla="*/ 2147483646 w 594"/>
                <a:gd name="T45" fmla="*/ 2147483646 h 823"/>
                <a:gd name="T46" fmla="*/ 2147483646 w 594"/>
                <a:gd name="T47" fmla="*/ 2147483646 h 823"/>
                <a:gd name="T48" fmla="*/ 2147483646 w 594"/>
                <a:gd name="T49" fmla="*/ 2147483646 h 823"/>
                <a:gd name="T50" fmla="*/ 2147483646 w 594"/>
                <a:gd name="T51" fmla="*/ 2147483646 h 823"/>
                <a:gd name="T52" fmla="*/ 2147483646 w 594"/>
                <a:gd name="T53" fmla="*/ 2147483646 h 823"/>
                <a:gd name="T54" fmla="*/ 2147483646 w 594"/>
                <a:gd name="T55" fmla="*/ 2147483646 h 823"/>
                <a:gd name="T56" fmla="*/ 2147483646 w 594"/>
                <a:gd name="T57" fmla="*/ 2147483646 h 823"/>
                <a:gd name="T58" fmla="*/ 2147483646 w 594"/>
                <a:gd name="T59" fmla="*/ 2147483646 h 823"/>
                <a:gd name="T60" fmla="*/ 2147483646 w 594"/>
                <a:gd name="T61" fmla="*/ 2147483646 h 823"/>
                <a:gd name="T62" fmla="*/ 2147483646 w 594"/>
                <a:gd name="T63" fmla="*/ 2147483646 h 823"/>
                <a:gd name="T64" fmla="*/ 2147483646 w 594"/>
                <a:gd name="T65" fmla="*/ 2147483646 h 823"/>
                <a:gd name="T66" fmla="*/ 2147483646 w 594"/>
                <a:gd name="T67" fmla="*/ 2147483646 h 823"/>
                <a:gd name="T68" fmla="*/ 2147483646 w 594"/>
                <a:gd name="T69" fmla="*/ 2147483646 h 823"/>
                <a:gd name="T70" fmla="*/ 2147483646 w 594"/>
                <a:gd name="T71" fmla="*/ 2147483646 h 823"/>
                <a:gd name="T72" fmla="*/ 2147483646 w 594"/>
                <a:gd name="T73" fmla="*/ 2147483646 h 823"/>
                <a:gd name="T74" fmla="*/ 2147483646 w 594"/>
                <a:gd name="T75" fmla="*/ 2147483646 h 823"/>
                <a:gd name="T76" fmla="*/ 2147483646 w 594"/>
                <a:gd name="T77" fmla="*/ 2147483646 h 823"/>
                <a:gd name="T78" fmla="*/ 2147483646 w 594"/>
                <a:gd name="T79" fmla="*/ 2147483646 h 823"/>
                <a:gd name="T80" fmla="*/ 2147483646 w 594"/>
                <a:gd name="T81" fmla="*/ 2147483646 h 823"/>
                <a:gd name="T82" fmla="*/ 2147483646 w 594"/>
                <a:gd name="T83" fmla="*/ 2147483646 h 823"/>
                <a:gd name="T84" fmla="*/ 2147483646 w 594"/>
                <a:gd name="T85" fmla="*/ 2147483646 h 823"/>
                <a:gd name="T86" fmla="*/ 2147483646 w 594"/>
                <a:gd name="T87" fmla="*/ 2147483646 h 823"/>
                <a:gd name="T88" fmla="*/ 2147483646 w 594"/>
                <a:gd name="T89" fmla="*/ 2147483646 h 823"/>
                <a:gd name="T90" fmla="*/ 2147483646 w 594"/>
                <a:gd name="T91" fmla="*/ 2147483646 h 823"/>
                <a:gd name="T92" fmla="*/ 2147483646 w 594"/>
                <a:gd name="T93" fmla="*/ 2147483646 h 823"/>
                <a:gd name="T94" fmla="*/ 2147483646 w 594"/>
                <a:gd name="T95" fmla="*/ 2147483646 h 823"/>
                <a:gd name="T96" fmla="*/ 2147483646 w 594"/>
                <a:gd name="T97" fmla="*/ 2147483646 h 823"/>
                <a:gd name="T98" fmla="*/ 2147483646 w 594"/>
                <a:gd name="T99" fmla="*/ 2147483646 h 823"/>
                <a:gd name="T100" fmla="*/ 2147483646 w 594"/>
                <a:gd name="T101" fmla="*/ 2147483646 h 823"/>
                <a:gd name="T102" fmla="*/ 2147483646 w 594"/>
                <a:gd name="T103" fmla="*/ 2147483646 h 823"/>
                <a:gd name="T104" fmla="*/ 2147483646 w 594"/>
                <a:gd name="T105" fmla="*/ 2147483646 h 823"/>
                <a:gd name="T106" fmla="*/ 2147483646 w 594"/>
                <a:gd name="T107" fmla="*/ 2147483646 h 823"/>
                <a:gd name="T108" fmla="*/ 2147483646 w 594"/>
                <a:gd name="T109" fmla="*/ 2147483646 h 823"/>
                <a:gd name="T110" fmla="*/ 2147483646 w 594"/>
                <a:gd name="T111" fmla="*/ 2147483646 h 823"/>
                <a:gd name="T112" fmla="*/ 2147483646 w 594"/>
                <a:gd name="T113" fmla="*/ 2147483646 h 823"/>
                <a:gd name="T114" fmla="*/ 2147483646 w 594"/>
                <a:gd name="T115" fmla="*/ 2147483646 h 823"/>
                <a:gd name="T116" fmla="*/ 2147483646 w 594"/>
                <a:gd name="T117" fmla="*/ 2147483646 h 823"/>
                <a:gd name="T118" fmla="*/ 2147483646 w 594"/>
                <a:gd name="T119" fmla="*/ 2147483646 h 823"/>
                <a:gd name="T120" fmla="*/ 2147483646 w 594"/>
                <a:gd name="T121" fmla="*/ 2147483646 h 8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4" h="823">
                  <a:moveTo>
                    <a:pt x="325" y="0"/>
                  </a:moveTo>
                  <a:lnTo>
                    <a:pt x="343" y="21"/>
                  </a:lnTo>
                  <a:lnTo>
                    <a:pt x="359" y="38"/>
                  </a:lnTo>
                  <a:lnTo>
                    <a:pt x="362" y="41"/>
                  </a:lnTo>
                  <a:lnTo>
                    <a:pt x="412" y="99"/>
                  </a:lnTo>
                  <a:lnTo>
                    <a:pt x="430" y="117"/>
                  </a:lnTo>
                  <a:lnTo>
                    <a:pt x="434" y="121"/>
                  </a:lnTo>
                  <a:lnTo>
                    <a:pt x="442" y="132"/>
                  </a:lnTo>
                  <a:lnTo>
                    <a:pt x="451" y="143"/>
                  </a:lnTo>
                  <a:lnTo>
                    <a:pt x="453" y="144"/>
                  </a:lnTo>
                  <a:lnTo>
                    <a:pt x="462" y="154"/>
                  </a:lnTo>
                  <a:lnTo>
                    <a:pt x="494" y="192"/>
                  </a:lnTo>
                  <a:lnTo>
                    <a:pt x="514" y="215"/>
                  </a:lnTo>
                  <a:lnTo>
                    <a:pt x="594" y="299"/>
                  </a:lnTo>
                  <a:lnTo>
                    <a:pt x="589" y="306"/>
                  </a:lnTo>
                  <a:lnTo>
                    <a:pt x="578" y="314"/>
                  </a:lnTo>
                  <a:lnTo>
                    <a:pt x="568" y="322"/>
                  </a:lnTo>
                  <a:lnTo>
                    <a:pt x="566" y="333"/>
                  </a:lnTo>
                  <a:lnTo>
                    <a:pt x="560" y="334"/>
                  </a:lnTo>
                  <a:lnTo>
                    <a:pt x="551" y="337"/>
                  </a:lnTo>
                  <a:lnTo>
                    <a:pt x="543" y="344"/>
                  </a:lnTo>
                  <a:lnTo>
                    <a:pt x="541" y="355"/>
                  </a:lnTo>
                  <a:lnTo>
                    <a:pt x="543" y="363"/>
                  </a:lnTo>
                  <a:lnTo>
                    <a:pt x="545" y="370"/>
                  </a:lnTo>
                  <a:lnTo>
                    <a:pt x="545" y="375"/>
                  </a:lnTo>
                  <a:lnTo>
                    <a:pt x="545" y="381"/>
                  </a:lnTo>
                  <a:lnTo>
                    <a:pt x="539" y="383"/>
                  </a:lnTo>
                  <a:lnTo>
                    <a:pt x="537" y="389"/>
                  </a:lnTo>
                  <a:lnTo>
                    <a:pt x="539" y="395"/>
                  </a:lnTo>
                  <a:lnTo>
                    <a:pt x="528" y="401"/>
                  </a:lnTo>
                  <a:lnTo>
                    <a:pt x="524" y="402"/>
                  </a:lnTo>
                  <a:lnTo>
                    <a:pt x="522" y="406"/>
                  </a:lnTo>
                  <a:lnTo>
                    <a:pt x="525" y="412"/>
                  </a:lnTo>
                  <a:lnTo>
                    <a:pt x="526" y="423"/>
                  </a:lnTo>
                  <a:lnTo>
                    <a:pt x="521" y="427"/>
                  </a:lnTo>
                  <a:lnTo>
                    <a:pt x="515" y="429"/>
                  </a:lnTo>
                  <a:lnTo>
                    <a:pt x="507" y="443"/>
                  </a:lnTo>
                  <a:lnTo>
                    <a:pt x="502" y="451"/>
                  </a:lnTo>
                  <a:lnTo>
                    <a:pt x="495" y="458"/>
                  </a:lnTo>
                  <a:lnTo>
                    <a:pt x="492" y="465"/>
                  </a:lnTo>
                  <a:lnTo>
                    <a:pt x="485" y="472"/>
                  </a:lnTo>
                  <a:lnTo>
                    <a:pt x="479" y="477"/>
                  </a:lnTo>
                  <a:lnTo>
                    <a:pt x="465" y="481"/>
                  </a:lnTo>
                  <a:lnTo>
                    <a:pt x="464" y="481"/>
                  </a:lnTo>
                  <a:lnTo>
                    <a:pt x="460" y="489"/>
                  </a:lnTo>
                  <a:lnTo>
                    <a:pt x="449" y="495"/>
                  </a:lnTo>
                  <a:lnTo>
                    <a:pt x="435" y="500"/>
                  </a:lnTo>
                  <a:lnTo>
                    <a:pt x="428" y="503"/>
                  </a:lnTo>
                  <a:lnTo>
                    <a:pt x="421" y="507"/>
                  </a:lnTo>
                  <a:lnTo>
                    <a:pt x="416" y="510"/>
                  </a:lnTo>
                  <a:lnTo>
                    <a:pt x="412" y="514"/>
                  </a:lnTo>
                  <a:lnTo>
                    <a:pt x="411" y="523"/>
                  </a:lnTo>
                  <a:lnTo>
                    <a:pt x="407" y="530"/>
                  </a:lnTo>
                  <a:lnTo>
                    <a:pt x="400" y="534"/>
                  </a:lnTo>
                  <a:lnTo>
                    <a:pt x="394" y="541"/>
                  </a:lnTo>
                  <a:lnTo>
                    <a:pt x="379" y="553"/>
                  </a:lnTo>
                  <a:lnTo>
                    <a:pt x="362" y="569"/>
                  </a:lnTo>
                  <a:lnTo>
                    <a:pt x="352" y="583"/>
                  </a:lnTo>
                  <a:lnTo>
                    <a:pt x="347" y="590"/>
                  </a:lnTo>
                  <a:lnTo>
                    <a:pt x="336" y="603"/>
                  </a:lnTo>
                  <a:lnTo>
                    <a:pt x="325" y="620"/>
                  </a:lnTo>
                  <a:lnTo>
                    <a:pt x="321" y="625"/>
                  </a:lnTo>
                  <a:lnTo>
                    <a:pt x="314" y="626"/>
                  </a:lnTo>
                  <a:lnTo>
                    <a:pt x="306" y="628"/>
                  </a:lnTo>
                  <a:lnTo>
                    <a:pt x="304" y="630"/>
                  </a:lnTo>
                  <a:lnTo>
                    <a:pt x="302" y="635"/>
                  </a:lnTo>
                  <a:lnTo>
                    <a:pt x="296" y="636"/>
                  </a:lnTo>
                  <a:lnTo>
                    <a:pt x="285" y="643"/>
                  </a:lnTo>
                  <a:lnTo>
                    <a:pt x="273" y="652"/>
                  </a:lnTo>
                  <a:lnTo>
                    <a:pt x="269" y="652"/>
                  </a:lnTo>
                  <a:lnTo>
                    <a:pt x="260" y="654"/>
                  </a:lnTo>
                  <a:lnTo>
                    <a:pt x="251" y="655"/>
                  </a:lnTo>
                  <a:lnTo>
                    <a:pt x="243" y="658"/>
                  </a:lnTo>
                  <a:lnTo>
                    <a:pt x="241" y="660"/>
                  </a:lnTo>
                  <a:lnTo>
                    <a:pt x="239" y="662"/>
                  </a:lnTo>
                  <a:lnTo>
                    <a:pt x="236" y="664"/>
                  </a:lnTo>
                  <a:lnTo>
                    <a:pt x="232" y="667"/>
                  </a:lnTo>
                  <a:lnTo>
                    <a:pt x="232" y="668"/>
                  </a:lnTo>
                  <a:lnTo>
                    <a:pt x="226" y="670"/>
                  </a:lnTo>
                  <a:lnTo>
                    <a:pt x="220" y="673"/>
                  </a:lnTo>
                  <a:lnTo>
                    <a:pt x="216" y="674"/>
                  </a:lnTo>
                  <a:lnTo>
                    <a:pt x="211" y="677"/>
                  </a:lnTo>
                  <a:lnTo>
                    <a:pt x="206" y="679"/>
                  </a:lnTo>
                  <a:lnTo>
                    <a:pt x="200" y="682"/>
                  </a:lnTo>
                  <a:lnTo>
                    <a:pt x="197" y="685"/>
                  </a:lnTo>
                  <a:lnTo>
                    <a:pt x="189" y="696"/>
                  </a:lnTo>
                  <a:lnTo>
                    <a:pt x="178" y="701"/>
                  </a:lnTo>
                  <a:lnTo>
                    <a:pt x="153" y="719"/>
                  </a:lnTo>
                  <a:lnTo>
                    <a:pt x="141" y="728"/>
                  </a:lnTo>
                  <a:lnTo>
                    <a:pt x="129" y="739"/>
                  </a:lnTo>
                  <a:lnTo>
                    <a:pt x="104" y="749"/>
                  </a:lnTo>
                  <a:lnTo>
                    <a:pt x="95" y="754"/>
                  </a:lnTo>
                  <a:lnTo>
                    <a:pt x="89" y="757"/>
                  </a:lnTo>
                  <a:lnTo>
                    <a:pt x="81" y="761"/>
                  </a:lnTo>
                  <a:lnTo>
                    <a:pt x="80" y="761"/>
                  </a:lnTo>
                  <a:lnTo>
                    <a:pt x="76" y="769"/>
                  </a:lnTo>
                  <a:lnTo>
                    <a:pt x="73" y="770"/>
                  </a:lnTo>
                  <a:lnTo>
                    <a:pt x="61" y="776"/>
                  </a:lnTo>
                  <a:lnTo>
                    <a:pt x="57" y="780"/>
                  </a:lnTo>
                  <a:lnTo>
                    <a:pt x="51" y="793"/>
                  </a:lnTo>
                  <a:lnTo>
                    <a:pt x="50" y="795"/>
                  </a:lnTo>
                  <a:lnTo>
                    <a:pt x="34" y="810"/>
                  </a:lnTo>
                  <a:lnTo>
                    <a:pt x="17" y="823"/>
                  </a:lnTo>
                  <a:lnTo>
                    <a:pt x="17" y="819"/>
                  </a:lnTo>
                  <a:lnTo>
                    <a:pt x="15" y="812"/>
                  </a:lnTo>
                  <a:lnTo>
                    <a:pt x="13" y="804"/>
                  </a:lnTo>
                  <a:lnTo>
                    <a:pt x="11" y="797"/>
                  </a:lnTo>
                  <a:lnTo>
                    <a:pt x="8" y="793"/>
                  </a:lnTo>
                  <a:lnTo>
                    <a:pt x="6" y="791"/>
                  </a:lnTo>
                  <a:lnTo>
                    <a:pt x="6" y="788"/>
                  </a:lnTo>
                  <a:lnTo>
                    <a:pt x="5" y="785"/>
                  </a:lnTo>
                  <a:lnTo>
                    <a:pt x="5" y="781"/>
                  </a:lnTo>
                  <a:lnTo>
                    <a:pt x="6" y="778"/>
                  </a:lnTo>
                  <a:lnTo>
                    <a:pt x="8" y="777"/>
                  </a:lnTo>
                  <a:lnTo>
                    <a:pt x="12" y="776"/>
                  </a:lnTo>
                  <a:lnTo>
                    <a:pt x="15" y="774"/>
                  </a:lnTo>
                  <a:lnTo>
                    <a:pt x="16" y="774"/>
                  </a:lnTo>
                  <a:lnTo>
                    <a:pt x="17" y="772"/>
                  </a:lnTo>
                  <a:lnTo>
                    <a:pt x="19" y="768"/>
                  </a:lnTo>
                  <a:lnTo>
                    <a:pt x="19" y="765"/>
                  </a:lnTo>
                  <a:lnTo>
                    <a:pt x="19" y="757"/>
                  </a:lnTo>
                  <a:lnTo>
                    <a:pt x="17" y="751"/>
                  </a:lnTo>
                  <a:lnTo>
                    <a:pt x="17" y="747"/>
                  </a:lnTo>
                  <a:lnTo>
                    <a:pt x="16" y="742"/>
                  </a:lnTo>
                  <a:lnTo>
                    <a:pt x="12" y="738"/>
                  </a:lnTo>
                  <a:lnTo>
                    <a:pt x="11" y="736"/>
                  </a:lnTo>
                  <a:lnTo>
                    <a:pt x="11" y="735"/>
                  </a:lnTo>
                  <a:lnTo>
                    <a:pt x="9" y="734"/>
                  </a:lnTo>
                  <a:lnTo>
                    <a:pt x="6" y="731"/>
                  </a:lnTo>
                  <a:lnTo>
                    <a:pt x="5" y="728"/>
                  </a:lnTo>
                  <a:lnTo>
                    <a:pt x="5" y="726"/>
                  </a:lnTo>
                  <a:lnTo>
                    <a:pt x="6" y="721"/>
                  </a:lnTo>
                  <a:lnTo>
                    <a:pt x="8" y="719"/>
                  </a:lnTo>
                  <a:lnTo>
                    <a:pt x="9" y="713"/>
                  </a:lnTo>
                  <a:lnTo>
                    <a:pt x="12" y="711"/>
                  </a:lnTo>
                  <a:lnTo>
                    <a:pt x="17" y="706"/>
                  </a:lnTo>
                  <a:lnTo>
                    <a:pt x="21" y="702"/>
                  </a:lnTo>
                  <a:lnTo>
                    <a:pt x="26" y="698"/>
                  </a:lnTo>
                  <a:lnTo>
                    <a:pt x="28" y="696"/>
                  </a:lnTo>
                  <a:lnTo>
                    <a:pt x="32" y="692"/>
                  </a:lnTo>
                  <a:lnTo>
                    <a:pt x="34" y="687"/>
                  </a:lnTo>
                  <a:lnTo>
                    <a:pt x="35" y="683"/>
                  </a:lnTo>
                  <a:lnTo>
                    <a:pt x="34" y="678"/>
                  </a:lnTo>
                  <a:lnTo>
                    <a:pt x="30" y="675"/>
                  </a:lnTo>
                  <a:lnTo>
                    <a:pt x="26" y="675"/>
                  </a:lnTo>
                  <a:lnTo>
                    <a:pt x="19" y="674"/>
                  </a:lnTo>
                  <a:lnTo>
                    <a:pt x="12" y="673"/>
                  </a:lnTo>
                  <a:lnTo>
                    <a:pt x="6" y="670"/>
                  </a:lnTo>
                  <a:lnTo>
                    <a:pt x="2" y="667"/>
                  </a:lnTo>
                  <a:lnTo>
                    <a:pt x="1" y="664"/>
                  </a:lnTo>
                  <a:lnTo>
                    <a:pt x="0" y="658"/>
                  </a:lnTo>
                  <a:lnTo>
                    <a:pt x="0" y="656"/>
                  </a:lnTo>
                  <a:lnTo>
                    <a:pt x="1" y="649"/>
                  </a:lnTo>
                  <a:lnTo>
                    <a:pt x="2" y="640"/>
                  </a:lnTo>
                  <a:lnTo>
                    <a:pt x="6" y="630"/>
                  </a:lnTo>
                  <a:lnTo>
                    <a:pt x="11" y="621"/>
                  </a:lnTo>
                  <a:lnTo>
                    <a:pt x="15" y="617"/>
                  </a:lnTo>
                  <a:lnTo>
                    <a:pt x="17" y="613"/>
                  </a:lnTo>
                  <a:lnTo>
                    <a:pt x="20" y="610"/>
                  </a:lnTo>
                  <a:lnTo>
                    <a:pt x="21" y="606"/>
                  </a:lnTo>
                  <a:lnTo>
                    <a:pt x="23" y="603"/>
                  </a:lnTo>
                  <a:lnTo>
                    <a:pt x="23" y="602"/>
                  </a:lnTo>
                  <a:lnTo>
                    <a:pt x="24" y="598"/>
                  </a:lnTo>
                  <a:lnTo>
                    <a:pt x="27" y="595"/>
                  </a:lnTo>
                  <a:lnTo>
                    <a:pt x="28" y="591"/>
                  </a:lnTo>
                  <a:lnTo>
                    <a:pt x="27" y="587"/>
                  </a:lnTo>
                  <a:lnTo>
                    <a:pt x="24" y="583"/>
                  </a:lnTo>
                  <a:lnTo>
                    <a:pt x="23" y="580"/>
                  </a:lnTo>
                  <a:lnTo>
                    <a:pt x="21" y="579"/>
                  </a:lnTo>
                  <a:lnTo>
                    <a:pt x="20" y="577"/>
                  </a:lnTo>
                  <a:lnTo>
                    <a:pt x="17" y="576"/>
                  </a:lnTo>
                  <a:lnTo>
                    <a:pt x="16" y="575"/>
                  </a:lnTo>
                  <a:lnTo>
                    <a:pt x="15" y="572"/>
                  </a:lnTo>
                  <a:lnTo>
                    <a:pt x="12" y="569"/>
                  </a:lnTo>
                  <a:lnTo>
                    <a:pt x="9" y="567"/>
                  </a:lnTo>
                  <a:lnTo>
                    <a:pt x="8" y="561"/>
                  </a:lnTo>
                  <a:lnTo>
                    <a:pt x="8" y="560"/>
                  </a:lnTo>
                  <a:lnTo>
                    <a:pt x="11" y="556"/>
                  </a:lnTo>
                  <a:lnTo>
                    <a:pt x="15" y="552"/>
                  </a:lnTo>
                  <a:lnTo>
                    <a:pt x="23" y="548"/>
                  </a:lnTo>
                  <a:lnTo>
                    <a:pt x="28" y="546"/>
                  </a:lnTo>
                  <a:lnTo>
                    <a:pt x="32" y="544"/>
                  </a:lnTo>
                  <a:lnTo>
                    <a:pt x="35" y="539"/>
                  </a:lnTo>
                  <a:lnTo>
                    <a:pt x="38" y="534"/>
                  </a:lnTo>
                  <a:lnTo>
                    <a:pt x="39" y="531"/>
                  </a:lnTo>
                  <a:lnTo>
                    <a:pt x="40" y="526"/>
                  </a:lnTo>
                  <a:lnTo>
                    <a:pt x="40" y="523"/>
                  </a:lnTo>
                  <a:lnTo>
                    <a:pt x="43" y="520"/>
                  </a:lnTo>
                  <a:lnTo>
                    <a:pt x="45" y="518"/>
                  </a:lnTo>
                  <a:lnTo>
                    <a:pt x="49" y="515"/>
                  </a:lnTo>
                  <a:lnTo>
                    <a:pt x="53" y="515"/>
                  </a:lnTo>
                  <a:lnTo>
                    <a:pt x="58" y="515"/>
                  </a:lnTo>
                  <a:lnTo>
                    <a:pt x="64" y="516"/>
                  </a:lnTo>
                  <a:lnTo>
                    <a:pt x="69" y="516"/>
                  </a:lnTo>
                  <a:lnTo>
                    <a:pt x="75" y="519"/>
                  </a:lnTo>
                  <a:lnTo>
                    <a:pt x="80" y="520"/>
                  </a:lnTo>
                  <a:lnTo>
                    <a:pt x="81" y="520"/>
                  </a:lnTo>
                  <a:lnTo>
                    <a:pt x="87" y="522"/>
                  </a:lnTo>
                  <a:lnTo>
                    <a:pt x="91" y="523"/>
                  </a:lnTo>
                  <a:lnTo>
                    <a:pt x="94" y="522"/>
                  </a:lnTo>
                  <a:lnTo>
                    <a:pt x="95" y="522"/>
                  </a:lnTo>
                  <a:lnTo>
                    <a:pt x="96" y="522"/>
                  </a:lnTo>
                  <a:lnTo>
                    <a:pt x="98" y="520"/>
                  </a:lnTo>
                  <a:lnTo>
                    <a:pt x="99" y="518"/>
                  </a:lnTo>
                  <a:lnTo>
                    <a:pt x="102" y="515"/>
                  </a:lnTo>
                  <a:lnTo>
                    <a:pt x="104" y="511"/>
                  </a:lnTo>
                  <a:lnTo>
                    <a:pt x="107" y="507"/>
                  </a:lnTo>
                  <a:lnTo>
                    <a:pt x="110" y="504"/>
                  </a:lnTo>
                  <a:lnTo>
                    <a:pt x="113" y="500"/>
                  </a:lnTo>
                  <a:lnTo>
                    <a:pt x="117" y="497"/>
                  </a:lnTo>
                  <a:lnTo>
                    <a:pt x="121" y="497"/>
                  </a:lnTo>
                  <a:lnTo>
                    <a:pt x="126" y="495"/>
                  </a:lnTo>
                  <a:lnTo>
                    <a:pt x="129" y="492"/>
                  </a:lnTo>
                  <a:lnTo>
                    <a:pt x="134" y="486"/>
                  </a:lnTo>
                  <a:lnTo>
                    <a:pt x="138" y="481"/>
                  </a:lnTo>
                  <a:lnTo>
                    <a:pt x="141" y="476"/>
                  </a:lnTo>
                  <a:lnTo>
                    <a:pt x="143" y="473"/>
                  </a:lnTo>
                  <a:lnTo>
                    <a:pt x="144" y="467"/>
                  </a:lnTo>
                  <a:lnTo>
                    <a:pt x="145" y="465"/>
                  </a:lnTo>
                  <a:lnTo>
                    <a:pt x="147" y="463"/>
                  </a:lnTo>
                  <a:lnTo>
                    <a:pt x="149" y="462"/>
                  </a:lnTo>
                  <a:lnTo>
                    <a:pt x="151" y="459"/>
                  </a:lnTo>
                  <a:lnTo>
                    <a:pt x="153" y="458"/>
                  </a:lnTo>
                  <a:lnTo>
                    <a:pt x="156" y="455"/>
                  </a:lnTo>
                  <a:lnTo>
                    <a:pt x="159" y="453"/>
                  </a:lnTo>
                  <a:lnTo>
                    <a:pt x="160" y="448"/>
                  </a:lnTo>
                  <a:lnTo>
                    <a:pt x="163" y="444"/>
                  </a:lnTo>
                  <a:lnTo>
                    <a:pt x="163" y="443"/>
                  </a:lnTo>
                  <a:lnTo>
                    <a:pt x="163" y="439"/>
                  </a:lnTo>
                  <a:lnTo>
                    <a:pt x="163" y="438"/>
                  </a:lnTo>
                  <a:lnTo>
                    <a:pt x="163" y="435"/>
                  </a:lnTo>
                  <a:lnTo>
                    <a:pt x="162" y="431"/>
                  </a:lnTo>
                  <a:lnTo>
                    <a:pt x="158" y="427"/>
                  </a:lnTo>
                  <a:lnTo>
                    <a:pt x="155" y="423"/>
                  </a:lnTo>
                  <a:lnTo>
                    <a:pt x="152" y="420"/>
                  </a:lnTo>
                  <a:lnTo>
                    <a:pt x="149" y="416"/>
                  </a:lnTo>
                  <a:lnTo>
                    <a:pt x="147" y="413"/>
                  </a:lnTo>
                  <a:lnTo>
                    <a:pt x="147" y="409"/>
                  </a:lnTo>
                  <a:lnTo>
                    <a:pt x="149" y="405"/>
                  </a:lnTo>
                  <a:lnTo>
                    <a:pt x="151" y="402"/>
                  </a:lnTo>
                  <a:lnTo>
                    <a:pt x="153" y="401"/>
                  </a:lnTo>
                  <a:lnTo>
                    <a:pt x="159" y="400"/>
                  </a:lnTo>
                  <a:lnTo>
                    <a:pt x="164" y="398"/>
                  </a:lnTo>
                  <a:lnTo>
                    <a:pt x="168" y="398"/>
                  </a:lnTo>
                  <a:lnTo>
                    <a:pt x="172" y="400"/>
                  </a:lnTo>
                  <a:lnTo>
                    <a:pt x="175" y="401"/>
                  </a:lnTo>
                  <a:lnTo>
                    <a:pt x="177" y="401"/>
                  </a:lnTo>
                  <a:lnTo>
                    <a:pt x="181" y="402"/>
                  </a:lnTo>
                  <a:lnTo>
                    <a:pt x="183" y="402"/>
                  </a:lnTo>
                  <a:lnTo>
                    <a:pt x="187" y="401"/>
                  </a:lnTo>
                  <a:lnTo>
                    <a:pt x="190" y="398"/>
                  </a:lnTo>
                  <a:lnTo>
                    <a:pt x="192" y="397"/>
                  </a:lnTo>
                  <a:lnTo>
                    <a:pt x="193" y="393"/>
                  </a:lnTo>
                  <a:lnTo>
                    <a:pt x="196" y="387"/>
                  </a:lnTo>
                  <a:lnTo>
                    <a:pt x="197" y="385"/>
                  </a:lnTo>
                  <a:lnTo>
                    <a:pt x="201" y="382"/>
                  </a:lnTo>
                  <a:lnTo>
                    <a:pt x="202" y="379"/>
                  </a:lnTo>
                  <a:lnTo>
                    <a:pt x="204" y="374"/>
                  </a:lnTo>
                  <a:lnTo>
                    <a:pt x="204" y="368"/>
                  </a:lnTo>
                  <a:lnTo>
                    <a:pt x="202" y="362"/>
                  </a:lnTo>
                  <a:lnTo>
                    <a:pt x="198" y="355"/>
                  </a:lnTo>
                  <a:lnTo>
                    <a:pt x="192" y="347"/>
                  </a:lnTo>
                  <a:lnTo>
                    <a:pt x="187" y="341"/>
                  </a:lnTo>
                  <a:lnTo>
                    <a:pt x="183" y="336"/>
                  </a:lnTo>
                  <a:lnTo>
                    <a:pt x="181" y="332"/>
                  </a:lnTo>
                  <a:lnTo>
                    <a:pt x="178" y="326"/>
                  </a:lnTo>
                  <a:lnTo>
                    <a:pt x="175" y="322"/>
                  </a:lnTo>
                  <a:lnTo>
                    <a:pt x="174" y="318"/>
                  </a:lnTo>
                  <a:lnTo>
                    <a:pt x="174" y="313"/>
                  </a:lnTo>
                  <a:lnTo>
                    <a:pt x="172" y="307"/>
                  </a:lnTo>
                  <a:lnTo>
                    <a:pt x="171" y="302"/>
                  </a:lnTo>
                  <a:lnTo>
                    <a:pt x="170" y="298"/>
                  </a:lnTo>
                  <a:lnTo>
                    <a:pt x="167" y="294"/>
                  </a:lnTo>
                  <a:lnTo>
                    <a:pt x="164" y="290"/>
                  </a:lnTo>
                  <a:lnTo>
                    <a:pt x="160" y="287"/>
                  </a:lnTo>
                  <a:lnTo>
                    <a:pt x="158" y="285"/>
                  </a:lnTo>
                  <a:lnTo>
                    <a:pt x="153" y="283"/>
                  </a:lnTo>
                  <a:lnTo>
                    <a:pt x="151" y="280"/>
                  </a:lnTo>
                  <a:lnTo>
                    <a:pt x="148" y="276"/>
                  </a:lnTo>
                  <a:lnTo>
                    <a:pt x="143" y="269"/>
                  </a:lnTo>
                  <a:lnTo>
                    <a:pt x="134" y="256"/>
                  </a:lnTo>
                  <a:lnTo>
                    <a:pt x="129" y="245"/>
                  </a:lnTo>
                  <a:lnTo>
                    <a:pt x="125" y="239"/>
                  </a:lnTo>
                  <a:lnTo>
                    <a:pt x="122" y="237"/>
                  </a:lnTo>
                  <a:lnTo>
                    <a:pt x="118" y="227"/>
                  </a:lnTo>
                  <a:lnTo>
                    <a:pt x="115" y="223"/>
                  </a:lnTo>
                  <a:lnTo>
                    <a:pt x="115" y="220"/>
                  </a:lnTo>
                  <a:lnTo>
                    <a:pt x="115" y="218"/>
                  </a:lnTo>
                  <a:lnTo>
                    <a:pt x="114" y="212"/>
                  </a:lnTo>
                  <a:lnTo>
                    <a:pt x="113" y="209"/>
                  </a:lnTo>
                  <a:lnTo>
                    <a:pt x="110" y="207"/>
                  </a:lnTo>
                  <a:lnTo>
                    <a:pt x="107" y="207"/>
                  </a:lnTo>
                  <a:lnTo>
                    <a:pt x="100" y="204"/>
                  </a:lnTo>
                  <a:lnTo>
                    <a:pt x="98" y="203"/>
                  </a:lnTo>
                  <a:lnTo>
                    <a:pt x="95" y="201"/>
                  </a:lnTo>
                  <a:lnTo>
                    <a:pt x="92" y="199"/>
                  </a:lnTo>
                  <a:lnTo>
                    <a:pt x="91" y="196"/>
                  </a:lnTo>
                  <a:lnTo>
                    <a:pt x="89" y="193"/>
                  </a:lnTo>
                  <a:lnTo>
                    <a:pt x="91" y="189"/>
                  </a:lnTo>
                  <a:lnTo>
                    <a:pt x="94" y="185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6" y="178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6" y="170"/>
                  </a:lnTo>
                  <a:lnTo>
                    <a:pt x="99" y="167"/>
                  </a:lnTo>
                  <a:lnTo>
                    <a:pt x="103" y="165"/>
                  </a:lnTo>
                  <a:lnTo>
                    <a:pt x="109" y="162"/>
                  </a:lnTo>
                  <a:lnTo>
                    <a:pt x="117" y="155"/>
                  </a:lnTo>
                  <a:lnTo>
                    <a:pt x="118" y="154"/>
                  </a:lnTo>
                  <a:lnTo>
                    <a:pt x="125" y="148"/>
                  </a:lnTo>
                  <a:lnTo>
                    <a:pt x="132" y="144"/>
                  </a:lnTo>
                  <a:lnTo>
                    <a:pt x="141" y="140"/>
                  </a:lnTo>
                  <a:lnTo>
                    <a:pt x="149" y="137"/>
                  </a:lnTo>
                  <a:lnTo>
                    <a:pt x="156" y="133"/>
                  </a:lnTo>
                  <a:lnTo>
                    <a:pt x="162" y="131"/>
                  </a:lnTo>
                  <a:lnTo>
                    <a:pt x="166" y="129"/>
                  </a:lnTo>
                  <a:lnTo>
                    <a:pt x="167" y="128"/>
                  </a:lnTo>
                  <a:lnTo>
                    <a:pt x="175" y="127"/>
                  </a:lnTo>
                  <a:lnTo>
                    <a:pt x="186" y="122"/>
                  </a:lnTo>
                  <a:lnTo>
                    <a:pt x="197" y="117"/>
                  </a:lnTo>
                  <a:lnTo>
                    <a:pt x="198" y="116"/>
                  </a:lnTo>
                  <a:lnTo>
                    <a:pt x="206" y="110"/>
                  </a:lnTo>
                  <a:lnTo>
                    <a:pt x="209" y="109"/>
                  </a:lnTo>
                  <a:lnTo>
                    <a:pt x="212" y="108"/>
                  </a:lnTo>
                  <a:lnTo>
                    <a:pt x="217" y="105"/>
                  </a:lnTo>
                  <a:lnTo>
                    <a:pt x="221" y="102"/>
                  </a:lnTo>
                  <a:lnTo>
                    <a:pt x="226" y="98"/>
                  </a:lnTo>
                  <a:lnTo>
                    <a:pt x="230" y="95"/>
                  </a:lnTo>
                  <a:lnTo>
                    <a:pt x="234" y="91"/>
                  </a:lnTo>
                  <a:lnTo>
                    <a:pt x="236" y="90"/>
                  </a:lnTo>
                  <a:lnTo>
                    <a:pt x="239" y="87"/>
                  </a:lnTo>
                  <a:lnTo>
                    <a:pt x="242" y="86"/>
                  </a:lnTo>
                  <a:lnTo>
                    <a:pt x="242" y="83"/>
                  </a:lnTo>
                  <a:lnTo>
                    <a:pt x="242" y="80"/>
                  </a:lnTo>
                  <a:lnTo>
                    <a:pt x="243" y="78"/>
                  </a:lnTo>
                  <a:lnTo>
                    <a:pt x="245" y="74"/>
                  </a:lnTo>
                  <a:lnTo>
                    <a:pt x="246" y="71"/>
                  </a:lnTo>
                  <a:lnTo>
                    <a:pt x="249" y="68"/>
                  </a:lnTo>
                  <a:lnTo>
                    <a:pt x="251" y="65"/>
                  </a:lnTo>
                  <a:lnTo>
                    <a:pt x="253" y="61"/>
                  </a:lnTo>
                  <a:lnTo>
                    <a:pt x="257" y="53"/>
                  </a:lnTo>
                  <a:lnTo>
                    <a:pt x="258" y="50"/>
                  </a:lnTo>
                  <a:lnTo>
                    <a:pt x="260" y="48"/>
                  </a:lnTo>
                  <a:lnTo>
                    <a:pt x="261" y="45"/>
                  </a:lnTo>
                  <a:lnTo>
                    <a:pt x="264" y="42"/>
                  </a:lnTo>
                  <a:lnTo>
                    <a:pt x="266" y="41"/>
                  </a:lnTo>
                  <a:lnTo>
                    <a:pt x="269" y="40"/>
                  </a:lnTo>
                  <a:lnTo>
                    <a:pt x="272" y="37"/>
                  </a:lnTo>
                  <a:lnTo>
                    <a:pt x="275" y="34"/>
                  </a:lnTo>
                  <a:lnTo>
                    <a:pt x="279" y="31"/>
                  </a:lnTo>
                  <a:lnTo>
                    <a:pt x="284" y="30"/>
                  </a:lnTo>
                  <a:lnTo>
                    <a:pt x="288" y="27"/>
                  </a:lnTo>
                  <a:lnTo>
                    <a:pt x="292" y="26"/>
                  </a:lnTo>
                  <a:lnTo>
                    <a:pt x="299" y="25"/>
                  </a:lnTo>
                  <a:lnTo>
                    <a:pt x="303" y="23"/>
                  </a:lnTo>
                  <a:lnTo>
                    <a:pt x="304" y="22"/>
                  </a:lnTo>
                  <a:lnTo>
                    <a:pt x="309" y="19"/>
                  </a:lnTo>
                  <a:lnTo>
                    <a:pt x="315" y="14"/>
                  </a:lnTo>
                  <a:lnTo>
                    <a:pt x="319" y="8"/>
                  </a:lnTo>
                  <a:lnTo>
                    <a:pt x="322" y="4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3717AB04-74AB-4989-A80D-E5B046339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9833032" y="2402367"/>
              <a:ext cx="725339" cy="819745"/>
            </a:xfrm>
            <a:custGeom>
              <a:avLst/>
              <a:gdLst>
                <a:gd name="T0" fmla="*/ 2147483646 w 671"/>
                <a:gd name="T1" fmla="*/ 2147483646 h 736"/>
                <a:gd name="T2" fmla="*/ 2147483646 w 671"/>
                <a:gd name="T3" fmla="*/ 2147483646 h 736"/>
                <a:gd name="T4" fmla="*/ 2147483646 w 671"/>
                <a:gd name="T5" fmla="*/ 2147483646 h 736"/>
                <a:gd name="T6" fmla="*/ 2147483646 w 671"/>
                <a:gd name="T7" fmla="*/ 2147483646 h 736"/>
                <a:gd name="T8" fmla="*/ 2147483646 w 671"/>
                <a:gd name="T9" fmla="*/ 2147483646 h 736"/>
                <a:gd name="T10" fmla="*/ 2147483646 w 671"/>
                <a:gd name="T11" fmla="*/ 2147483646 h 736"/>
                <a:gd name="T12" fmla="*/ 2147483646 w 671"/>
                <a:gd name="T13" fmla="*/ 2147483646 h 736"/>
                <a:gd name="T14" fmla="*/ 2147483646 w 671"/>
                <a:gd name="T15" fmla="*/ 2147483646 h 736"/>
                <a:gd name="T16" fmla="*/ 2147483646 w 671"/>
                <a:gd name="T17" fmla="*/ 2147483646 h 736"/>
                <a:gd name="T18" fmla="*/ 2147483646 w 671"/>
                <a:gd name="T19" fmla="*/ 2147483646 h 736"/>
                <a:gd name="T20" fmla="*/ 2147483646 w 671"/>
                <a:gd name="T21" fmla="*/ 2147483646 h 736"/>
                <a:gd name="T22" fmla="*/ 2147483646 w 671"/>
                <a:gd name="T23" fmla="*/ 2147483646 h 736"/>
                <a:gd name="T24" fmla="*/ 2147483646 w 671"/>
                <a:gd name="T25" fmla="*/ 2147483646 h 736"/>
                <a:gd name="T26" fmla="*/ 2147483646 w 671"/>
                <a:gd name="T27" fmla="*/ 2147483646 h 736"/>
                <a:gd name="T28" fmla="*/ 2147483646 w 671"/>
                <a:gd name="T29" fmla="*/ 2147483646 h 736"/>
                <a:gd name="T30" fmla="*/ 2147483646 w 671"/>
                <a:gd name="T31" fmla="*/ 2147483646 h 736"/>
                <a:gd name="T32" fmla="*/ 2147483646 w 671"/>
                <a:gd name="T33" fmla="*/ 2147483646 h 736"/>
                <a:gd name="T34" fmla="*/ 2147483646 w 671"/>
                <a:gd name="T35" fmla="*/ 2147483646 h 736"/>
                <a:gd name="T36" fmla="*/ 2147483646 w 671"/>
                <a:gd name="T37" fmla="*/ 2147483646 h 736"/>
                <a:gd name="T38" fmla="*/ 2147483646 w 671"/>
                <a:gd name="T39" fmla="*/ 2147483646 h 736"/>
                <a:gd name="T40" fmla="*/ 2147483646 w 671"/>
                <a:gd name="T41" fmla="*/ 2147483646 h 736"/>
                <a:gd name="T42" fmla="*/ 2147483646 w 671"/>
                <a:gd name="T43" fmla="*/ 2147483646 h 736"/>
                <a:gd name="T44" fmla="*/ 2147483646 w 671"/>
                <a:gd name="T45" fmla="*/ 2147483646 h 736"/>
                <a:gd name="T46" fmla="*/ 2147483646 w 671"/>
                <a:gd name="T47" fmla="*/ 2147483646 h 736"/>
                <a:gd name="T48" fmla="*/ 2147483646 w 671"/>
                <a:gd name="T49" fmla="*/ 2147483646 h 736"/>
                <a:gd name="T50" fmla="*/ 2147483646 w 671"/>
                <a:gd name="T51" fmla="*/ 2147483646 h 736"/>
                <a:gd name="T52" fmla="*/ 2147483646 w 671"/>
                <a:gd name="T53" fmla="*/ 2147483646 h 736"/>
                <a:gd name="T54" fmla="*/ 2147483646 w 671"/>
                <a:gd name="T55" fmla="*/ 2147483646 h 736"/>
                <a:gd name="T56" fmla="*/ 2147483646 w 671"/>
                <a:gd name="T57" fmla="*/ 2147483646 h 736"/>
                <a:gd name="T58" fmla="*/ 2147483646 w 671"/>
                <a:gd name="T59" fmla="*/ 2147483646 h 736"/>
                <a:gd name="T60" fmla="*/ 2147483646 w 671"/>
                <a:gd name="T61" fmla="*/ 2147483646 h 736"/>
                <a:gd name="T62" fmla="*/ 2147483646 w 671"/>
                <a:gd name="T63" fmla="*/ 2147483646 h 736"/>
                <a:gd name="T64" fmla="*/ 2147483646 w 671"/>
                <a:gd name="T65" fmla="*/ 2147483646 h 736"/>
                <a:gd name="T66" fmla="*/ 2147483646 w 671"/>
                <a:gd name="T67" fmla="*/ 2147483646 h 736"/>
                <a:gd name="T68" fmla="*/ 2147483646 w 671"/>
                <a:gd name="T69" fmla="*/ 2147483646 h 736"/>
                <a:gd name="T70" fmla="*/ 2147483646 w 671"/>
                <a:gd name="T71" fmla="*/ 2147483646 h 736"/>
                <a:gd name="T72" fmla="*/ 2147483646 w 671"/>
                <a:gd name="T73" fmla="*/ 2147483646 h 736"/>
                <a:gd name="T74" fmla="*/ 2147483646 w 671"/>
                <a:gd name="T75" fmla="*/ 2147483646 h 736"/>
                <a:gd name="T76" fmla="*/ 2147483646 w 671"/>
                <a:gd name="T77" fmla="*/ 2147483646 h 736"/>
                <a:gd name="T78" fmla="*/ 2147483646 w 671"/>
                <a:gd name="T79" fmla="*/ 2147483646 h 736"/>
                <a:gd name="T80" fmla="*/ 2147483646 w 671"/>
                <a:gd name="T81" fmla="*/ 2147483646 h 736"/>
                <a:gd name="T82" fmla="*/ 2147483646 w 671"/>
                <a:gd name="T83" fmla="*/ 2147483646 h 736"/>
                <a:gd name="T84" fmla="*/ 2147483646 w 671"/>
                <a:gd name="T85" fmla="*/ 2147483646 h 736"/>
                <a:gd name="T86" fmla="*/ 2147483646 w 671"/>
                <a:gd name="T87" fmla="*/ 2147483646 h 736"/>
                <a:gd name="T88" fmla="*/ 2147483646 w 671"/>
                <a:gd name="T89" fmla="*/ 2147483646 h 736"/>
                <a:gd name="T90" fmla="*/ 2147483646 w 671"/>
                <a:gd name="T91" fmla="*/ 2147483646 h 736"/>
                <a:gd name="T92" fmla="*/ 2147483646 w 671"/>
                <a:gd name="T93" fmla="*/ 2147483646 h 736"/>
                <a:gd name="T94" fmla="*/ 2147483646 w 671"/>
                <a:gd name="T95" fmla="*/ 2147483646 h 736"/>
                <a:gd name="T96" fmla="*/ 2147483646 w 671"/>
                <a:gd name="T97" fmla="*/ 2147483646 h 736"/>
                <a:gd name="T98" fmla="*/ 2147483646 w 671"/>
                <a:gd name="T99" fmla="*/ 2147483646 h 736"/>
                <a:gd name="T100" fmla="*/ 2147483646 w 671"/>
                <a:gd name="T101" fmla="*/ 2147483646 h 736"/>
                <a:gd name="T102" fmla="*/ 2147483646 w 671"/>
                <a:gd name="T103" fmla="*/ 2147483646 h 736"/>
                <a:gd name="T104" fmla="*/ 2147483646 w 671"/>
                <a:gd name="T105" fmla="*/ 2147483646 h 736"/>
                <a:gd name="T106" fmla="*/ 2147483646 w 671"/>
                <a:gd name="T107" fmla="*/ 2147483646 h 736"/>
                <a:gd name="T108" fmla="*/ 2147483646 w 671"/>
                <a:gd name="T109" fmla="*/ 2147483646 h 7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71" h="736">
                  <a:moveTo>
                    <a:pt x="422" y="0"/>
                  </a:moveTo>
                  <a:lnTo>
                    <a:pt x="433" y="12"/>
                  </a:lnTo>
                  <a:lnTo>
                    <a:pt x="440" y="18"/>
                  </a:lnTo>
                  <a:lnTo>
                    <a:pt x="447" y="23"/>
                  </a:lnTo>
                  <a:lnTo>
                    <a:pt x="463" y="39"/>
                  </a:lnTo>
                  <a:lnTo>
                    <a:pt x="470" y="44"/>
                  </a:lnTo>
                  <a:lnTo>
                    <a:pt x="478" y="52"/>
                  </a:lnTo>
                  <a:lnTo>
                    <a:pt x="483" y="57"/>
                  </a:lnTo>
                  <a:lnTo>
                    <a:pt x="491" y="64"/>
                  </a:lnTo>
                  <a:lnTo>
                    <a:pt x="498" y="68"/>
                  </a:lnTo>
                  <a:lnTo>
                    <a:pt x="506" y="76"/>
                  </a:lnTo>
                  <a:lnTo>
                    <a:pt x="509" y="76"/>
                  </a:lnTo>
                  <a:lnTo>
                    <a:pt x="515" y="76"/>
                  </a:lnTo>
                  <a:lnTo>
                    <a:pt x="538" y="77"/>
                  </a:lnTo>
                  <a:lnTo>
                    <a:pt x="604" y="96"/>
                  </a:lnTo>
                  <a:lnTo>
                    <a:pt x="615" y="99"/>
                  </a:lnTo>
                  <a:lnTo>
                    <a:pt x="629" y="110"/>
                  </a:lnTo>
                  <a:lnTo>
                    <a:pt x="632" y="110"/>
                  </a:lnTo>
                  <a:lnTo>
                    <a:pt x="637" y="110"/>
                  </a:lnTo>
                  <a:lnTo>
                    <a:pt x="643" y="117"/>
                  </a:lnTo>
                  <a:lnTo>
                    <a:pt x="647" y="124"/>
                  </a:lnTo>
                  <a:lnTo>
                    <a:pt x="651" y="133"/>
                  </a:lnTo>
                  <a:lnTo>
                    <a:pt x="653" y="137"/>
                  </a:lnTo>
                  <a:lnTo>
                    <a:pt x="653" y="147"/>
                  </a:lnTo>
                  <a:lnTo>
                    <a:pt x="645" y="155"/>
                  </a:lnTo>
                  <a:lnTo>
                    <a:pt x="644" y="162"/>
                  </a:lnTo>
                  <a:lnTo>
                    <a:pt x="647" y="166"/>
                  </a:lnTo>
                  <a:lnTo>
                    <a:pt x="652" y="167"/>
                  </a:lnTo>
                  <a:lnTo>
                    <a:pt x="651" y="173"/>
                  </a:lnTo>
                  <a:lnTo>
                    <a:pt x="648" y="179"/>
                  </a:lnTo>
                  <a:lnTo>
                    <a:pt x="647" y="190"/>
                  </a:lnTo>
                  <a:lnTo>
                    <a:pt x="637" y="202"/>
                  </a:lnTo>
                  <a:lnTo>
                    <a:pt x="637" y="205"/>
                  </a:lnTo>
                  <a:lnTo>
                    <a:pt x="638" y="211"/>
                  </a:lnTo>
                  <a:lnTo>
                    <a:pt x="645" y="217"/>
                  </a:lnTo>
                  <a:lnTo>
                    <a:pt x="648" y="226"/>
                  </a:lnTo>
                  <a:lnTo>
                    <a:pt x="644" y="234"/>
                  </a:lnTo>
                  <a:lnTo>
                    <a:pt x="645" y="240"/>
                  </a:lnTo>
                  <a:lnTo>
                    <a:pt x="637" y="247"/>
                  </a:lnTo>
                  <a:lnTo>
                    <a:pt x="640" y="253"/>
                  </a:lnTo>
                  <a:lnTo>
                    <a:pt x="649" y="257"/>
                  </a:lnTo>
                  <a:lnTo>
                    <a:pt x="656" y="257"/>
                  </a:lnTo>
                  <a:lnTo>
                    <a:pt x="660" y="266"/>
                  </a:lnTo>
                  <a:lnTo>
                    <a:pt x="667" y="273"/>
                  </a:lnTo>
                  <a:lnTo>
                    <a:pt x="670" y="274"/>
                  </a:lnTo>
                  <a:lnTo>
                    <a:pt x="671" y="277"/>
                  </a:lnTo>
                  <a:lnTo>
                    <a:pt x="663" y="291"/>
                  </a:lnTo>
                  <a:lnTo>
                    <a:pt x="659" y="291"/>
                  </a:lnTo>
                  <a:lnTo>
                    <a:pt x="656" y="289"/>
                  </a:lnTo>
                  <a:lnTo>
                    <a:pt x="655" y="293"/>
                  </a:lnTo>
                  <a:lnTo>
                    <a:pt x="645" y="307"/>
                  </a:lnTo>
                  <a:lnTo>
                    <a:pt x="645" y="310"/>
                  </a:lnTo>
                  <a:lnTo>
                    <a:pt x="648" y="311"/>
                  </a:lnTo>
                  <a:lnTo>
                    <a:pt x="649" y="312"/>
                  </a:lnTo>
                  <a:lnTo>
                    <a:pt x="643" y="329"/>
                  </a:lnTo>
                  <a:lnTo>
                    <a:pt x="660" y="337"/>
                  </a:lnTo>
                  <a:lnTo>
                    <a:pt x="644" y="361"/>
                  </a:lnTo>
                  <a:lnTo>
                    <a:pt x="636" y="376"/>
                  </a:lnTo>
                  <a:lnTo>
                    <a:pt x="617" y="386"/>
                  </a:lnTo>
                  <a:lnTo>
                    <a:pt x="615" y="386"/>
                  </a:lnTo>
                  <a:lnTo>
                    <a:pt x="611" y="395"/>
                  </a:lnTo>
                  <a:lnTo>
                    <a:pt x="607" y="401"/>
                  </a:lnTo>
                  <a:lnTo>
                    <a:pt x="599" y="417"/>
                  </a:lnTo>
                  <a:lnTo>
                    <a:pt x="588" y="436"/>
                  </a:lnTo>
                  <a:lnTo>
                    <a:pt x="587" y="439"/>
                  </a:lnTo>
                  <a:lnTo>
                    <a:pt x="584" y="446"/>
                  </a:lnTo>
                  <a:lnTo>
                    <a:pt x="573" y="466"/>
                  </a:lnTo>
                  <a:lnTo>
                    <a:pt x="569" y="465"/>
                  </a:lnTo>
                  <a:lnTo>
                    <a:pt x="551" y="451"/>
                  </a:lnTo>
                  <a:lnTo>
                    <a:pt x="550" y="450"/>
                  </a:lnTo>
                  <a:lnTo>
                    <a:pt x="549" y="450"/>
                  </a:lnTo>
                  <a:lnTo>
                    <a:pt x="546" y="448"/>
                  </a:lnTo>
                  <a:lnTo>
                    <a:pt x="545" y="448"/>
                  </a:lnTo>
                  <a:lnTo>
                    <a:pt x="543" y="448"/>
                  </a:lnTo>
                  <a:lnTo>
                    <a:pt x="543" y="447"/>
                  </a:lnTo>
                  <a:lnTo>
                    <a:pt x="542" y="447"/>
                  </a:lnTo>
                  <a:lnTo>
                    <a:pt x="553" y="470"/>
                  </a:lnTo>
                  <a:lnTo>
                    <a:pt x="553" y="473"/>
                  </a:lnTo>
                  <a:lnTo>
                    <a:pt x="555" y="478"/>
                  </a:lnTo>
                  <a:lnTo>
                    <a:pt x="558" y="488"/>
                  </a:lnTo>
                  <a:lnTo>
                    <a:pt x="561" y="493"/>
                  </a:lnTo>
                  <a:lnTo>
                    <a:pt x="562" y="494"/>
                  </a:lnTo>
                  <a:lnTo>
                    <a:pt x="564" y="497"/>
                  </a:lnTo>
                  <a:lnTo>
                    <a:pt x="565" y="500"/>
                  </a:lnTo>
                  <a:lnTo>
                    <a:pt x="566" y="504"/>
                  </a:lnTo>
                  <a:lnTo>
                    <a:pt x="568" y="507"/>
                  </a:lnTo>
                  <a:lnTo>
                    <a:pt x="569" y="509"/>
                  </a:lnTo>
                  <a:lnTo>
                    <a:pt x="569" y="511"/>
                  </a:lnTo>
                  <a:lnTo>
                    <a:pt x="572" y="513"/>
                  </a:lnTo>
                  <a:lnTo>
                    <a:pt x="573" y="520"/>
                  </a:lnTo>
                  <a:lnTo>
                    <a:pt x="576" y="524"/>
                  </a:lnTo>
                  <a:lnTo>
                    <a:pt x="580" y="532"/>
                  </a:lnTo>
                  <a:lnTo>
                    <a:pt x="581" y="537"/>
                  </a:lnTo>
                  <a:lnTo>
                    <a:pt x="585" y="546"/>
                  </a:lnTo>
                  <a:lnTo>
                    <a:pt x="588" y="554"/>
                  </a:lnTo>
                  <a:lnTo>
                    <a:pt x="592" y="561"/>
                  </a:lnTo>
                  <a:lnTo>
                    <a:pt x="602" y="583"/>
                  </a:lnTo>
                  <a:lnTo>
                    <a:pt x="603" y="584"/>
                  </a:lnTo>
                  <a:lnTo>
                    <a:pt x="604" y="587"/>
                  </a:lnTo>
                  <a:lnTo>
                    <a:pt x="607" y="592"/>
                  </a:lnTo>
                  <a:lnTo>
                    <a:pt x="609" y="594"/>
                  </a:lnTo>
                  <a:lnTo>
                    <a:pt x="609" y="598"/>
                  </a:lnTo>
                  <a:lnTo>
                    <a:pt x="526" y="610"/>
                  </a:lnTo>
                  <a:lnTo>
                    <a:pt x="534" y="659"/>
                  </a:lnTo>
                  <a:lnTo>
                    <a:pt x="443" y="675"/>
                  </a:lnTo>
                  <a:lnTo>
                    <a:pt x="459" y="727"/>
                  </a:lnTo>
                  <a:lnTo>
                    <a:pt x="351" y="736"/>
                  </a:lnTo>
                  <a:lnTo>
                    <a:pt x="346" y="732"/>
                  </a:lnTo>
                  <a:lnTo>
                    <a:pt x="342" y="727"/>
                  </a:lnTo>
                  <a:lnTo>
                    <a:pt x="340" y="721"/>
                  </a:lnTo>
                  <a:lnTo>
                    <a:pt x="338" y="710"/>
                  </a:lnTo>
                  <a:lnTo>
                    <a:pt x="336" y="700"/>
                  </a:lnTo>
                  <a:lnTo>
                    <a:pt x="334" y="686"/>
                  </a:lnTo>
                  <a:lnTo>
                    <a:pt x="328" y="671"/>
                  </a:lnTo>
                  <a:lnTo>
                    <a:pt x="325" y="664"/>
                  </a:lnTo>
                  <a:lnTo>
                    <a:pt x="321" y="657"/>
                  </a:lnTo>
                  <a:lnTo>
                    <a:pt x="319" y="651"/>
                  </a:lnTo>
                  <a:lnTo>
                    <a:pt x="316" y="647"/>
                  </a:lnTo>
                  <a:lnTo>
                    <a:pt x="313" y="642"/>
                  </a:lnTo>
                  <a:lnTo>
                    <a:pt x="311" y="638"/>
                  </a:lnTo>
                  <a:lnTo>
                    <a:pt x="308" y="634"/>
                  </a:lnTo>
                  <a:lnTo>
                    <a:pt x="306" y="634"/>
                  </a:lnTo>
                  <a:lnTo>
                    <a:pt x="302" y="632"/>
                  </a:lnTo>
                  <a:lnTo>
                    <a:pt x="298" y="629"/>
                  </a:lnTo>
                  <a:lnTo>
                    <a:pt x="296" y="628"/>
                  </a:lnTo>
                  <a:lnTo>
                    <a:pt x="289" y="625"/>
                  </a:lnTo>
                  <a:lnTo>
                    <a:pt x="287" y="625"/>
                  </a:lnTo>
                  <a:lnTo>
                    <a:pt x="286" y="623"/>
                  </a:lnTo>
                  <a:lnTo>
                    <a:pt x="283" y="622"/>
                  </a:lnTo>
                  <a:lnTo>
                    <a:pt x="278" y="619"/>
                  </a:lnTo>
                  <a:lnTo>
                    <a:pt x="272" y="617"/>
                  </a:lnTo>
                  <a:lnTo>
                    <a:pt x="268" y="617"/>
                  </a:lnTo>
                  <a:lnTo>
                    <a:pt x="267" y="617"/>
                  </a:lnTo>
                  <a:lnTo>
                    <a:pt x="263" y="617"/>
                  </a:lnTo>
                  <a:lnTo>
                    <a:pt x="259" y="618"/>
                  </a:lnTo>
                  <a:lnTo>
                    <a:pt x="256" y="619"/>
                  </a:lnTo>
                  <a:lnTo>
                    <a:pt x="247" y="623"/>
                  </a:lnTo>
                  <a:lnTo>
                    <a:pt x="240" y="625"/>
                  </a:lnTo>
                  <a:lnTo>
                    <a:pt x="236" y="626"/>
                  </a:lnTo>
                  <a:lnTo>
                    <a:pt x="229" y="628"/>
                  </a:lnTo>
                  <a:lnTo>
                    <a:pt x="225" y="628"/>
                  </a:lnTo>
                  <a:lnTo>
                    <a:pt x="219" y="626"/>
                  </a:lnTo>
                  <a:lnTo>
                    <a:pt x="214" y="623"/>
                  </a:lnTo>
                  <a:lnTo>
                    <a:pt x="208" y="619"/>
                  </a:lnTo>
                  <a:lnTo>
                    <a:pt x="206" y="618"/>
                  </a:lnTo>
                  <a:lnTo>
                    <a:pt x="202" y="614"/>
                  </a:lnTo>
                  <a:lnTo>
                    <a:pt x="198" y="611"/>
                  </a:lnTo>
                  <a:lnTo>
                    <a:pt x="192" y="609"/>
                  </a:lnTo>
                  <a:lnTo>
                    <a:pt x="189" y="609"/>
                  </a:lnTo>
                  <a:lnTo>
                    <a:pt x="185" y="604"/>
                  </a:lnTo>
                  <a:lnTo>
                    <a:pt x="181" y="603"/>
                  </a:lnTo>
                  <a:lnTo>
                    <a:pt x="181" y="600"/>
                  </a:lnTo>
                  <a:lnTo>
                    <a:pt x="179" y="595"/>
                  </a:lnTo>
                  <a:lnTo>
                    <a:pt x="177" y="588"/>
                  </a:lnTo>
                  <a:lnTo>
                    <a:pt x="176" y="581"/>
                  </a:lnTo>
                  <a:lnTo>
                    <a:pt x="176" y="579"/>
                  </a:lnTo>
                  <a:lnTo>
                    <a:pt x="176" y="577"/>
                  </a:lnTo>
                  <a:lnTo>
                    <a:pt x="174" y="573"/>
                  </a:lnTo>
                  <a:lnTo>
                    <a:pt x="172" y="568"/>
                  </a:lnTo>
                  <a:lnTo>
                    <a:pt x="170" y="564"/>
                  </a:lnTo>
                  <a:lnTo>
                    <a:pt x="169" y="558"/>
                  </a:lnTo>
                  <a:lnTo>
                    <a:pt x="168" y="553"/>
                  </a:lnTo>
                  <a:lnTo>
                    <a:pt x="168" y="550"/>
                  </a:lnTo>
                  <a:lnTo>
                    <a:pt x="168" y="547"/>
                  </a:lnTo>
                  <a:lnTo>
                    <a:pt x="168" y="543"/>
                  </a:lnTo>
                  <a:lnTo>
                    <a:pt x="169" y="539"/>
                  </a:lnTo>
                  <a:lnTo>
                    <a:pt x="170" y="534"/>
                  </a:lnTo>
                  <a:lnTo>
                    <a:pt x="172" y="528"/>
                  </a:lnTo>
                  <a:lnTo>
                    <a:pt x="173" y="523"/>
                  </a:lnTo>
                  <a:lnTo>
                    <a:pt x="176" y="512"/>
                  </a:lnTo>
                  <a:lnTo>
                    <a:pt x="177" y="508"/>
                  </a:lnTo>
                  <a:lnTo>
                    <a:pt x="179" y="501"/>
                  </a:lnTo>
                  <a:lnTo>
                    <a:pt x="179" y="496"/>
                  </a:lnTo>
                  <a:lnTo>
                    <a:pt x="179" y="488"/>
                  </a:lnTo>
                  <a:lnTo>
                    <a:pt x="177" y="474"/>
                  </a:lnTo>
                  <a:lnTo>
                    <a:pt x="177" y="460"/>
                  </a:lnTo>
                  <a:lnTo>
                    <a:pt x="177" y="456"/>
                  </a:lnTo>
                  <a:lnTo>
                    <a:pt x="176" y="454"/>
                  </a:lnTo>
                  <a:lnTo>
                    <a:pt x="176" y="448"/>
                  </a:lnTo>
                  <a:lnTo>
                    <a:pt x="176" y="440"/>
                  </a:lnTo>
                  <a:lnTo>
                    <a:pt x="176" y="439"/>
                  </a:lnTo>
                  <a:lnTo>
                    <a:pt x="176" y="432"/>
                  </a:lnTo>
                  <a:lnTo>
                    <a:pt x="176" y="429"/>
                  </a:lnTo>
                  <a:lnTo>
                    <a:pt x="176" y="425"/>
                  </a:lnTo>
                  <a:lnTo>
                    <a:pt x="177" y="418"/>
                  </a:lnTo>
                  <a:lnTo>
                    <a:pt x="176" y="413"/>
                  </a:lnTo>
                  <a:lnTo>
                    <a:pt x="174" y="408"/>
                  </a:lnTo>
                  <a:lnTo>
                    <a:pt x="172" y="402"/>
                  </a:lnTo>
                  <a:lnTo>
                    <a:pt x="166" y="397"/>
                  </a:lnTo>
                  <a:lnTo>
                    <a:pt x="162" y="393"/>
                  </a:lnTo>
                  <a:lnTo>
                    <a:pt x="155" y="387"/>
                  </a:lnTo>
                  <a:lnTo>
                    <a:pt x="147" y="379"/>
                  </a:lnTo>
                  <a:lnTo>
                    <a:pt x="140" y="371"/>
                  </a:lnTo>
                  <a:lnTo>
                    <a:pt x="135" y="367"/>
                  </a:lnTo>
                  <a:lnTo>
                    <a:pt x="132" y="364"/>
                  </a:lnTo>
                  <a:lnTo>
                    <a:pt x="128" y="361"/>
                  </a:lnTo>
                  <a:lnTo>
                    <a:pt x="123" y="357"/>
                  </a:lnTo>
                  <a:lnTo>
                    <a:pt x="115" y="355"/>
                  </a:lnTo>
                  <a:lnTo>
                    <a:pt x="104" y="350"/>
                  </a:lnTo>
                  <a:lnTo>
                    <a:pt x="93" y="349"/>
                  </a:lnTo>
                  <a:lnTo>
                    <a:pt x="81" y="348"/>
                  </a:lnTo>
                  <a:lnTo>
                    <a:pt x="74" y="349"/>
                  </a:lnTo>
                  <a:lnTo>
                    <a:pt x="72" y="349"/>
                  </a:lnTo>
                  <a:lnTo>
                    <a:pt x="67" y="352"/>
                  </a:lnTo>
                  <a:lnTo>
                    <a:pt x="63" y="353"/>
                  </a:lnTo>
                  <a:lnTo>
                    <a:pt x="59" y="356"/>
                  </a:lnTo>
                  <a:lnTo>
                    <a:pt x="55" y="360"/>
                  </a:lnTo>
                  <a:lnTo>
                    <a:pt x="51" y="363"/>
                  </a:lnTo>
                  <a:lnTo>
                    <a:pt x="44" y="365"/>
                  </a:lnTo>
                  <a:lnTo>
                    <a:pt x="37" y="367"/>
                  </a:lnTo>
                  <a:lnTo>
                    <a:pt x="30" y="365"/>
                  </a:lnTo>
                  <a:lnTo>
                    <a:pt x="25" y="364"/>
                  </a:lnTo>
                  <a:lnTo>
                    <a:pt x="18" y="363"/>
                  </a:lnTo>
                  <a:lnTo>
                    <a:pt x="13" y="359"/>
                  </a:lnTo>
                  <a:lnTo>
                    <a:pt x="4" y="352"/>
                  </a:lnTo>
                  <a:lnTo>
                    <a:pt x="0" y="344"/>
                  </a:lnTo>
                  <a:lnTo>
                    <a:pt x="2" y="341"/>
                  </a:lnTo>
                  <a:lnTo>
                    <a:pt x="2" y="337"/>
                  </a:lnTo>
                  <a:lnTo>
                    <a:pt x="2" y="333"/>
                  </a:lnTo>
                  <a:lnTo>
                    <a:pt x="4" y="326"/>
                  </a:lnTo>
                  <a:lnTo>
                    <a:pt x="4" y="323"/>
                  </a:lnTo>
                  <a:lnTo>
                    <a:pt x="21" y="310"/>
                  </a:lnTo>
                  <a:lnTo>
                    <a:pt x="37" y="295"/>
                  </a:lnTo>
                  <a:lnTo>
                    <a:pt x="38" y="293"/>
                  </a:lnTo>
                  <a:lnTo>
                    <a:pt x="44" y="280"/>
                  </a:lnTo>
                  <a:lnTo>
                    <a:pt x="48" y="276"/>
                  </a:lnTo>
                  <a:lnTo>
                    <a:pt x="60" y="270"/>
                  </a:lnTo>
                  <a:lnTo>
                    <a:pt x="63" y="269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76" y="257"/>
                  </a:lnTo>
                  <a:lnTo>
                    <a:pt x="82" y="254"/>
                  </a:lnTo>
                  <a:lnTo>
                    <a:pt x="91" y="249"/>
                  </a:lnTo>
                  <a:lnTo>
                    <a:pt x="116" y="239"/>
                  </a:lnTo>
                  <a:lnTo>
                    <a:pt x="128" y="228"/>
                  </a:lnTo>
                  <a:lnTo>
                    <a:pt x="140" y="219"/>
                  </a:lnTo>
                  <a:lnTo>
                    <a:pt x="165" y="201"/>
                  </a:lnTo>
                  <a:lnTo>
                    <a:pt x="176" y="196"/>
                  </a:lnTo>
                  <a:lnTo>
                    <a:pt x="184" y="185"/>
                  </a:lnTo>
                  <a:lnTo>
                    <a:pt x="187" y="182"/>
                  </a:lnTo>
                  <a:lnTo>
                    <a:pt x="193" y="179"/>
                  </a:lnTo>
                  <a:lnTo>
                    <a:pt x="198" y="177"/>
                  </a:lnTo>
                  <a:lnTo>
                    <a:pt x="203" y="174"/>
                  </a:lnTo>
                  <a:lnTo>
                    <a:pt x="207" y="173"/>
                  </a:lnTo>
                  <a:lnTo>
                    <a:pt x="213" y="170"/>
                  </a:lnTo>
                  <a:lnTo>
                    <a:pt x="219" y="168"/>
                  </a:lnTo>
                  <a:lnTo>
                    <a:pt x="219" y="167"/>
                  </a:lnTo>
                  <a:lnTo>
                    <a:pt x="223" y="164"/>
                  </a:lnTo>
                  <a:lnTo>
                    <a:pt x="226" y="162"/>
                  </a:lnTo>
                  <a:lnTo>
                    <a:pt x="228" y="160"/>
                  </a:lnTo>
                  <a:lnTo>
                    <a:pt x="230" y="158"/>
                  </a:lnTo>
                  <a:lnTo>
                    <a:pt x="238" y="155"/>
                  </a:lnTo>
                  <a:lnTo>
                    <a:pt x="247" y="154"/>
                  </a:lnTo>
                  <a:lnTo>
                    <a:pt x="256" y="152"/>
                  </a:lnTo>
                  <a:lnTo>
                    <a:pt x="260" y="152"/>
                  </a:lnTo>
                  <a:lnTo>
                    <a:pt x="272" y="143"/>
                  </a:lnTo>
                  <a:lnTo>
                    <a:pt x="283" y="136"/>
                  </a:lnTo>
                  <a:lnTo>
                    <a:pt x="289" y="135"/>
                  </a:lnTo>
                  <a:lnTo>
                    <a:pt x="291" y="130"/>
                  </a:lnTo>
                  <a:lnTo>
                    <a:pt x="293" y="128"/>
                  </a:lnTo>
                  <a:lnTo>
                    <a:pt x="301" y="126"/>
                  </a:lnTo>
                  <a:lnTo>
                    <a:pt x="308" y="125"/>
                  </a:lnTo>
                  <a:lnTo>
                    <a:pt x="312" y="120"/>
                  </a:lnTo>
                  <a:lnTo>
                    <a:pt x="323" y="103"/>
                  </a:lnTo>
                  <a:lnTo>
                    <a:pt x="334" y="90"/>
                  </a:lnTo>
                  <a:lnTo>
                    <a:pt x="339" y="83"/>
                  </a:lnTo>
                  <a:lnTo>
                    <a:pt x="349" y="69"/>
                  </a:lnTo>
                  <a:lnTo>
                    <a:pt x="366" y="53"/>
                  </a:lnTo>
                  <a:lnTo>
                    <a:pt x="381" y="41"/>
                  </a:lnTo>
                  <a:lnTo>
                    <a:pt x="387" y="34"/>
                  </a:lnTo>
                  <a:lnTo>
                    <a:pt x="394" y="30"/>
                  </a:lnTo>
                  <a:lnTo>
                    <a:pt x="398" y="23"/>
                  </a:lnTo>
                  <a:lnTo>
                    <a:pt x="399" y="14"/>
                  </a:lnTo>
                  <a:lnTo>
                    <a:pt x="403" y="10"/>
                  </a:lnTo>
                  <a:lnTo>
                    <a:pt x="408" y="7"/>
                  </a:lnTo>
                  <a:lnTo>
                    <a:pt x="415" y="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97551C49-8E6C-4661-ACAF-9EB09433D045}"/>
                </a:ext>
              </a:extLst>
            </p:cNvPr>
            <p:cNvSpPr>
              <a:spLocks/>
            </p:cNvSpPr>
            <p:nvPr/>
          </p:nvSpPr>
          <p:spPr bwMode="gray">
            <a:xfrm>
              <a:off x="9833032" y="2402367"/>
              <a:ext cx="725339" cy="819745"/>
            </a:xfrm>
            <a:custGeom>
              <a:avLst/>
              <a:gdLst>
                <a:gd name="T0" fmla="*/ 2147483646 w 671"/>
                <a:gd name="T1" fmla="*/ 2147483646 h 736"/>
                <a:gd name="T2" fmla="*/ 2147483646 w 671"/>
                <a:gd name="T3" fmla="*/ 2147483646 h 736"/>
                <a:gd name="T4" fmla="*/ 2147483646 w 671"/>
                <a:gd name="T5" fmla="*/ 2147483646 h 736"/>
                <a:gd name="T6" fmla="*/ 2147483646 w 671"/>
                <a:gd name="T7" fmla="*/ 2147483646 h 736"/>
                <a:gd name="T8" fmla="*/ 2147483646 w 671"/>
                <a:gd name="T9" fmla="*/ 2147483646 h 736"/>
                <a:gd name="T10" fmla="*/ 2147483646 w 671"/>
                <a:gd name="T11" fmla="*/ 2147483646 h 736"/>
                <a:gd name="T12" fmla="*/ 2147483646 w 671"/>
                <a:gd name="T13" fmla="*/ 2147483646 h 736"/>
                <a:gd name="T14" fmla="*/ 2147483646 w 671"/>
                <a:gd name="T15" fmla="*/ 2147483646 h 736"/>
                <a:gd name="T16" fmla="*/ 2147483646 w 671"/>
                <a:gd name="T17" fmla="*/ 2147483646 h 736"/>
                <a:gd name="T18" fmla="*/ 2147483646 w 671"/>
                <a:gd name="T19" fmla="*/ 2147483646 h 736"/>
                <a:gd name="T20" fmla="*/ 2147483646 w 671"/>
                <a:gd name="T21" fmla="*/ 2147483646 h 736"/>
                <a:gd name="T22" fmla="*/ 2147483646 w 671"/>
                <a:gd name="T23" fmla="*/ 2147483646 h 736"/>
                <a:gd name="T24" fmla="*/ 2147483646 w 671"/>
                <a:gd name="T25" fmla="*/ 2147483646 h 736"/>
                <a:gd name="T26" fmla="*/ 2147483646 w 671"/>
                <a:gd name="T27" fmla="*/ 2147483646 h 736"/>
                <a:gd name="T28" fmla="*/ 2147483646 w 671"/>
                <a:gd name="T29" fmla="*/ 2147483646 h 736"/>
                <a:gd name="T30" fmla="*/ 2147483646 w 671"/>
                <a:gd name="T31" fmla="*/ 2147483646 h 736"/>
                <a:gd name="T32" fmla="*/ 2147483646 w 671"/>
                <a:gd name="T33" fmla="*/ 2147483646 h 736"/>
                <a:gd name="T34" fmla="*/ 2147483646 w 671"/>
                <a:gd name="T35" fmla="*/ 2147483646 h 736"/>
                <a:gd name="T36" fmla="*/ 2147483646 w 671"/>
                <a:gd name="T37" fmla="*/ 2147483646 h 736"/>
                <a:gd name="T38" fmla="*/ 2147483646 w 671"/>
                <a:gd name="T39" fmla="*/ 2147483646 h 736"/>
                <a:gd name="T40" fmla="*/ 2147483646 w 671"/>
                <a:gd name="T41" fmla="*/ 2147483646 h 736"/>
                <a:gd name="T42" fmla="*/ 2147483646 w 671"/>
                <a:gd name="T43" fmla="*/ 2147483646 h 736"/>
                <a:gd name="T44" fmla="*/ 2147483646 w 671"/>
                <a:gd name="T45" fmla="*/ 2147483646 h 736"/>
                <a:gd name="T46" fmla="*/ 2147483646 w 671"/>
                <a:gd name="T47" fmla="*/ 2147483646 h 736"/>
                <a:gd name="T48" fmla="*/ 2147483646 w 671"/>
                <a:gd name="T49" fmla="*/ 2147483646 h 736"/>
                <a:gd name="T50" fmla="*/ 2147483646 w 671"/>
                <a:gd name="T51" fmla="*/ 2147483646 h 736"/>
                <a:gd name="T52" fmla="*/ 2147483646 w 671"/>
                <a:gd name="T53" fmla="*/ 2147483646 h 736"/>
                <a:gd name="T54" fmla="*/ 2147483646 w 671"/>
                <a:gd name="T55" fmla="*/ 2147483646 h 736"/>
                <a:gd name="T56" fmla="*/ 2147483646 w 671"/>
                <a:gd name="T57" fmla="*/ 2147483646 h 736"/>
                <a:gd name="T58" fmla="*/ 2147483646 w 671"/>
                <a:gd name="T59" fmla="*/ 2147483646 h 736"/>
                <a:gd name="T60" fmla="*/ 2147483646 w 671"/>
                <a:gd name="T61" fmla="*/ 2147483646 h 736"/>
                <a:gd name="T62" fmla="*/ 2147483646 w 671"/>
                <a:gd name="T63" fmla="*/ 2147483646 h 736"/>
                <a:gd name="T64" fmla="*/ 2147483646 w 671"/>
                <a:gd name="T65" fmla="*/ 2147483646 h 736"/>
                <a:gd name="T66" fmla="*/ 2147483646 w 671"/>
                <a:gd name="T67" fmla="*/ 2147483646 h 736"/>
                <a:gd name="T68" fmla="*/ 2147483646 w 671"/>
                <a:gd name="T69" fmla="*/ 2147483646 h 736"/>
                <a:gd name="T70" fmla="*/ 2147483646 w 671"/>
                <a:gd name="T71" fmla="*/ 2147483646 h 736"/>
                <a:gd name="T72" fmla="*/ 2147483646 w 671"/>
                <a:gd name="T73" fmla="*/ 2147483646 h 736"/>
                <a:gd name="T74" fmla="*/ 2147483646 w 671"/>
                <a:gd name="T75" fmla="*/ 2147483646 h 736"/>
                <a:gd name="T76" fmla="*/ 2147483646 w 671"/>
                <a:gd name="T77" fmla="*/ 2147483646 h 736"/>
                <a:gd name="T78" fmla="*/ 2147483646 w 671"/>
                <a:gd name="T79" fmla="*/ 2147483646 h 736"/>
                <a:gd name="T80" fmla="*/ 2147483646 w 671"/>
                <a:gd name="T81" fmla="*/ 2147483646 h 736"/>
                <a:gd name="T82" fmla="*/ 2147483646 w 671"/>
                <a:gd name="T83" fmla="*/ 2147483646 h 736"/>
                <a:gd name="T84" fmla="*/ 2147483646 w 671"/>
                <a:gd name="T85" fmla="*/ 2147483646 h 736"/>
                <a:gd name="T86" fmla="*/ 2147483646 w 671"/>
                <a:gd name="T87" fmla="*/ 2147483646 h 736"/>
                <a:gd name="T88" fmla="*/ 2147483646 w 671"/>
                <a:gd name="T89" fmla="*/ 2147483646 h 736"/>
                <a:gd name="T90" fmla="*/ 2147483646 w 671"/>
                <a:gd name="T91" fmla="*/ 2147483646 h 736"/>
                <a:gd name="T92" fmla="*/ 2147483646 w 671"/>
                <a:gd name="T93" fmla="*/ 2147483646 h 736"/>
                <a:gd name="T94" fmla="*/ 2147483646 w 671"/>
                <a:gd name="T95" fmla="*/ 2147483646 h 736"/>
                <a:gd name="T96" fmla="*/ 2147483646 w 671"/>
                <a:gd name="T97" fmla="*/ 2147483646 h 736"/>
                <a:gd name="T98" fmla="*/ 2147483646 w 671"/>
                <a:gd name="T99" fmla="*/ 2147483646 h 736"/>
                <a:gd name="T100" fmla="*/ 2147483646 w 671"/>
                <a:gd name="T101" fmla="*/ 2147483646 h 736"/>
                <a:gd name="T102" fmla="*/ 2147483646 w 671"/>
                <a:gd name="T103" fmla="*/ 2147483646 h 736"/>
                <a:gd name="T104" fmla="*/ 2147483646 w 671"/>
                <a:gd name="T105" fmla="*/ 2147483646 h 736"/>
                <a:gd name="T106" fmla="*/ 2147483646 w 671"/>
                <a:gd name="T107" fmla="*/ 2147483646 h 736"/>
                <a:gd name="T108" fmla="*/ 2147483646 w 671"/>
                <a:gd name="T109" fmla="*/ 2147483646 h 7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71" h="736">
                  <a:moveTo>
                    <a:pt x="422" y="0"/>
                  </a:moveTo>
                  <a:lnTo>
                    <a:pt x="433" y="12"/>
                  </a:lnTo>
                  <a:lnTo>
                    <a:pt x="440" y="18"/>
                  </a:lnTo>
                  <a:lnTo>
                    <a:pt x="447" y="23"/>
                  </a:lnTo>
                  <a:lnTo>
                    <a:pt x="463" y="39"/>
                  </a:lnTo>
                  <a:lnTo>
                    <a:pt x="470" y="44"/>
                  </a:lnTo>
                  <a:lnTo>
                    <a:pt x="478" y="52"/>
                  </a:lnTo>
                  <a:lnTo>
                    <a:pt x="483" y="57"/>
                  </a:lnTo>
                  <a:lnTo>
                    <a:pt x="491" y="64"/>
                  </a:lnTo>
                  <a:lnTo>
                    <a:pt x="498" y="68"/>
                  </a:lnTo>
                  <a:lnTo>
                    <a:pt x="506" y="76"/>
                  </a:lnTo>
                  <a:lnTo>
                    <a:pt x="509" y="76"/>
                  </a:lnTo>
                  <a:lnTo>
                    <a:pt x="515" y="76"/>
                  </a:lnTo>
                  <a:lnTo>
                    <a:pt x="538" y="77"/>
                  </a:lnTo>
                  <a:lnTo>
                    <a:pt x="604" y="96"/>
                  </a:lnTo>
                  <a:lnTo>
                    <a:pt x="615" y="99"/>
                  </a:lnTo>
                  <a:lnTo>
                    <a:pt x="629" y="110"/>
                  </a:lnTo>
                  <a:lnTo>
                    <a:pt x="632" y="110"/>
                  </a:lnTo>
                  <a:lnTo>
                    <a:pt x="637" y="110"/>
                  </a:lnTo>
                  <a:lnTo>
                    <a:pt x="643" y="117"/>
                  </a:lnTo>
                  <a:lnTo>
                    <a:pt x="647" y="124"/>
                  </a:lnTo>
                  <a:lnTo>
                    <a:pt x="651" y="133"/>
                  </a:lnTo>
                  <a:lnTo>
                    <a:pt x="653" y="137"/>
                  </a:lnTo>
                  <a:lnTo>
                    <a:pt x="653" y="147"/>
                  </a:lnTo>
                  <a:lnTo>
                    <a:pt x="645" y="155"/>
                  </a:lnTo>
                  <a:lnTo>
                    <a:pt x="644" y="162"/>
                  </a:lnTo>
                  <a:lnTo>
                    <a:pt x="647" y="166"/>
                  </a:lnTo>
                  <a:lnTo>
                    <a:pt x="652" y="167"/>
                  </a:lnTo>
                  <a:lnTo>
                    <a:pt x="651" y="173"/>
                  </a:lnTo>
                  <a:lnTo>
                    <a:pt x="648" y="179"/>
                  </a:lnTo>
                  <a:lnTo>
                    <a:pt x="647" y="190"/>
                  </a:lnTo>
                  <a:lnTo>
                    <a:pt x="637" y="202"/>
                  </a:lnTo>
                  <a:lnTo>
                    <a:pt x="637" y="205"/>
                  </a:lnTo>
                  <a:lnTo>
                    <a:pt x="638" y="211"/>
                  </a:lnTo>
                  <a:lnTo>
                    <a:pt x="645" y="217"/>
                  </a:lnTo>
                  <a:lnTo>
                    <a:pt x="648" y="226"/>
                  </a:lnTo>
                  <a:lnTo>
                    <a:pt x="644" y="234"/>
                  </a:lnTo>
                  <a:lnTo>
                    <a:pt x="645" y="240"/>
                  </a:lnTo>
                  <a:lnTo>
                    <a:pt x="637" y="247"/>
                  </a:lnTo>
                  <a:lnTo>
                    <a:pt x="640" y="253"/>
                  </a:lnTo>
                  <a:lnTo>
                    <a:pt x="649" y="257"/>
                  </a:lnTo>
                  <a:lnTo>
                    <a:pt x="656" y="257"/>
                  </a:lnTo>
                  <a:lnTo>
                    <a:pt x="660" y="266"/>
                  </a:lnTo>
                  <a:lnTo>
                    <a:pt x="667" y="273"/>
                  </a:lnTo>
                  <a:lnTo>
                    <a:pt x="670" y="274"/>
                  </a:lnTo>
                  <a:lnTo>
                    <a:pt x="671" y="277"/>
                  </a:lnTo>
                  <a:lnTo>
                    <a:pt x="663" y="291"/>
                  </a:lnTo>
                  <a:lnTo>
                    <a:pt x="659" y="291"/>
                  </a:lnTo>
                  <a:lnTo>
                    <a:pt x="656" y="289"/>
                  </a:lnTo>
                  <a:lnTo>
                    <a:pt x="655" y="293"/>
                  </a:lnTo>
                  <a:lnTo>
                    <a:pt x="645" y="307"/>
                  </a:lnTo>
                  <a:lnTo>
                    <a:pt x="645" y="310"/>
                  </a:lnTo>
                  <a:lnTo>
                    <a:pt x="648" y="311"/>
                  </a:lnTo>
                  <a:lnTo>
                    <a:pt x="649" y="312"/>
                  </a:lnTo>
                  <a:lnTo>
                    <a:pt x="643" y="329"/>
                  </a:lnTo>
                  <a:lnTo>
                    <a:pt x="660" y="337"/>
                  </a:lnTo>
                  <a:lnTo>
                    <a:pt x="644" y="361"/>
                  </a:lnTo>
                  <a:lnTo>
                    <a:pt x="636" y="376"/>
                  </a:lnTo>
                  <a:lnTo>
                    <a:pt x="617" y="386"/>
                  </a:lnTo>
                  <a:lnTo>
                    <a:pt x="615" y="386"/>
                  </a:lnTo>
                  <a:lnTo>
                    <a:pt x="611" y="395"/>
                  </a:lnTo>
                  <a:lnTo>
                    <a:pt x="607" y="401"/>
                  </a:lnTo>
                  <a:lnTo>
                    <a:pt x="599" y="417"/>
                  </a:lnTo>
                  <a:lnTo>
                    <a:pt x="588" y="436"/>
                  </a:lnTo>
                  <a:lnTo>
                    <a:pt x="587" y="439"/>
                  </a:lnTo>
                  <a:lnTo>
                    <a:pt x="584" y="446"/>
                  </a:lnTo>
                  <a:lnTo>
                    <a:pt x="573" y="466"/>
                  </a:lnTo>
                  <a:lnTo>
                    <a:pt x="569" y="465"/>
                  </a:lnTo>
                  <a:lnTo>
                    <a:pt x="551" y="451"/>
                  </a:lnTo>
                  <a:lnTo>
                    <a:pt x="550" y="450"/>
                  </a:lnTo>
                  <a:lnTo>
                    <a:pt x="549" y="450"/>
                  </a:lnTo>
                  <a:lnTo>
                    <a:pt x="546" y="448"/>
                  </a:lnTo>
                  <a:lnTo>
                    <a:pt x="545" y="448"/>
                  </a:lnTo>
                  <a:lnTo>
                    <a:pt x="543" y="448"/>
                  </a:lnTo>
                  <a:lnTo>
                    <a:pt x="543" y="447"/>
                  </a:lnTo>
                  <a:lnTo>
                    <a:pt x="542" y="447"/>
                  </a:lnTo>
                  <a:lnTo>
                    <a:pt x="553" y="470"/>
                  </a:lnTo>
                  <a:lnTo>
                    <a:pt x="553" y="473"/>
                  </a:lnTo>
                  <a:lnTo>
                    <a:pt x="555" y="478"/>
                  </a:lnTo>
                  <a:lnTo>
                    <a:pt x="558" y="488"/>
                  </a:lnTo>
                  <a:lnTo>
                    <a:pt x="561" y="493"/>
                  </a:lnTo>
                  <a:lnTo>
                    <a:pt x="562" y="494"/>
                  </a:lnTo>
                  <a:lnTo>
                    <a:pt x="564" y="497"/>
                  </a:lnTo>
                  <a:lnTo>
                    <a:pt x="565" y="500"/>
                  </a:lnTo>
                  <a:lnTo>
                    <a:pt x="566" y="504"/>
                  </a:lnTo>
                  <a:lnTo>
                    <a:pt x="568" y="507"/>
                  </a:lnTo>
                  <a:lnTo>
                    <a:pt x="569" y="509"/>
                  </a:lnTo>
                  <a:lnTo>
                    <a:pt x="569" y="511"/>
                  </a:lnTo>
                  <a:lnTo>
                    <a:pt x="572" y="513"/>
                  </a:lnTo>
                  <a:lnTo>
                    <a:pt x="573" y="520"/>
                  </a:lnTo>
                  <a:lnTo>
                    <a:pt x="576" y="524"/>
                  </a:lnTo>
                  <a:lnTo>
                    <a:pt x="580" y="532"/>
                  </a:lnTo>
                  <a:lnTo>
                    <a:pt x="581" y="537"/>
                  </a:lnTo>
                  <a:lnTo>
                    <a:pt x="585" y="546"/>
                  </a:lnTo>
                  <a:lnTo>
                    <a:pt x="588" y="554"/>
                  </a:lnTo>
                  <a:lnTo>
                    <a:pt x="592" y="561"/>
                  </a:lnTo>
                  <a:lnTo>
                    <a:pt x="602" y="583"/>
                  </a:lnTo>
                  <a:lnTo>
                    <a:pt x="603" y="584"/>
                  </a:lnTo>
                  <a:lnTo>
                    <a:pt x="604" y="587"/>
                  </a:lnTo>
                  <a:lnTo>
                    <a:pt x="607" y="592"/>
                  </a:lnTo>
                  <a:lnTo>
                    <a:pt x="609" y="594"/>
                  </a:lnTo>
                  <a:lnTo>
                    <a:pt x="609" y="598"/>
                  </a:lnTo>
                  <a:lnTo>
                    <a:pt x="526" y="610"/>
                  </a:lnTo>
                  <a:lnTo>
                    <a:pt x="534" y="659"/>
                  </a:lnTo>
                  <a:lnTo>
                    <a:pt x="443" y="675"/>
                  </a:lnTo>
                  <a:lnTo>
                    <a:pt x="459" y="727"/>
                  </a:lnTo>
                  <a:lnTo>
                    <a:pt x="351" y="736"/>
                  </a:lnTo>
                  <a:lnTo>
                    <a:pt x="346" y="732"/>
                  </a:lnTo>
                  <a:lnTo>
                    <a:pt x="342" y="727"/>
                  </a:lnTo>
                  <a:lnTo>
                    <a:pt x="340" y="721"/>
                  </a:lnTo>
                  <a:lnTo>
                    <a:pt x="338" y="710"/>
                  </a:lnTo>
                  <a:lnTo>
                    <a:pt x="336" y="700"/>
                  </a:lnTo>
                  <a:lnTo>
                    <a:pt x="334" y="686"/>
                  </a:lnTo>
                  <a:lnTo>
                    <a:pt x="328" y="671"/>
                  </a:lnTo>
                  <a:lnTo>
                    <a:pt x="325" y="664"/>
                  </a:lnTo>
                  <a:lnTo>
                    <a:pt x="321" y="657"/>
                  </a:lnTo>
                  <a:lnTo>
                    <a:pt x="319" y="651"/>
                  </a:lnTo>
                  <a:lnTo>
                    <a:pt x="316" y="647"/>
                  </a:lnTo>
                  <a:lnTo>
                    <a:pt x="313" y="642"/>
                  </a:lnTo>
                  <a:lnTo>
                    <a:pt x="311" y="638"/>
                  </a:lnTo>
                  <a:lnTo>
                    <a:pt x="308" y="634"/>
                  </a:lnTo>
                  <a:lnTo>
                    <a:pt x="306" y="634"/>
                  </a:lnTo>
                  <a:lnTo>
                    <a:pt x="302" y="632"/>
                  </a:lnTo>
                  <a:lnTo>
                    <a:pt x="298" y="629"/>
                  </a:lnTo>
                  <a:lnTo>
                    <a:pt x="296" y="628"/>
                  </a:lnTo>
                  <a:lnTo>
                    <a:pt x="289" y="625"/>
                  </a:lnTo>
                  <a:lnTo>
                    <a:pt x="287" y="625"/>
                  </a:lnTo>
                  <a:lnTo>
                    <a:pt x="286" y="623"/>
                  </a:lnTo>
                  <a:lnTo>
                    <a:pt x="283" y="622"/>
                  </a:lnTo>
                  <a:lnTo>
                    <a:pt x="278" y="619"/>
                  </a:lnTo>
                  <a:lnTo>
                    <a:pt x="272" y="617"/>
                  </a:lnTo>
                  <a:lnTo>
                    <a:pt x="268" y="617"/>
                  </a:lnTo>
                  <a:lnTo>
                    <a:pt x="267" y="617"/>
                  </a:lnTo>
                  <a:lnTo>
                    <a:pt x="263" y="617"/>
                  </a:lnTo>
                  <a:lnTo>
                    <a:pt x="259" y="618"/>
                  </a:lnTo>
                  <a:lnTo>
                    <a:pt x="256" y="619"/>
                  </a:lnTo>
                  <a:lnTo>
                    <a:pt x="247" y="623"/>
                  </a:lnTo>
                  <a:lnTo>
                    <a:pt x="240" y="625"/>
                  </a:lnTo>
                  <a:lnTo>
                    <a:pt x="236" y="626"/>
                  </a:lnTo>
                  <a:lnTo>
                    <a:pt x="229" y="628"/>
                  </a:lnTo>
                  <a:lnTo>
                    <a:pt x="225" y="628"/>
                  </a:lnTo>
                  <a:lnTo>
                    <a:pt x="219" y="626"/>
                  </a:lnTo>
                  <a:lnTo>
                    <a:pt x="214" y="623"/>
                  </a:lnTo>
                  <a:lnTo>
                    <a:pt x="208" y="619"/>
                  </a:lnTo>
                  <a:lnTo>
                    <a:pt x="206" y="618"/>
                  </a:lnTo>
                  <a:lnTo>
                    <a:pt x="202" y="614"/>
                  </a:lnTo>
                  <a:lnTo>
                    <a:pt x="198" y="611"/>
                  </a:lnTo>
                  <a:lnTo>
                    <a:pt x="192" y="609"/>
                  </a:lnTo>
                  <a:lnTo>
                    <a:pt x="189" y="609"/>
                  </a:lnTo>
                  <a:lnTo>
                    <a:pt x="185" y="604"/>
                  </a:lnTo>
                  <a:lnTo>
                    <a:pt x="181" y="603"/>
                  </a:lnTo>
                  <a:lnTo>
                    <a:pt x="181" y="600"/>
                  </a:lnTo>
                  <a:lnTo>
                    <a:pt x="179" y="595"/>
                  </a:lnTo>
                  <a:lnTo>
                    <a:pt x="177" y="588"/>
                  </a:lnTo>
                  <a:lnTo>
                    <a:pt x="176" y="581"/>
                  </a:lnTo>
                  <a:lnTo>
                    <a:pt x="176" y="579"/>
                  </a:lnTo>
                  <a:lnTo>
                    <a:pt x="176" y="577"/>
                  </a:lnTo>
                  <a:lnTo>
                    <a:pt x="174" y="573"/>
                  </a:lnTo>
                  <a:lnTo>
                    <a:pt x="172" y="568"/>
                  </a:lnTo>
                  <a:lnTo>
                    <a:pt x="170" y="564"/>
                  </a:lnTo>
                  <a:lnTo>
                    <a:pt x="169" y="558"/>
                  </a:lnTo>
                  <a:lnTo>
                    <a:pt x="168" y="553"/>
                  </a:lnTo>
                  <a:lnTo>
                    <a:pt x="168" y="550"/>
                  </a:lnTo>
                  <a:lnTo>
                    <a:pt x="168" y="547"/>
                  </a:lnTo>
                  <a:lnTo>
                    <a:pt x="168" y="543"/>
                  </a:lnTo>
                  <a:lnTo>
                    <a:pt x="169" y="539"/>
                  </a:lnTo>
                  <a:lnTo>
                    <a:pt x="170" y="534"/>
                  </a:lnTo>
                  <a:lnTo>
                    <a:pt x="172" y="528"/>
                  </a:lnTo>
                  <a:lnTo>
                    <a:pt x="173" y="523"/>
                  </a:lnTo>
                  <a:lnTo>
                    <a:pt x="176" y="512"/>
                  </a:lnTo>
                  <a:lnTo>
                    <a:pt x="177" y="508"/>
                  </a:lnTo>
                  <a:lnTo>
                    <a:pt x="179" y="501"/>
                  </a:lnTo>
                  <a:lnTo>
                    <a:pt x="179" y="496"/>
                  </a:lnTo>
                  <a:lnTo>
                    <a:pt x="179" y="488"/>
                  </a:lnTo>
                  <a:lnTo>
                    <a:pt x="177" y="474"/>
                  </a:lnTo>
                  <a:lnTo>
                    <a:pt x="177" y="460"/>
                  </a:lnTo>
                  <a:lnTo>
                    <a:pt x="177" y="456"/>
                  </a:lnTo>
                  <a:lnTo>
                    <a:pt x="176" y="454"/>
                  </a:lnTo>
                  <a:lnTo>
                    <a:pt x="176" y="448"/>
                  </a:lnTo>
                  <a:lnTo>
                    <a:pt x="176" y="440"/>
                  </a:lnTo>
                  <a:lnTo>
                    <a:pt x="176" y="439"/>
                  </a:lnTo>
                  <a:lnTo>
                    <a:pt x="176" y="432"/>
                  </a:lnTo>
                  <a:lnTo>
                    <a:pt x="176" y="429"/>
                  </a:lnTo>
                  <a:lnTo>
                    <a:pt x="176" y="425"/>
                  </a:lnTo>
                  <a:lnTo>
                    <a:pt x="177" y="418"/>
                  </a:lnTo>
                  <a:lnTo>
                    <a:pt x="176" y="413"/>
                  </a:lnTo>
                  <a:lnTo>
                    <a:pt x="174" y="408"/>
                  </a:lnTo>
                  <a:lnTo>
                    <a:pt x="172" y="402"/>
                  </a:lnTo>
                  <a:lnTo>
                    <a:pt x="166" y="397"/>
                  </a:lnTo>
                  <a:lnTo>
                    <a:pt x="162" y="393"/>
                  </a:lnTo>
                  <a:lnTo>
                    <a:pt x="155" y="387"/>
                  </a:lnTo>
                  <a:lnTo>
                    <a:pt x="147" y="379"/>
                  </a:lnTo>
                  <a:lnTo>
                    <a:pt x="140" y="371"/>
                  </a:lnTo>
                  <a:lnTo>
                    <a:pt x="135" y="367"/>
                  </a:lnTo>
                  <a:lnTo>
                    <a:pt x="132" y="364"/>
                  </a:lnTo>
                  <a:lnTo>
                    <a:pt x="128" y="361"/>
                  </a:lnTo>
                  <a:lnTo>
                    <a:pt x="123" y="357"/>
                  </a:lnTo>
                  <a:lnTo>
                    <a:pt x="115" y="355"/>
                  </a:lnTo>
                  <a:lnTo>
                    <a:pt x="104" y="350"/>
                  </a:lnTo>
                  <a:lnTo>
                    <a:pt x="93" y="349"/>
                  </a:lnTo>
                  <a:lnTo>
                    <a:pt x="81" y="348"/>
                  </a:lnTo>
                  <a:lnTo>
                    <a:pt x="74" y="349"/>
                  </a:lnTo>
                  <a:lnTo>
                    <a:pt x="72" y="349"/>
                  </a:lnTo>
                  <a:lnTo>
                    <a:pt x="67" y="352"/>
                  </a:lnTo>
                  <a:lnTo>
                    <a:pt x="63" y="353"/>
                  </a:lnTo>
                  <a:lnTo>
                    <a:pt x="59" y="356"/>
                  </a:lnTo>
                  <a:lnTo>
                    <a:pt x="55" y="360"/>
                  </a:lnTo>
                  <a:lnTo>
                    <a:pt x="51" y="363"/>
                  </a:lnTo>
                  <a:lnTo>
                    <a:pt x="44" y="365"/>
                  </a:lnTo>
                  <a:lnTo>
                    <a:pt x="37" y="367"/>
                  </a:lnTo>
                  <a:lnTo>
                    <a:pt x="30" y="365"/>
                  </a:lnTo>
                  <a:lnTo>
                    <a:pt x="25" y="364"/>
                  </a:lnTo>
                  <a:lnTo>
                    <a:pt x="18" y="363"/>
                  </a:lnTo>
                  <a:lnTo>
                    <a:pt x="13" y="359"/>
                  </a:lnTo>
                  <a:lnTo>
                    <a:pt x="4" y="352"/>
                  </a:lnTo>
                  <a:lnTo>
                    <a:pt x="0" y="344"/>
                  </a:lnTo>
                  <a:lnTo>
                    <a:pt x="2" y="341"/>
                  </a:lnTo>
                  <a:lnTo>
                    <a:pt x="2" y="337"/>
                  </a:lnTo>
                  <a:lnTo>
                    <a:pt x="2" y="333"/>
                  </a:lnTo>
                  <a:lnTo>
                    <a:pt x="4" y="326"/>
                  </a:lnTo>
                  <a:lnTo>
                    <a:pt x="4" y="323"/>
                  </a:lnTo>
                  <a:lnTo>
                    <a:pt x="21" y="310"/>
                  </a:lnTo>
                  <a:lnTo>
                    <a:pt x="37" y="295"/>
                  </a:lnTo>
                  <a:lnTo>
                    <a:pt x="38" y="293"/>
                  </a:lnTo>
                  <a:lnTo>
                    <a:pt x="44" y="280"/>
                  </a:lnTo>
                  <a:lnTo>
                    <a:pt x="48" y="276"/>
                  </a:lnTo>
                  <a:lnTo>
                    <a:pt x="60" y="270"/>
                  </a:lnTo>
                  <a:lnTo>
                    <a:pt x="63" y="269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76" y="257"/>
                  </a:lnTo>
                  <a:lnTo>
                    <a:pt x="82" y="254"/>
                  </a:lnTo>
                  <a:lnTo>
                    <a:pt x="91" y="249"/>
                  </a:lnTo>
                  <a:lnTo>
                    <a:pt x="116" y="239"/>
                  </a:lnTo>
                  <a:lnTo>
                    <a:pt x="128" y="228"/>
                  </a:lnTo>
                  <a:lnTo>
                    <a:pt x="140" y="219"/>
                  </a:lnTo>
                  <a:lnTo>
                    <a:pt x="165" y="201"/>
                  </a:lnTo>
                  <a:lnTo>
                    <a:pt x="176" y="196"/>
                  </a:lnTo>
                  <a:lnTo>
                    <a:pt x="184" y="185"/>
                  </a:lnTo>
                  <a:lnTo>
                    <a:pt x="187" y="182"/>
                  </a:lnTo>
                  <a:lnTo>
                    <a:pt x="193" y="179"/>
                  </a:lnTo>
                  <a:lnTo>
                    <a:pt x="198" y="177"/>
                  </a:lnTo>
                  <a:lnTo>
                    <a:pt x="203" y="174"/>
                  </a:lnTo>
                  <a:lnTo>
                    <a:pt x="207" y="173"/>
                  </a:lnTo>
                  <a:lnTo>
                    <a:pt x="213" y="170"/>
                  </a:lnTo>
                  <a:lnTo>
                    <a:pt x="219" y="168"/>
                  </a:lnTo>
                  <a:lnTo>
                    <a:pt x="219" y="167"/>
                  </a:lnTo>
                  <a:lnTo>
                    <a:pt x="223" y="164"/>
                  </a:lnTo>
                  <a:lnTo>
                    <a:pt x="226" y="162"/>
                  </a:lnTo>
                  <a:lnTo>
                    <a:pt x="228" y="160"/>
                  </a:lnTo>
                  <a:lnTo>
                    <a:pt x="230" y="158"/>
                  </a:lnTo>
                  <a:lnTo>
                    <a:pt x="238" y="155"/>
                  </a:lnTo>
                  <a:lnTo>
                    <a:pt x="247" y="154"/>
                  </a:lnTo>
                  <a:lnTo>
                    <a:pt x="256" y="152"/>
                  </a:lnTo>
                  <a:lnTo>
                    <a:pt x="260" y="152"/>
                  </a:lnTo>
                  <a:lnTo>
                    <a:pt x="272" y="143"/>
                  </a:lnTo>
                  <a:lnTo>
                    <a:pt x="283" y="136"/>
                  </a:lnTo>
                  <a:lnTo>
                    <a:pt x="289" y="135"/>
                  </a:lnTo>
                  <a:lnTo>
                    <a:pt x="291" y="130"/>
                  </a:lnTo>
                  <a:lnTo>
                    <a:pt x="293" y="128"/>
                  </a:lnTo>
                  <a:lnTo>
                    <a:pt x="301" y="126"/>
                  </a:lnTo>
                  <a:lnTo>
                    <a:pt x="308" y="125"/>
                  </a:lnTo>
                  <a:lnTo>
                    <a:pt x="312" y="120"/>
                  </a:lnTo>
                  <a:lnTo>
                    <a:pt x="323" y="103"/>
                  </a:lnTo>
                  <a:lnTo>
                    <a:pt x="334" y="90"/>
                  </a:lnTo>
                  <a:lnTo>
                    <a:pt x="339" y="83"/>
                  </a:lnTo>
                  <a:lnTo>
                    <a:pt x="349" y="69"/>
                  </a:lnTo>
                  <a:lnTo>
                    <a:pt x="366" y="53"/>
                  </a:lnTo>
                  <a:lnTo>
                    <a:pt x="381" y="41"/>
                  </a:lnTo>
                  <a:lnTo>
                    <a:pt x="387" y="34"/>
                  </a:lnTo>
                  <a:lnTo>
                    <a:pt x="394" y="30"/>
                  </a:lnTo>
                  <a:lnTo>
                    <a:pt x="398" y="23"/>
                  </a:lnTo>
                  <a:lnTo>
                    <a:pt x="399" y="14"/>
                  </a:lnTo>
                  <a:lnTo>
                    <a:pt x="403" y="10"/>
                  </a:lnTo>
                  <a:lnTo>
                    <a:pt x="408" y="7"/>
                  </a:lnTo>
                  <a:lnTo>
                    <a:pt x="415" y="3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9A8EE699-33B2-4360-96EB-165729C7F8E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19200" y="2457755"/>
              <a:ext cx="579091" cy="704045"/>
            </a:xfrm>
            <a:custGeom>
              <a:avLst/>
              <a:gdLst>
                <a:gd name="T0" fmla="*/ 2147483646 w 536"/>
                <a:gd name="T1" fmla="*/ 2147483646 h 632"/>
                <a:gd name="T2" fmla="*/ 2147483646 w 536"/>
                <a:gd name="T3" fmla="*/ 2147483646 h 632"/>
                <a:gd name="T4" fmla="*/ 2147483646 w 536"/>
                <a:gd name="T5" fmla="*/ 2147483646 h 632"/>
                <a:gd name="T6" fmla="*/ 2147483646 w 536"/>
                <a:gd name="T7" fmla="*/ 2147483646 h 632"/>
                <a:gd name="T8" fmla="*/ 2147483646 w 536"/>
                <a:gd name="T9" fmla="*/ 2147483646 h 632"/>
                <a:gd name="T10" fmla="*/ 2147483646 w 536"/>
                <a:gd name="T11" fmla="*/ 2147483646 h 632"/>
                <a:gd name="T12" fmla="*/ 2147483646 w 536"/>
                <a:gd name="T13" fmla="*/ 2147483646 h 632"/>
                <a:gd name="T14" fmla="*/ 2147483646 w 536"/>
                <a:gd name="T15" fmla="*/ 2147483646 h 632"/>
                <a:gd name="T16" fmla="*/ 2147483646 w 536"/>
                <a:gd name="T17" fmla="*/ 2147483646 h 632"/>
                <a:gd name="T18" fmla="*/ 2147483646 w 536"/>
                <a:gd name="T19" fmla="*/ 2147483646 h 632"/>
                <a:gd name="T20" fmla="*/ 2147483646 w 536"/>
                <a:gd name="T21" fmla="*/ 2147483646 h 632"/>
                <a:gd name="T22" fmla="*/ 2147483646 w 536"/>
                <a:gd name="T23" fmla="*/ 2147483646 h 632"/>
                <a:gd name="T24" fmla="*/ 2147483646 w 536"/>
                <a:gd name="T25" fmla="*/ 2147483646 h 632"/>
                <a:gd name="T26" fmla="*/ 2147483646 w 536"/>
                <a:gd name="T27" fmla="*/ 2147483646 h 632"/>
                <a:gd name="T28" fmla="*/ 2147483646 w 536"/>
                <a:gd name="T29" fmla="*/ 2147483646 h 632"/>
                <a:gd name="T30" fmla="*/ 2147483646 w 536"/>
                <a:gd name="T31" fmla="*/ 2147483646 h 632"/>
                <a:gd name="T32" fmla="*/ 2147483646 w 536"/>
                <a:gd name="T33" fmla="*/ 2147483646 h 632"/>
                <a:gd name="T34" fmla="*/ 2147483646 w 536"/>
                <a:gd name="T35" fmla="*/ 2147483646 h 632"/>
                <a:gd name="T36" fmla="*/ 2147483646 w 536"/>
                <a:gd name="T37" fmla="*/ 2147483646 h 632"/>
                <a:gd name="T38" fmla="*/ 2147483646 w 536"/>
                <a:gd name="T39" fmla="*/ 2147483646 h 632"/>
                <a:gd name="T40" fmla="*/ 2147483646 w 536"/>
                <a:gd name="T41" fmla="*/ 2147483646 h 632"/>
                <a:gd name="T42" fmla="*/ 2147483646 w 536"/>
                <a:gd name="T43" fmla="*/ 2147483646 h 632"/>
                <a:gd name="T44" fmla="*/ 2147483646 w 536"/>
                <a:gd name="T45" fmla="*/ 2147483646 h 632"/>
                <a:gd name="T46" fmla="*/ 2147483646 w 536"/>
                <a:gd name="T47" fmla="*/ 2147483646 h 632"/>
                <a:gd name="T48" fmla="*/ 2147483646 w 536"/>
                <a:gd name="T49" fmla="*/ 2147483646 h 632"/>
                <a:gd name="T50" fmla="*/ 2147483646 w 536"/>
                <a:gd name="T51" fmla="*/ 2147483646 h 632"/>
                <a:gd name="T52" fmla="*/ 2147483646 w 536"/>
                <a:gd name="T53" fmla="*/ 2147483646 h 632"/>
                <a:gd name="T54" fmla="*/ 2147483646 w 536"/>
                <a:gd name="T55" fmla="*/ 2147483646 h 632"/>
                <a:gd name="T56" fmla="*/ 2147483646 w 536"/>
                <a:gd name="T57" fmla="*/ 2147483646 h 632"/>
                <a:gd name="T58" fmla="*/ 2147483646 w 536"/>
                <a:gd name="T59" fmla="*/ 2147483646 h 632"/>
                <a:gd name="T60" fmla="*/ 2147483646 w 536"/>
                <a:gd name="T61" fmla="*/ 2147483646 h 632"/>
                <a:gd name="T62" fmla="*/ 2147483646 w 536"/>
                <a:gd name="T63" fmla="*/ 2147483646 h 632"/>
                <a:gd name="T64" fmla="*/ 2147483646 w 536"/>
                <a:gd name="T65" fmla="*/ 2147483646 h 632"/>
                <a:gd name="T66" fmla="*/ 2147483646 w 536"/>
                <a:gd name="T67" fmla="*/ 2147483646 h 632"/>
                <a:gd name="T68" fmla="*/ 2147483646 w 536"/>
                <a:gd name="T69" fmla="*/ 2147483646 h 632"/>
                <a:gd name="T70" fmla="*/ 2147483646 w 536"/>
                <a:gd name="T71" fmla="*/ 2147483646 h 632"/>
                <a:gd name="T72" fmla="*/ 2147483646 w 536"/>
                <a:gd name="T73" fmla="*/ 2147483646 h 632"/>
                <a:gd name="T74" fmla="*/ 2147483646 w 536"/>
                <a:gd name="T75" fmla="*/ 2147483646 h 632"/>
                <a:gd name="T76" fmla="*/ 2147483646 w 536"/>
                <a:gd name="T77" fmla="*/ 2147483646 h 632"/>
                <a:gd name="T78" fmla="*/ 2147483646 w 536"/>
                <a:gd name="T79" fmla="*/ 2147483646 h 632"/>
                <a:gd name="T80" fmla="*/ 2147483646 w 536"/>
                <a:gd name="T81" fmla="*/ 2147483646 h 632"/>
                <a:gd name="T82" fmla="*/ 2147483646 w 536"/>
                <a:gd name="T83" fmla="*/ 2147483646 h 632"/>
                <a:gd name="T84" fmla="*/ 2147483646 w 536"/>
                <a:gd name="T85" fmla="*/ 2147483646 h 632"/>
                <a:gd name="T86" fmla="*/ 2147483646 w 536"/>
                <a:gd name="T87" fmla="*/ 2147483646 h 632"/>
                <a:gd name="T88" fmla="*/ 2147483646 w 536"/>
                <a:gd name="T89" fmla="*/ 2147483646 h 632"/>
                <a:gd name="T90" fmla="*/ 2147483646 w 536"/>
                <a:gd name="T91" fmla="*/ 2147483646 h 632"/>
                <a:gd name="T92" fmla="*/ 2147483646 w 536"/>
                <a:gd name="T93" fmla="*/ 2147483646 h 632"/>
                <a:gd name="T94" fmla="*/ 2147483646 w 536"/>
                <a:gd name="T95" fmla="*/ 2147483646 h 632"/>
                <a:gd name="T96" fmla="*/ 2147483646 w 536"/>
                <a:gd name="T97" fmla="*/ 2147483646 h 632"/>
                <a:gd name="T98" fmla="*/ 2147483646 w 536"/>
                <a:gd name="T99" fmla="*/ 2147483646 h 632"/>
                <a:gd name="T100" fmla="*/ 2147483646 w 536"/>
                <a:gd name="T101" fmla="*/ 2147483646 h 632"/>
                <a:gd name="T102" fmla="*/ 2147483646 w 536"/>
                <a:gd name="T103" fmla="*/ 2147483646 h 6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632">
                  <a:moveTo>
                    <a:pt x="95" y="61"/>
                  </a:moveTo>
                  <a:lnTo>
                    <a:pt x="243" y="23"/>
                  </a:lnTo>
                  <a:lnTo>
                    <a:pt x="265" y="16"/>
                  </a:lnTo>
                  <a:lnTo>
                    <a:pt x="273" y="15"/>
                  </a:lnTo>
                  <a:lnTo>
                    <a:pt x="282" y="14"/>
                  </a:lnTo>
                  <a:lnTo>
                    <a:pt x="328" y="0"/>
                  </a:lnTo>
                  <a:lnTo>
                    <a:pt x="330" y="3"/>
                  </a:lnTo>
                  <a:lnTo>
                    <a:pt x="333" y="9"/>
                  </a:lnTo>
                  <a:lnTo>
                    <a:pt x="336" y="16"/>
                  </a:lnTo>
                  <a:lnTo>
                    <a:pt x="340" y="30"/>
                  </a:lnTo>
                  <a:lnTo>
                    <a:pt x="337" y="37"/>
                  </a:lnTo>
                  <a:lnTo>
                    <a:pt x="340" y="42"/>
                  </a:lnTo>
                  <a:lnTo>
                    <a:pt x="351" y="46"/>
                  </a:lnTo>
                  <a:lnTo>
                    <a:pt x="358" y="49"/>
                  </a:lnTo>
                  <a:lnTo>
                    <a:pt x="363" y="50"/>
                  </a:lnTo>
                  <a:lnTo>
                    <a:pt x="362" y="56"/>
                  </a:lnTo>
                  <a:lnTo>
                    <a:pt x="362" y="60"/>
                  </a:lnTo>
                  <a:lnTo>
                    <a:pt x="360" y="62"/>
                  </a:lnTo>
                  <a:lnTo>
                    <a:pt x="362" y="65"/>
                  </a:lnTo>
                  <a:lnTo>
                    <a:pt x="365" y="68"/>
                  </a:lnTo>
                  <a:lnTo>
                    <a:pt x="370" y="73"/>
                  </a:lnTo>
                  <a:lnTo>
                    <a:pt x="371" y="81"/>
                  </a:lnTo>
                  <a:lnTo>
                    <a:pt x="378" y="90"/>
                  </a:lnTo>
                  <a:lnTo>
                    <a:pt x="385" y="98"/>
                  </a:lnTo>
                  <a:lnTo>
                    <a:pt x="381" y="115"/>
                  </a:lnTo>
                  <a:lnTo>
                    <a:pt x="373" y="117"/>
                  </a:lnTo>
                  <a:lnTo>
                    <a:pt x="367" y="121"/>
                  </a:lnTo>
                  <a:lnTo>
                    <a:pt x="367" y="132"/>
                  </a:lnTo>
                  <a:lnTo>
                    <a:pt x="370" y="137"/>
                  </a:lnTo>
                  <a:lnTo>
                    <a:pt x="367" y="144"/>
                  </a:lnTo>
                  <a:lnTo>
                    <a:pt x="363" y="148"/>
                  </a:lnTo>
                  <a:lnTo>
                    <a:pt x="362" y="151"/>
                  </a:lnTo>
                  <a:lnTo>
                    <a:pt x="362" y="153"/>
                  </a:lnTo>
                  <a:lnTo>
                    <a:pt x="366" y="156"/>
                  </a:lnTo>
                  <a:lnTo>
                    <a:pt x="367" y="160"/>
                  </a:lnTo>
                  <a:lnTo>
                    <a:pt x="367" y="164"/>
                  </a:lnTo>
                  <a:lnTo>
                    <a:pt x="369" y="167"/>
                  </a:lnTo>
                  <a:lnTo>
                    <a:pt x="370" y="175"/>
                  </a:lnTo>
                  <a:lnTo>
                    <a:pt x="377" y="179"/>
                  </a:lnTo>
                  <a:lnTo>
                    <a:pt x="385" y="181"/>
                  </a:lnTo>
                  <a:lnTo>
                    <a:pt x="392" y="178"/>
                  </a:lnTo>
                  <a:lnTo>
                    <a:pt x="396" y="174"/>
                  </a:lnTo>
                  <a:lnTo>
                    <a:pt x="399" y="168"/>
                  </a:lnTo>
                  <a:lnTo>
                    <a:pt x="400" y="164"/>
                  </a:lnTo>
                  <a:lnTo>
                    <a:pt x="403" y="162"/>
                  </a:lnTo>
                  <a:lnTo>
                    <a:pt x="411" y="160"/>
                  </a:lnTo>
                  <a:lnTo>
                    <a:pt x="412" y="159"/>
                  </a:lnTo>
                  <a:lnTo>
                    <a:pt x="416" y="157"/>
                  </a:lnTo>
                  <a:lnTo>
                    <a:pt x="423" y="153"/>
                  </a:lnTo>
                  <a:lnTo>
                    <a:pt x="428" y="153"/>
                  </a:lnTo>
                  <a:lnTo>
                    <a:pt x="435" y="152"/>
                  </a:lnTo>
                  <a:lnTo>
                    <a:pt x="443" y="149"/>
                  </a:lnTo>
                  <a:lnTo>
                    <a:pt x="458" y="144"/>
                  </a:lnTo>
                  <a:lnTo>
                    <a:pt x="462" y="151"/>
                  </a:lnTo>
                  <a:lnTo>
                    <a:pt x="467" y="166"/>
                  </a:lnTo>
                  <a:lnTo>
                    <a:pt x="471" y="175"/>
                  </a:lnTo>
                  <a:lnTo>
                    <a:pt x="503" y="160"/>
                  </a:lnTo>
                  <a:lnTo>
                    <a:pt x="516" y="164"/>
                  </a:lnTo>
                  <a:lnTo>
                    <a:pt x="535" y="152"/>
                  </a:lnTo>
                  <a:lnTo>
                    <a:pt x="536" y="156"/>
                  </a:lnTo>
                  <a:lnTo>
                    <a:pt x="535" y="171"/>
                  </a:lnTo>
                  <a:lnTo>
                    <a:pt x="531" y="189"/>
                  </a:lnTo>
                  <a:lnTo>
                    <a:pt x="522" y="208"/>
                  </a:lnTo>
                  <a:lnTo>
                    <a:pt x="499" y="231"/>
                  </a:lnTo>
                  <a:lnTo>
                    <a:pt x="473" y="253"/>
                  </a:lnTo>
                  <a:lnTo>
                    <a:pt x="464" y="257"/>
                  </a:lnTo>
                  <a:lnTo>
                    <a:pt x="449" y="263"/>
                  </a:lnTo>
                  <a:lnTo>
                    <a:pt x="438" y="269"/>
                  </a:lnTo>
                  <a:lnTo>
                    <a:pt x="426" y="277"/>
                  </a:lnTo>
                  <a:lnTo>
                    <a:pt x="408" y="284"/>
                  </a:lnTo>
                  <a:lnTo>
                    <a:pt x="388" y="293"/>
                  </a:lnTo>
                  <a:lnTo>
                    <a:pt x="375" y="304"/>
                  </a:lnTo>
                  <a:lnTo>
                    <a:pt x="370" y="320"/>
                  </a:lnTo>
                  <a:lnTo>
                    <a:pt x="373" y="329"/>
                  </a:lnTo>
                  <a:lnTo>
                    <a:pt x="373" y="333"/>
                  </a:lnTo>
                  <a:lnTo>
                    <a:pt x="382" y="350"/>
                  </a:lnTo>
                  <a:lnTo>
                    <a:pt x="390" y="359"/>
                  </a:lnTo>
                  <a:lnTo>
                    <a:pt x="405" y="371"/>
                  </a:lnTo>
                  <a:lnTo>
                    <a:pt x="415" y="382"/>
                  </a:lnTo>
                  <a:lnTo>
                    <a:pt x="426" y="403"/>
                  </a:lnTo>
                  <a:lnTo>
                    <a:pt x="431" y="405"/>
                  </a:lnTo>
                  <a:lnTo>
                    <a:pt x="457" y="410"/>
                  </a:lnTo>
                  <a:lnTo>
                    <a:pt x="461" y="422"/>
                  </a:lnTo>
                  <a:lnTo>
                    <a:pt x="465" y="433"/>
                  </a:lnTo>
                  <a:lnTo>
                    <a:pt x="462" y="439"/>
                  </a:lnTo>
                  <a:lnTo>
                    <a:pt x="453" y="443"/>
                  </a:lnTo>
                  <a:lnTo>
                    <a:pt x="437" y="450"/>
                  </a:lnTo>
                  <a:lnTo>
                    <a:pt x="435" y="451"/>
                  </a:lnTo>
                  <a:lnTo>
                    <a:pt x="428" y="454"/>
                  </a:lnTo>
                  <a:lnTo>
                    <a:pt x="427" y="456"/>
                  </a:lnTo>
                  <a:lnTo>
                    <a:pt x="424" y="459"/>
                  </a:lnTo>
                  <a:lnTo>
                    <a:pt x="423" y="462"/>
                  </a:lnTo>
                  <a:lnTo>
                    <a:pt x="418" y="470"/>
                  </a:lnTo>
                  <a:lnTo>
                    <a:pt x="412" y="475"/>
                  </a:lnTo>
                  <a:lnTo>
                    <a:pt x="409" y="478"/>
                  </a:lnTo>
                  <a:lnTo>
                    <a:pt x="405" y="479"/>
                  </a:lnTo>
                  <a:lnTo>
                    <a:pt x="384" y="500"/>
                  </a:lnTo>
                  <a:lnTo>
                    <a:pt x="374" y="509"/>
                  </a:lnTo>
                  <a:lnTo>
                    <a:pt x="371" y="511"/>
                  </a:lnTo>
                  <a:lnTo>
                    <a:pt x="358" y="524"/>
                  </a:lnTo>
                  <a:lnTo>
                    <a:pt x="355" y="526"/>
                  </a:lnTo>
                  <a:lnTo>
                    <a:pt x="324" y="546"/>
                  </a:lnTo>
                  <a:lnTo>
                    <a:pt x="316" y="547"/>
                  </a:lnTo>
                  <a:lnTo>
                    <a:pt x="301" y="551"/>
                  </a:lnTo>
                  <a:lnTo>
                    <a:pt x="299" y="553"/>
                  </a:lnTo>
                  <a:lnTo>
                    <a:pt x="291" y="557"/>
                  </a:lnTo>
                  <a:lnTo>
                    <a:pt x="288" y="558"/>
                  </a:lnTo>
                  <a:lnTo>
                    <a:pt x="282" y="593"/>
                  </a:lnTo>
                  <a:lnTo>
                    <a:pt x="264" y="621"/>
                  </a:lnTo>
                  <a:lnTo>
                    <a:pt x="261" y="621"/>
                  </a:lnTo>
                  <a:lnTo>
                    <a:pt x="252" y="626"/>
                  </a:lnTo>
                  <a:lnTo>
                    <a:pt x="249" y="627"/>
                  </a:lnTo>
                  <a:lnTo>
                    <a:pt x="246" y="629"/>
                  </a:lnTo>
                  <a:lnTo>
                    <a:pt x="241" y="632"/>
                  </a:lnTo>
                  <a:lnTo>
                    <a:pt x="241" y="625"/>
                  </a:lnTo>
                  <a:lnTo>
                    <a:pt x="241" y="619"/>
                  </a:lnTo>
                  <a:lnTo>
                    <a:pt x="238" y="617"/>
                  </a:lnTo>
                  <a:lnTo>
                    <a:pt x="237" y="608"/>
                  </a:lnTo>
                  <a:lnTo>
                    <a:pt x="200" y="602"/>
                  </a:lnTo>
                  <a:lnTo>
                    <a:pt x="190" y="602"/>
                  </a:lnTo>
                  <a:lnTo>
                    <a:pt x="106" y="630"/>
                  </a:lnTo>
                  <a:lnTo>
                    <a:pt x="102" y="626"/>
                  </a:lnTo>
                  <a:lnTo>
                    <a:pt x="95" y="611"/>
                  </a:lnTo>
                  <a:lnTo>
                    <a:pt x="90" y="600"/>
                  </a:lnTo>
                  <a:lnTo>
                    <a:pt x="83" y="584"/>
                  </a:lnTo>
                  <a:lnTo>
                    <a:pt x="81" y="579"/>
                  </a:lnTo>
                  <a:lnTo>
                    <a:pt x="69" y="553"/>
                  </a:lnTo>
                  <a:lnTo>
                    <a:pt x="67" y="549"/>
                  </a:lnTo>
                  <a:lnTo>
                    <a:pt x="67" y="545"/>
                  </a:lnTo>
                  <a:lnTo>
                    <a:pt x="65" y="543"/>
                  </a:lnTo>
                  <a:lnTo>
                    <a:pt x="62" y="538"/>
                  </a:lnTo>
                  <a:lnTo>
                    <a:pt x="61" y="535"/>
                  </a:lnTo>
                  <a:lnTo>
                    <a:pt x="60" y="534"/>
                  </a:lnTo>
                  <a:lnTo>
                    <a:pt x="50" y="512"/>
                  </a:lnTo>
                  <a:lnTo>
                    <a:pt x="46" y="505"/>
                  </a:lnTo>
                  <a:lnTo>
                    <a:pt x="43" y="497"/>
                  </a:lnTo>
                  <a:lnTo>
                    <a:pt x="39" y="488"/>
                  </a:lnTo>
                  <a:lnTo>
                    <a:pt x="38" y="483"/>
                  </a:lnTo>
                  <a:lnTo>
                    <a:pt x="34" y="475"/>
                  </a:lnTo>
                  <a:lnTo>
                    <a:pt x="31" y="471"/>
                  </a:lnTo>
                  <a:lnTo>
                    <a:pt x="30" y="464"/>
                  </a:lnTo>
                  <a:lnTo>
                    <a:pt x="27" y="462"/>
                  </a:lnTo>
                  <a:lnTo>
                    <a:pt x="27" y="460"/>
                  </a:lnTo>
                  <a:lnTo>
                    <a:pt x="26" y="458"/>
                  </a:lnTo>
                  <a:lnTo>
                    <a:pt x="24" y="455"/>
                  </a:lnTo>
                  <a:lnTo>
                    <a:pt x="23" y="451"/>
                  </a:lnTo>
                  <a:lnTo>
                    <a:pt x="22" y="448"/>
                  </a:lnTo>
                  <a:lnTo>
                    <a:pt x="20" y="445"/>
                  </a:lnTo>
                  <a:lnTo>
                    <a:pt x="19" y="444"/>
                  </a:lnTo>
                  <a:lnTo>
                    <a:pt x="16" y="439"/>
                  </a:lnTo>
                  <a:lnTo>
                    <a:pt x="13" y="429"/>
                  </a:lnTo>
                  <a:lnTo>
                    <a:pt x="11" y="424"/>
                  </a:lnTo>
                  <a:lnTo>
                    <a:pt x="11" y="421"/>
                  </a:lnTo>
                  <a:lnTo>
                    <a:pt x="0" y="398"/>
                  </a:lnTo>
                  <a:lnTo>
                    <a:pt x="1" y="398"/>
                  </a:lnTo>
                  <a:lnTo>
                    <a:pt x="1" y="399"/>
                  </a:lnTo>
                  <a:lnTo>
                    <a:pt x="3" y="399"/>
                  </a:lnTo>
                  <a:lnTo>
                    <a:pt x="4" y="399"/>
                  </a:lnTo>
                  <a:lnTo>
                    <a:pt x="7" y="401"/>
                  </a:lnTo>
                  <a:lnTo>
                    <a:pt x="8" y="401"/>
                  </a:lnTo>
                  <a:lnTo>
                    <a:pt x="9" y="402"/>
                  </a:lnTo>
                  <a:lnTo>
                    <a:pt x="27" y="416"/>
                  </a:lnTo>
                  <a:lnTo>
                    <a:pt x="31" y="417"/>
                  </a:lnTo>
                  <a:lnTo>
                    <a:pt x="42" y="397"/>
                  </a:lnTo>
                  <a:lnTo>
                    <a:pt x="45" y="390"/>
                  </a:lnTo>
                  <a:lnTo>
                    <a:pt x="46" y="387"/>
                  </a:lnTo>
                  <a:lnTo>
                    <a:pt x="57" y="368"/>
                  </a:lnTo>
                  <a:lnTo>
                    <a:pt x="65" y="352"/>
                  </a:lnTo>
                  <a:lnTo>
                    <a:pt x="69" y="346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94" y="327"/>
                  </a:lnTo>
                  <a:lnTo>
                    <a:pt x="102" y="312"/>
                  </a:lnTo>
                  <a:lnTo>
                    <a:pt x="118" y="288"/>
                  </a:lnTo>
                  <a:lnTo>
                    <a:pt x="101" y="280"/>
                  </a:lnTo>
                  <a:lnTo>
                    <a:pt x="107" y="263"/>
                  </a:lnTo>
                  <a:lnTo>
                    <a:pt x="106" y="262"/>
                  </a:lnTo>
                  <a:lnTo>
                    <a:pt x="103" y="261"/>
                  </a:lnTo>
                  <a:lnTo>
                    <a:pt x="103" y="258"/>
                  </a:lnTo>
                  <a:lnTo>
                    <a:pt x="113" y="244"/>
                  </a:lnTo>
                  <a:lnTo>
                    <a:pt x="114" y="240"/>
                  </a:lnTo>
                  <a:lnTo>
                    <a:pt x="117" y="242"/>
                  </a:lnTo>
                  <a:lnTo>
                    <a:pt x="121" y="242"/>
                  </a:lnTo>
                  <a:lnTo>
                    <a:pt x="129" y="228"/>
                  </a:lnTo>
                  <a:lnTo>
                    <a:pt x="128" y="225"/>
                  </a:lnTo>
                  <a:lnTo>
                    <a:pt x="125" y="224"/>
                  </a:lnTo>
                  <a:lnTo>
                    <a:pt x="118" y="217"/>
                  </a:lnTo>
                  <a:lnTo>
                    <a:pt x="114" y="208"/>
                  </a:lnTo>
                  <a:lnTo>
                    <a:pt x="107" y="208"/>
                  </a:lnTo>
                  <a:lnTo>
                    <a:pt x="98" y="204"/>
                  </a:lnTo>
                  <a:lnTo>
                    <a:pt x="95" y="198"/>
                  </a:lnTo>
                  <a:lnTo>
                    <a:pt x="103" y="191"/>
                  </a:lnTo>
                  <a:lnTo>
                    <a:pt x="102" y="185"/>
                  </a:lnTo>
                  <a:lnTo>
                    <a:pt x="106" y="177"/>
                  </a:lnTo>
                  <a:lnTo>
                    <a:pt x="103" y="168"/>
                  </a:lnTo>
                  <a:lnTo>
                    <a:pt x="96" y="162"/>
                  </a:lnTo>
                  <a:lnTo>
                    <a:pt x="95" y="156"/>
                  </a:lnTo>
                  <a:lnTo>
                    <a:pt x="95" y="153"/>
                  </a:lnTo>
                  <a:lnTo>
                    <a:pt x="105" y="141"/>
                  </a:lnTo>
                  <a:lnTo>
                    <a:pt x="106" y="130"/>
                  </a:lnTo>
                  <a:lnTo>
                    <a:pt x="109" y="124"/>
                  </a:lnTo>
                  <a:lnTo>
                    <a:pt x="110" y="118"/>
                  </a:lnTo>
                  <a:lnTo>
                    <a:pt x="105" y="117"/>
                  </a:lnTo>
                  <a:lnTo>
                    <a:pt x="102" y="113"/>
                  </a:lnTo>
                  <a:lnTo>
                    <a:pt x="103" y="106"/>
                  </a:lnTo>
                  <a:lnTo>
                    <a:pt x="111" y="98"/>
                  </a:lnTo>
                  <a:lnTo>
                    <a:pt x="111" y="88"/>
                  </a:lnTo>
                  <a:lnTo>
                    <a:pt x="109" y="84"/>
                  </a:lnTo>
                  <a:lnTo>
                    <a:pt x="105" y="75"/>
                  </a:lnTo>
                  <a:lnTo>
                    <a:pt x="101" y="68"/>
                  </a:lnTo>
                  <a:lnTo>
                    <a:pt x="95" y="6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24068AA5-26E2-4EF2-8A27-4B65740A1534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19200" y="2457755"/>
              <a:ext cx="579091" cy="704045"/>
            </a:xfrm>
            <a:custGeom>
              <a:avLst/>
              <a:gdLst>
                <a:gd name="T0" fmla="*/ 2147483646 w 536"/>
                <a:gd name="T1" fmla="*/ 2147483646 h 632"/>
                <a:gd name="T2" fmla="*/ 2147483646 w 536"/>
                <a:gd name="T3" fmla="*/ 2147483646 h 632"/>
                <a:gd name="T4" fmla="*/ 2147483646 w 536"/>
                <a:gd name="T5" fmla="*/ 2147483646 h 632"/>
                <a:gd name="T6" fmla="*/ 2147483646 w 536"/>
                <a:gd name="T7" fmla="*/ 2147483646 h 632"/>
                <a:gd name="T8" fmla="*/ 2147483646 w 536"/>
                <a:gd name="T9" fmla="*/ 2147483646 h 632"/>
                <a:gd name="T10" fmla="*/ 2147483646 w 536"/>
                <a:gd name="T11" fmla="*/ 2147483646 h 632"/>
                <a:gd name="T12" fmla="*/ 2147483646 w 536"/>
                <a:gd name="T13" fmla="*/ 2147483646 h 632"/>
                <a:gd name="T14" fmla="*/ 2147483646 w 536"/>
                <a:gd name="T15" fmla="*/ 2147483646 h 632"/>
                <a:gd name="T16" fmla="*/ 2147483646 w 536"/>
                <a:gd name="T17" fmla="*/ 2147483646 h 632"/>
                <a:gd name="T18" fmla="*/ 2147483646 w 536"/>
                <a:gd name="T19" fmla="*/ 2147483646 h 632"/>
                <a:gd name="T20" fmla="*/ 2147483646 w 536"/>
                <a:gd name="T21" fmla="*/ 2147483646 h 632"/>
                <a:gd name="T22" fmla="*/ 2147483646 w 536"/>
                <a:gd name="T23" fmla="*/ 2147483646 h 632"/>
                <a:gd name="T24" fmla="*/ 2147483646 w 536"/>
                <a:gd name="T25" fmla="*/ 2147483646 h 632"/>
                <a:gd name="T26" fmla="*/ 2147483646 w 536"/>
                <a:gd name="T27" fmla="*/ 2147483646 h 632"/>
                <a:gd name="T28" fmla="*/ 2147483646 w 536"/>
                <a:gd name="T29" fmla="*/ 2147483646 h 632"/>
                <a:gd name="T30" fmla="*/ 2147483646 w 536"/>
                <a:gd name="T31" fmla="*/ 2147483646 h 632"/>
                <a:gd name="T32" fmla="*/ 2147483646 w 536"/>
                <a:gd name="T33" fmla="*/ 2147483646 h 632"/>
                <a:gd name="T34" fmla="*/ 2147483646 w 536"/>
                <a:gd name="T35" fmla="*/ 2147483646 h 632"/>
                <a:gd name="T36" fmla="*/ 2147483646 w 536"/>
                <a:gd name="T37" fmla="*/ 2147483646 h 632"/>
                <a:gd name="T38" fmla="*/ 2147483646 w 536"/>
                <a:gd name="T39" fmla="*/ 2147483646 h 632"/>
                <a:gd name="T40" fmla="*/ 2147483646 w 536"/>
                <a:gd name="T41" fmla="*/ 2147483646 h 632"/>
                <a:gd name="T42" fmla="*/ 2147483646 w 536"/>
                <a:gd name="T43" fmla="*/ 2147483646 h 632"/>
                <a:gd name="T44" fmla="*/ 2147483646 w 536"/>
                <a:gd name="T45" fmla="*/ 2147483646 h 632"/>
                <a:gd name="T46" fmla="*/ 2147483646 w 536"/>
                <a:gd name="T47" fmla="*/ 2147483646 h 632"/>
                <a:gd name="T48" fmla="*/ 2147483646 w 536"/>
                <a:gd name="T49" fmla="*/ 2147483646 h 632"/>
                <a:gd name="T50" fmla="*/ 2147483646 w 536"/>
                <a:gd name="T51" fmla="*/ 2147483646 h 632"/>
                <a:gd name="T52" fmla="*/ 2147483646 w 536"/>
                <a:gd name="T53" fmla="*/ 2147483646 h 632"/>
                <a:gd name="T54" fmla="*/ 2147483646 w 536"/>
                <a:gd name="T55" fmla="*/ 2147483646 h 632"/>
                <a:gd name="T56" fmla="*/ 2147483646 w 536"/>
                <a:gd name="T57" fmla="*/ 2147483646 h 632"/>
                <a:gd name="T58" fmla="*/ 2147483646 w 536"/>
                <a:gd name="T59" fmla="*/ 2147483646 h 632"/>
                <a:gd name="T60" fmla="*/ 2147483646 w 536"/>
                <a:gd name="T61" fmla="*/ 2147483646 h 632"/>
                <a:gd name="T62" fmla="*/ 2147483646 w 536"/>
                <a:gd name="T63" fmla="*/ 2147483646 h 632"/>
                <a:gd name="T64" fmla="*/ 2147483646 w 536"/>
                <a:gd name="T65" fmla="*/ 2147483646 h 632"/>
                <a:gd name="T66" fmla="*/ 2147483646 w 536"/>
                <a:gd name="T67" fmla="*/ 2147483646 h 632"/>
                <a:gd name="T68" fmla="*/ 2147483646 w 536"/>
                <a:gd name="T69" fmla="*/ 2147483646 h 632"/>
                <a:gd name="T70" fmla="*/ 2147483646 w 536"/>
                <a:gd name="T71" fmla="*/ 2147483646 h 632"/>
                <a:gd name="T72" fmla="*/ 2147483646 w 536"/>
                <a:gd name="T73" fmla="*/ 2147483646 h 632"/>
                <a:gd name="T74" fmla="*/ 2147483646 w 536"/>
                <a:gd name="T75" fmla="*/ 2147483646 h 632"/>
                <a:gd name="T76" fmla="*/ 2147483646 w 536"/>
                <a:gd name="T77" fmla="*/ 2147483646 h 632"/>
                <a:gd name="T78" fmla="*/ 2147483646 w 536"/>
                <a:gd name="T79" fmla="*/ 2147483646 h 632"/>
                <a:gd name="T80" fmla="*/ 2147483646 w 536"/>
                <a:gd name="T81" fmla="*/ 2147483646 h 632"/>
                <a:gd name="T82" fmla="*/ 2147483646 w 536"/>
                <a:gd name="T83" fmla="*/ 2147483646 h 632"/>
                <a:gd name="T84" fmla="*/ 2147483646 w 536"/>
                <a:gd name="T85" fmla="*/ 2147483646 h 632"/>
                <a:gd name="T86" fmla="*/ 2147483646 w 536"/>
                <a:gd name="T87" fmla="*/ 2147483646 h 632"/>
                <a:gd name="T88" fmla="*/ 2147483646 w 536"/>
                <a:gd name="T89" fmla="*/ 2147483646 h 632"/>
                <a:gd name="T90" fmla="*/ 2147483646 w 536"/>
                <a:gd name="T91" fmla="*/ 2147483646 h 632"/>
                <a:gd name="T92" fmla="*/ 2147483646 w 536"/>
                <a:gd name="T93" fmla="*/ 2147483646 h 632"/>
                <a:gd name="T94" fmla="*/ 2147483646 w 536"/>
                <a:gd name="T95" fmla="*/ 2147483646 h 632"/>
                <a:gd name="T96" fmla="*/ 2147483646 w 536"/>
                <a:gd name="T97" fmla="*/ 2147483646 h 632"/>
                <a:gd name="T98" fmla="*/ 2147483646 w 536"/>
                <a:gd name="T99" fmla="*/ 2147483646 h 632"/>
                <a:gd name="T100" fmla="*/ 2147483646 w 536"/>
                <a:gd name="T101" fmla="*/ 2147483646 h 632"/>
                <a:gd name="T102" fmla="*/ 2147483646 w 536"/>
                <a:gd name="T103" fmla="*/ 2147483646 h 6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632">
                  <a:moveTo>
                    <a:pt x="95" y="61"/>
                  </a:moveTo>
                  <a:lnTo>
                    <a:pt x="243" y="23"/>
                  </a:lnTo>
                  <a:lnTo>
                    <a:pt x="265" y="16"/>
                  </a:lnTo>
                  <a:lnTo>
                    <a:pt x="273" y="15"/>
                  </a:lnTo>
                  <a:lnTo>
                    <a:pt x="282" y="14"/>
                  </a:lnTo>
                  <a:lnTo>
                    <a:pt x="328" y="0"/>
                  </a:lnTo>
                  <a:lnTo>
                    <a:pt x="330" y="3"/>
                  </a:lnTo>
                  <a:lnTo>
                    <a:pt x="333" y="9"/>
                  </a:lnTo>
                  <a:lnTo>
                    <a:pt x="336" y="16"/>
                  </a:lnTo>
                  <a:lnTo>
                    <a:pt x="340" y="30"/>
                  </a:lnTo>
                  <a:lnTo>
                    <a:pt x="337" y="37"/>
                  </a:lnTo>
                  <a:lnTo>
                    <a:pt x="340" y="42"/>
                  </a:lnTo>
                  <a:lnTo>
                    <a:pt x="351" y="46"/>
                  </a:lnTo>
                  <a:lnTo>
                    <a:pt x="358" y="49"/>
                  </a:lnTo>
                  <a:lnTo>
                    <a:pt x="363" y="50"/>
                  </a:lnTo>
                  <a:lnTo>
                    <a:pt x="362" y="56"/>
                  </a:lnTo>
                  <a:lnTo>
                    <a:pt x="362" y="60"/>
                  </a:lnTo>
                  <a:lnTo>
                    <a:pt x="360" y="62"/>
                  </a:lnTo>
                  <a:lnTo>
                    <a:pt x="362" y="65"/>
                  </a:lnTo>
                  <a:lnTo>
                    <a:pt x="365" y="68"/>
                  </a:lnTo>
                  <a:lnTo>
                    <a:pt x="370" y="73"/>
                  </a:lnTo>
                  <a:lnTo>
                    <a:pt x="371" y="81"/>
                  </a:lnTo>
                  <a:lnTo>
                    <a:pt x="378" y="90"/>
                  </a:lnTo>
                  <a:lnTo>
                    <a:pt x="385" y="98"/>
                  </a:lnTo>
                  <a:lnTo>
                    <a:pt x="381" y="115"/>
                  </a:lnTo>
                  <a:lnTo>
                    <a:pt x="373" y="117"/>
                  </a:lnTo>
                  <a:lnTo>
                    <a:pt x="367" y="121"/>
                  </a:lnTo>
                  <a:lnTo>
                    <a:pt x="367" y="132"/>
                  </a:lnTo>
                  <a:lnTo>
                    <a:pt x="370" y="137"/>
                  </a:lnTo>
                  <a:lnTo>
                    <a:pt x="367" y="144"/>
                  </a:lnTo>
                  <a:lnTo>
                    <a:pt x="363" y="148"/>
                  </a:lnTo>
                  <a:lnTo>
                    <a:pt x="362" y="151"/>
                  </a:lnTo>
                  <a:lnTo>
                    <a:pt x="362" y="153"/>
                  </a:lnTo>
                  <a:lnTo>
                    <a:pt x="366" y="156"/>
                  </a:lnTo>
                  <a:lnTo>
                    <a:pt x="367" y="160"/>
                  </a:lnTo>
                  <a:lnTo>
                    <a:pt x="367" y="164"/>
                  </a:lnTo>
                  <a:lnTo>
                    <a:pt x="369" y="167"/>
                  </a:lnTo>
                  <a:lnTo>
                    <a:pt x="370" y="175"/>
                  </a:lnTo>
                  <a:lnTo>
                    <a:pt x="377" y="179"/>
                  </a:lnTo>
                  <a:lnTo>
                    <a:pt x="385" y="181"/>
                  </a:lnTo>
                  <a:lnTo>
                    <a:pt x="392" y="178"/>
                  </a:lnTo>
                  <a:lnTo>
                    <a:pt x="396" y="174"/>
                  </a:lnTo>
                  <a:lnTo>
                    <a:pt x="399" y="168"/>
                  </a:lnTo>
                  <a:lnTo>
                    <a:pt x="400" y="164"/>
                  </a:lnTo>
                  <a:lnTo>
                    <a:pt x="403" y="162"/>
                  </a:lnTo>
                  <a:lnTo>
                    <a:pt x="411" y="160"/>
                  </a:lnTo>
                  <a:lnTo>
                    <a:pt x="412" y="159"/>
                  </a:lnTo>
                  <a:lnTo>
                    <a:pt x="416" y="157"/>
                  </a:lnTo>
                  <a:lnTo>
                    <a:pt x="423" y="153"/>
                  </a:lnTo>
                  <a:lnTo>
                    <a:pt x="428" y="153"/>
                  </a:lnTo>
                  <a:lnTo>
                    <a:pt x="435" y="152"/>
                  </a:lnTo>
                  <a:lnTo>
                    <a:pt x="443" y="149"/>
                  </a:lnTo>
                  <a:lnTo>
                    <a:pt x="458" y="144"/>
                  </a:lnTo>
                  <a:lnTo>
                    <a:pt x="462" y="151"/>
                  </a:lnTo>
                  <a:lnTo>
                    <a:pt x="467" y="166"/>
                  </a:lnTo>
                  <a:lnTo>
                    <a:pt x="471" y="175"/>
                  </a:lnTo>
                  <a:lnTo>
                    <a:pt x="503" y="160"/>
                  </a:lnTo>
                  <a:lnTo>
                    <a:pt x="516" y="164"/>
                  </a:lnTo>
                  <a:lnTo>
                    <a:pt x="535" y="152"/>
                  </a:lnTo>
                  <a:lnTo>
                    <a:pt x="536" y="156"/>
                  </a:lnTo>
                  <a:lnTo>
                    <a:pt x="535" y="171"/>
                  </a:lnTo>
                  <a:lnTo>
                    <a:pt x="531" y="189"/>
                  </a:lnTo>
                  <a:lnTo>
                    <a:pt x="522" y="208"/>
                  </a:lnTo>
                  <a:lnTo>
                    <a:pt x="499" y="231"/>
                  </a:lnTo>
                  <a:lnTo>
                    <a:pt x="473" y="253"/>
                  </a:lnTo>
                  <a:lnTo>
                    <a:pt x="464" y="257"/>
                  </a:lnTo>
                  <a:lnTo>
                    <a:pt x="449" y="263"/>
                  </a:lnTo>
                  <a:lnTo>
                    <a:pt x="438" y="269"/>
                  </a:lnTo>
                  <a:lnTo>
                    <a:pt x="426" y="277"/>
                  </a:lnTo>
                  <a:lnTo>
                    <a:pt x="408" y="284"/>
                  </a:lnTo>
                  <a:lnTo>
                    <a:pt x="388" y="293"/>
                  </a:lnTo>
                  <a:lnTo>
                    <a:pt x="375" y="304"/>
                  </a:lnTo>
                  <a:lnTo>
                    <a:pt x="370" y="320"/>
                  </a:lnTo>
                  <a:lnTo>
                    <a:pt x="373" y="329"/>
                  </a:lnTo>
                  <a:lnTo>
                    <a:pt x="373" y="333"/>
                  </a:lnTo>
                  <a:lnTo>
                    <a:pt x="382" y="350"/>
                  </a:lnTo>
                  <a:lnTo>
                    <a:pt x="390" y="359"/>
                  </a:lnTo>
                  <a:lnTo>
                    <a:pt x="405" y="371"/>
                  </a:lnTo>
                  <a:lnTo>
                    <a:pt x="415" y="382"/>
                  </a:lnTo>
                  <a:lnTo>
                    <a:pt x="426" y="403"/>
                  </a:lnTo>
                  <a:lnTo>
                    <a:pt x="431" y="405"/>
                  </a:lnTo>
                  <a:lnTo>
                    <a:pt x="457" y="410"/>
                  </a:lnTo>
                  <a:lnTo>
                    <a:pt x="461" y="422"/>
                  </a:lnTo>
                  <a:lnTo>
                    <a:pt x="465" y="433"/>
                  </a:lnTo>
                  <a:lnTo>
                    <a:pt x="462" y="439"/>
                  </a:lnTo>
                  <a:lnTo>
                    <a:pt x="453" y="443"/>
                  </a:lnTo>
                  <a:lnTo>
                    <a:pt x="437" y="450"/>
                  </a:lnTo>
                  <a:lnTo>
                    <a:pt x="435" y="451"/>
                  </a:lnTo>
                  <a:lnTo>
                    <a:pt x="428" y="454"/>
                  </a:lnTo>
                  <a:lnTo>
                    <a:pt x="427" y="456"/>
                  </a:lnTo>
                  <a:lnTo>
                    <a:pt x="424" y="459"/>
                  </a:lnTo>
                  <a:lnTo>
                    <a:pt x="423" y="462"/>
                  </a:lnTo>
                  <a:lnTo>
                    <a:pt x="418" y="470"/>
                  </a:lnTo>
                  <a:lnTo>
                    <a:pt x="412" y="475"/>
                  </a:lnTo>
                  <a:lnTo>
                    <a:pt x="409" y="478"/>
                  </a:lnTo>
                  <a:lnTo>
                    <a:pt x="405" y="479"/>
                  </a:lnTo>
                  <a:lnTo>
                    <a:pt x="384" y="500"/>
                  </a:lnTo>
                  <a:lnTo>
                    <a:pt x="374" y="509"/>
                  </a:lnTo>
                  <a:lnTo>
                    <a:pt x="371" y="511"/>
                  </a:lnTo>
                  <a:lnTo>
                    <a:pt x="358" y="524"/>
                  </a:lnTo>
                  <a:lnTo>
                    <a:pt x="355" y="526"/>
                  </a:lnTo>
                  <a:lnTo>
                    <a:pt x="324" y="546"/>
                  </a:lnTo>
                  <a:lnTo>
                    <a:pt x="316" y="547"/>
                  </a:lnTo>
                  <a:lnTo>
                    <a:pt x="301" y="551"/>
                  </a:lnTo>
                  <a:lnTo>
                    <a:pt x="299" y="553"/>
                  </a:lnTo>
                  <a:lnTo>
                    <a:pt x="291" y="557"/>
                  </a:lnTo>
                  <a:lnTo>
                    <a:pt x="288" y="558"/>
                  </a:lnTo>
                  <a:lnTo>
                    <a:pt x="282" y="593"/>
                  </a:lnTo>
                  <a:lnTo>
                    <a:pt x="264" y="621"/>
                  </a:lnTo>
                  <a:lnTo>
                    <a:pt x="261" y="621"/>
                  </a:lnTo>
                  <a:lnTo>
                    <a:pt x="252" y="626"/>
                  </a:lnTo>
                  <a:lnTo>
                    <a:pt x="249" y="627"/>
                  </a:lnTo>
                  <a:lnTo>
                    <a:pt x="246" y="629"/>
                  </a:lnTo>
                  <a:lnTo>
                    <a:pt x="241" y="632"/>
                  </a:lnTo>
                  <a:lnTo>
                    <a:pt x="241" y="625"/>
                  </a:lnTo>
                  <a:lnTo>
                    <a:pt x="241" y="619"/>
                  </a:lnTo>
                  <a:lnTo>
                    <a:pt x="238" y="617"/>
                  </a:lnTo>
                  <a:lnTo>
                    <a:pt x="237" y="608"/>
                  </a:lnTo>
                  <a:lnTo>
                    <a:pt x="200" y="602"/>
                  </a:lnTo>
                  <a:lnTo>
                    <a:pt x="190" y="602"/>
                  </a:lnTo>
                  <a:lnTo>
                    <a:pt x="106" y="630"/>
                  </a:lnTo>
                  <a:lnTo>
                    <a:pt x="102" y="626"/>
                  </a:lnTo>
                  <a:lnTo>
                    <a:pt x="95" y="611"/>
                  </a:lnTo>
                  <a:lnTo>
                    <a:pt x="90" y="600"/>
                  </a:lnTo>
                  <a:lnTo>
                    <a:pt x="83" y="584"/>
                  </a:lnTo>
                  <a:lnTo>
                    <a:pt x="81" y="579"/>
                  </a:lnTo>
                  <a:lnTo>
                    <a:pt x="69" y="553"/>
                  </a:lnTo>
                  <a:lnTo>
                    <a:pt x="67" y="549"/>
                  </a:lnTo>
                  <a:lnTo>
                    <a:pt x="67" y="545"/>
                  </a:lnTo>
                  <a:lnTo>
                    <a:pt x="65" y="543"/>
                  </a:lnTo>
                  <a:lnTo>
                    <a:pt x="62" y="538"/>
                  </a:lnTo>
                  <a:lnTo>
                    <a:pt x="61" y="535"/>
                  </a:lnTo>
                  <a:lnTo>
                    <a:pt x="60" y="534"/>
                  </a:lnTo>
                  <a:lnTo>
                    <a:pt x="50" y="512"/>
                  </a:lnTo>
                  <a:lnTo>
                    <a:pt x="46" y="505"/>
                  </a:lnTo>
                  <a:lnTo>
                    <a:pt x="43" y="497"/>
                  </a:lnTo>
                  <a:lnTo>
                    <a:pt x="39" y="488"/>
                  </a:lnTo>
                  <a:lnTo>
                    <a:pt x="38" y="483"/>
                  </a:lnTo>
                  <a:lnTo>
                    <a:pt x="34" y="475"/>
                  </a:lnTo>
                  <a:lnTo>
                    <a:pt x="31" y="471"/>
                  </a:lnTo>
                  <a:lnTo>
                    <a:pt x="30" y="464"/>
                  </a:lnTo>
                  <a:lnTo>
                    <a:pt x="27" y="462"/>
                  </a:lnTo>
                  <a:lnTo>
                    <a:pt x="27" y="460"/>
                  </a:lnTo>
                  <a:lnTo>
                    <a:pt x="26" y="458"/>
                  </a:lnTo>
                  <a:lnTo>
                    <a:pt x="24" y="455"/>
                  </a:lnTo>
                  <a:lnTo>
                    <a:pt x="23" y="451"/>
                  </a:lnTo>
                  <a:lnTo>
                    <a:pt x="22" y="448"/>
                  </a:lnTo>
                  <a:lnTo>
                    <a:pt x="20" y="445"/>
                  </a:lnTo>
                  <a:lnTo>
                    <a:pt x="19" y="444"/>
                  </a:lnTo>
                  <a:lnTo>
                    <a:pt x="16" y="439"/>
                  </a:lnTo>
                  <a:lnTo>
                    <a:pt x="13" y="429"/>
                  </a:lnTo>
                  <a:lnTo>
                    <a:pt x="11" y="424"/>
                  </a:lnTo>
                  <a:lnTo>
                    <a:pt x="11" y="421"/>
                  </a:lnTo>
                  <a:lnTo>
                    <a:pt x="0" y="398"/>
                  </a:lnTo>
                  <a:lnTo>
                    <a:pt x="1" y="398"/>
                  </a:lnTo>
                  <a:lnTo>
                    <a:pt x="1" y="399"/>
                  </a:lnTo>
                  <a:lnTo>
                    <a:pt x="3" y="399"/>
                  </a:lnTo>
                  <a:lnTo>
                    <a:pt x="4" y="399"/>
                  </a:lnTo>
                  <a:lnTo>
                    <a:pt x="7" y="401"/>
                  </a:lnTo>
                  <a:lnTo>
                    <a:pt x="8" y="401"/>
                  </a:lnTo>
                  <a:lnTo>
                    <a:pt x="9" y="402"/>
                  </a:lnTo>
                  <a:lnTo>
                    <a:pt x="27" y="416"/>
                  </a:lnTo>
                  <a:lnTo>
                    <a:pt x="31" y="417"/>
                  </a:lnTo>
                  <a:lnTo>
                    <a:pt x="42" y="397"/>
                  </a:lnTo>
                  <a:lnTo>
                    <a:pt x="45" y="390"/>
                  </a:lnTo>
                  <a:lnTo>
                    <a:pt x="46" y="387"/>
                  </a:lnTo>
                  <a:lnTo>
                    <a:pt x="57" y="368"/>
                  </a:lnTo>
                  <a:lnTo>
                    <a:pt x="65" y="352"/>
                  </a:lnTo>
                  <a:lnTo>
                    <a:pt x="69" y="346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94" y="327"/>
                  </a:lnTo>
                  <a:lnTo>
                    <a:pt x="102" y="312"/>
                  </a:lnTo>
                  <a:lnTo>
                    <a:pt x="118" y="288"/>
                  </a:lnTo>
                  <a:lnTo>
                    <a:pt x="101" y="280"/>
                  </a:lnTo>
                  <a:lnTo>
                    <a:pt x="107" y="263"/>
                  </a:lnTo>
                  <a:lnTo>
                    <a:pt x="106" y="262"/>
                  </a:lnTo>
                  <a:lnTo>
                    <a:pt x="103" y="261"/>
                  </a:lnTo>
                  <a:lnTo>
                    <a:pt x="103" y="258"/>
                  </a:lnTo>
                  <a:lnTo>
                    <a:pt x="113" y="244"/>
                  </a:lnTo>
                  <a:lnTo>
                    <a:pt x="114" y="240"/>
                  </a:lnTo>
                  <a:lnTo>
                    <a:pt x="117" y="242"/>
                  </a:lnTo>
                  <a:lnTo>
                    <a:pt x="121" y="242"/>
                  </a:lnTo>
                  <a:lnTo>
                    <a:pt x="129" y="228"/>
                  </a:lnTo>
                  <a:lnTo>
                    <a:pt x="128" y="225"/>
                  </a:lnTo>
                  <a:lnTo>
                    <a:pt x="125" y="224"/>
                  </a:lnTo>
                  <a:lnTo>
                    <a:pt x="118" y="217"/>
                  </a:lnTo>
                  <a:lnTo>
                    <a:pt x="114" y="208"/>
                  </a:lnTo>
                  <a:lnTo>
                    <a:pt x="107" y="208"/>
                  </a:lnTo>
                  <a:lnTo>
                    <a:pt x="98" y="204"/>
                  </a:lnTo>
                  <a:lnTo>
                    <a:pt x="95" y="198"/>
                  </a:lnTo>
                  <a:lnTo>
                    <a:pt x="103" y="191"/>
                  </a:lnTo>
                  <a:lnTo>
                    <a:pt x="102" y="185"/>
                  </a:lnTo>
                  <a:lnTo>
                    <a:pt x="106" y="177"/>
                  </a:lnTo>
                  <a:lnTo>
                    <a:pt x="103" y="168"/>
                  </a:lnTo>
                  <a:lnTo>
                    <a:pt x="96" y="162"/>
                  </a:lnTo>
                  <a:lnTo>
                    <a:pt x="95" y="156"/>
                  </a:lnTo>
                  <a:lnTo>
                    <a:pt x="95" y="153"/>
                  </a:lnTo>
                  <a:lnTo>
                    <a:pt x="105" y="141"/>
                  </a:lnTo>
                  <a:lnTo>
                    <a:pt x="106" y="130"/>
                  </a:lnTo>
                  <a:lnTo>
                    <a:pt x="109" y="124"/>
                  </a:lnTo>
                  <a:lnTo>
                    <a:pt x="110" y="118"/>
                  </a:lnTo>
                  <a:lnTo>
                    <a:pt x="105" y="117"/>
                  </a:lnTo>
                  <a:lnTo>
                    <a:pt x="102" y="113"/>
                  </a:lnTo>
                  <a:lnTo>
                    <a:pt x="103" y="106"/>
                  </a:lnTo>
                  <a:lnTo>
                    <a:pt x="111" y="98"/>
                  </a:lnTo>
                  <a:lnTo>
                    <a:pt x="111" y="88"/>
                  </a:lnTo>
                  <a:lnTo>
                    <a:pt x="109" y="84"/>
                  </a:lnTo>
                  <a:lnTo>
                    <a:pt x="105" y="75"/>
                  </a:lnTo>
                  <a:lnTo>
                    <a:pt x="101" y="68"/>
                  </a:lnTo>
                  <a:lnTo>
                    <a:pt x="95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9E92899A-5DD0-47C8-B0AB-5ABC410911B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89286" y="2985789"/>
              <a:ext cx="960042" cy="712661"/>
            </a:xfrm>
            <a:custGeom>
              <a:avLst/>
              <a:gdLst>
                <a:gd name="T0" fmla="*/ 2147483646 w 889"/>
                <a:gd name="T1" fmla="*/ 2147483646 h 639"/>
                <a:gd name="T2" fmla="*/ 2147483646 w 889"/>
                <a:gd name="T3" fmla="*/ 2147483646 h 639"/>
                <a:gd name="T4" fmla="*/ 2147483646 w 889"/>
                <a:gd name="T5" fmla="*/ 2147483646 h 639"/>
                <a:gd name="T6" fmla="*/ 2147483646 w 889"/>
                <a:gd name="T7" fmla="*/ 2147483646 h 639"/>
                <a:gd name="T8" fmla="*/ 2147483646 w 889"/>
                <a:gd name="T9" fmla="*/ 2147483646 h 639"/>
                <a:gd name="T10" fmla="*/ 2147483646 w 889"/>
                <a:gd name="T11" fmla="*/ 2147483646 h 639"/>
                <a:gd name="T12" fmla="*/ 2147483646 w 889"/>
                <a:gd name="T13" fmla="*/ 2147483646 h 639"/>
                <a:gd name="T14" fmla="*/ 2147483646 w 889"/>
                <a:gd name="T15" fmla="*/ 2147483646 h 639"/>
                <a:gd name="T16" fmla="*/ 2147483646 w 889"/>
                <a:gd name="T17" fmla="*/ 2147483646 h 639"/>
                <a:gd name="T18" fmla="*/ 2147483646 w 889"/>
                <a:gd name="T19" fmla="*/ 2147483646 h 639"/>
                <a:gd name="T20" fmla="*/ 2147483646 w 889"/>
                <a:gd name="T21" fmla="*/ 2147483646 h 639"/>
                <a:gd name="T22" fmla="*/ 2147483646 w 889"/>
                <a:gd name="T23" fmla="*/ 2147483646 h 639"/>
                <a:gd name="T24" fmla="*/ 2147483646 w 889"/>
                <a:gd name="T25" fmla="*/ 2147483646 h 639"/>
                <a:gd name="T26" fmla="*/ 2147483646 w 889"/>
                <a:gd name="T27" fmla="*/ 2147483646 h 639"/>
                <a:gd name="T28" fmla="*/ 2147483646 w 889"/>
                <a:gd name="T29" fmla="*/ 2147483646 h 639"/>
                <a:gd name="T30" fmla="*/ 2147483646 w 889"/>
                <a:gd name="T31" fmla="*/ 2147483646 h 639"/>
                <a:gd name="T32" fmla="*/ 2147483646 w 889"/>
                <a:gd name="T33" fmla="*/ 2147483646 h 639"/>
                <a:gd name="T34" fmla="*/ 2147483646 w 889"/>
                <a:gd name="T35" fmla="*/ 2147483646 h 639"/>
                <a:gd name="T36" fmla="*/ 2147483646 w 889"/>
                <a:gd name="T37" fmla="*/ 2147483646 h 639"/>
                <a:gd name="T38" fmla="*/ 2147483646 w 889"/>
                <a:gd name="T39" fmla="*/ 2147483646 h 639"/>
                <a:gd name="T40" fmla="*/ 2147483646 w 889"/>
                <a:gd name="T41" fmla="*/ 2147483646 h 639"/>
                <a:gd name="T42" fmla="*/ 2147483646 w 889"/>
                <a:gd name="T43" fmla="*/ 2147483646 h 639"/>
                <a:gd name="T44" fmla="*/ 2147483646 w 889"/>
                <a:gd name="T45" fmla="*/ 2147483646 h 639"/>
                <a:gd name="T46" fmla="*/ 2147483646 w 889"/>
                <a:gd name="T47" fmla="*/ 2147483646 h 639"/>
                <a:gd name="T48" fmla="*/ 2147483646 w 889"/>
                <a:gd name="T49" fmla="*/ 2147483646 h 639"/>
                <a:gd name="T50" fmla="*/ 2147483646 w 889"/>
                <a:gd name="T51" fmla="*/ 2147483646 h 639"/>
                <a:gd name="T52" fmla="*/ 2147483646 w 889"/>
                <a:gd name="T53" fmla="*/ 2147483646 h 639"/>
                <a:gd name="T54" fmla="*/ 2147483646 w 889"/>
                <a:gd name="T55" fmla="*/ 2147483646 h 639"/>
                <a:gd name="T56" fmla="*/ 2147483646 w 889"/>
                <a:gd name="T57" fmla="*/ 2147483646 h 639"/>
                <a:gd name="T58" fmla="*/ 2147483646 w 889"/>
                <a:gd name="T59" fmla="*/ 2147483646 h 639"/>
                <a:gd name="T60" fmla="*/ 2147483646 w 889"/>
                <a:gd name="T61" fmla="*/ 2147483646 h 639"/>
                <a:gd name="T62" fmla="*/ 2147483646 w 889"/>
                <a:gd name="T63" fmla="*/ 2147483646 h 639"/>
                <a:gd name="T64" fmla="*/ 2147483646 w 889"/>
                <a:gd name="T65" fmla="*/ 2147483646 h 639"/>
                <a:gd name="T66" fmla="*/ 2147483646 w 889"/>
                <a:gd name="T67" fmla="*/ 2147483646 h 639"/>
                <a:gd name="T68" fmla="*/ 2147483646 w 889"/>
                <a:gd name="T69" fmla="*/ 2147483646 h 639"/>
                <a:gd name="T70" fmla="*/ 2147483646 w 889"/>
                <a:gd name="T71" fmla="*/ 2147483646 h 639"/>
                <a:gd name="T72" fmla="*/ 2147483646 w 889"/>
                <a:gd name="T73" fmla="*/ 2147483646 h 639"/>
                <a:gd name="T74" fmla="*/ 2147483646 w 889"/>
                <a:gd name="T75" fmla="*/ 2147483646 h 639"/>
                <a:gd name="T76" fmla="*/ 2147483646 w 889"/>
                <a:gd name="T77" fmla="*/ 2147483646 h 639"/>
                <a:gd name="T78" fmla="*/ 2147483646 w 889"/>
                <a:gd name="T79" fmla="*/ 2147483646 h 639"/>
                <a:gd name="T80" fmla="*/ 2147483646 w 889"/>
                <a:gd name="T81" fmla="*/ 2147483646 h 639"/>
                <a:gd name="T82" fmla="*/ 2147483646 w 889"/>
                <a:gd name="T83" fmla="*/ 2147483646 h 639"/>
                <a:gd name="T84" fmla="*/ 2147483646 w 889"/>
                <a:gd name="T85" fmla="*/ 2147483646 h 639"/>
                <a:gd name="T86" fmla="*/ 2147483646 w 889"/>
                <a:gd name="T87" fmla="*/ 2147483646 h 639"/>
                <a:gd name="T88" fmla="*/ 2147483646 w 889"/>
                <a:gd name="T89" fmla="*/ 2147483646 h 639"/>
                <a:gd name="T90" fmla="*/ 2147483646 w 889"/>
                <a:gd name="T91" fmla="*/ 2147483646 h 639"/>
                <a:gd name="T92" fmla="*/ 2147483646 w 889"/>
                <a:gd name="T93" fmla="*/ 2147483646 h 639"/>
                <a:gd name="T94" fmla="*/ 2147483646 w 889"/>
                <a:gd name="T95" fmla="*/ 2147483646 h 639"/>
                <a:gd name="T96" fmla="*/ 2147483646 w 889"/>
                <a:gd name="T97" fmla="*/ 2147483646 h 639"/>
                <a:gd name="T98" fmla="*/ 2147483646 w 889"/>
                <a:gd name="T99" fmla="*/ 2147483646 h 639"/>
                <a:gd name="T100" fmla="*/ 2147483646 w 889"/>
                <a:gd name="T101" fmla="*/ 2147483646 h 639"/>
                <a:gd name="T102" fmla="*/ 2147483646 w 889"/>
                <a:gd name="T103" fmla="*/ 2147483646 h 639"/>
                <a:gd name="T104" fmla="*/ 2147483646 w 889"/>
                <a:gd name="T105" fmla="*/ 2147483646 h 639"/>
                <a:gd name="T106" fmla="*/ 2147483646 w 889"/>
                <a:gd name="T107" fmla="*/ 2147483646 h 639"/>
                <a:gd name="T108" fmla="*/ 2147483646 w 889"/>
                <a:gd name="T109" fmla="*/ 2147483646 h 639"/>
                <a:gd name="T110" fmla="*/ 2147483646 w 889"/>
                <a:gd name="T111" fmla="*/ 2147483646 h 639"/>
                <a:gd name="T112" fmla="*/ 2147483646 w 889"/>
                <a:gd name="T113" fmla="*/ 2147483646 h 639"/>
                <a:gd name="T114" fmla="*/ 2147483646 w 889"/>
                <a:gd name="T115" fmla="*/ 2147483646 h 639"/>
                <a:gd name="T116" fmla="*/ 2147483646 w 889"/>
                <a:gd name="T117" fmla="*/ 2147483646 h 639"/>
                <a:gd name="T118" fmla="*/ 2147483646 w 889"/>
                <a:gd name="T119" fmla="*/ 2147483646 h 6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9" h="639">
                  <a:moveTo>
                    <a:pt x="532" y="29"/>
                  </a:moveTo>
                  <a:lnTo>
                    <a:pt x="542" y="32"/>
                  </a:lnTo>
                  <a:lnTo>
                    <a:pt x="553" y="38"/>
                  </a:lnTo>
                  <a:lnTo>
                    <a:pt x="555" y="45"/>
                  </a:lnTo>
                  <a:lnTo>
                    <a:pt x="553" y="51"/>
                  </a:lnTo>
                  <a:lnTo>
                    <a:pt x="550" y="53"/>
                  </a:lnTo>
                  <a:lnTo>
                    <a:pt x="559" y="53"/>
                  </a:lnTo>
                  <a:lnTo>
                    <a:pt x="577" y="44"/>
                  </a:lnTo>
                  <a:lnTo>
                    <a:pt x="587" y="27"/>
                  </a:lnTo>
                  <a:lnTo>
                    <a:pt x="593" y="19"/>
                  </a:lnTo>
                  <a:lnTo>
                    <a:pt x="600" y="23"/>
                  </a:lnTo>
                  <a:lnTo>
                    <a:pt x="611" y="33"/>
                  </a:lnTo>
                  <a:lnTo>
                    <a:pt x="626" y="34"/>
                  </a:lnTo>
                  <a:lnTo>
                    <a:pt x="638" y="34"/>
                  </a:lnTo>
                  <a:lnTo>
                    <a:pt x="647" y="26"/>
                  </a:lnTo>
                  <a:lnTo>
                    <a:pt x="649" y="26"/>
                  </a:lnTo>
                  <a:lnTo>
                    <a:pt x="656" y="26"/>
                  </a:lnTo>
                  <a:lnTo>
                    <a:pt x="667" y="32"/>
                  </a:lnTo>
                  <a:lnTo>
                    <a:pt x="676" y="38"/>
                  </a:lnTo>
                  <a:lnTo>
                    <a:pt x="685" y="44"/>
                  </a:lnTo>
                  <a:lnTo>
                    <a:pt x="697" y="47"/>
                  </a:lnTo>
                  <a:lnTo>
                    <a:pt x="716" y="53"/>
                  </a:lnTo>
                  <a:lnTo>
                    <a:pt x="732" y="61"/>
                  </a:lnTo>
                  <a:lnTo>
                    <a:pt x="742" y="70"/>
                  </a:lnTo>
                  <a:lnTo>
                    <a:pt x="754" y="76"/>
                  </a:lnTo>
                  <a:lnTo>
                    <a:pt x="759" y="82"/>
                  </a:lnTo>
                  <a:lnTo>
                    <a:pt x="773" y="85"/>
                  </a:lnTo>
                  <a:lnTo>
                    <a:pt x="783" y="86"/>
                  </a:lnTo>
                  <a:lnTo>
                    <a:pt x="791" y="90"/>
                  </a:lnTo>
                  <a:lnTo>
                    <a:pt x="804" y="93"/>
                  </a:lnTo>
                  <a:lnTo>
                    <a:pt x="834" y="97"/>
                  </a:lnTo>
                  <a:lnTo>
                    <a:pt x="845" y="101"/>
                  </a:lnTo>
                  <a:lnTo>
                    <a:pt x="852" y="109"/>
                  </a:lnTo>
                  <a:lnTo>
                    <a:pt x="856" y="116"/>
                  </a:lnTo>
                  <a:lnTo>
                    <a:pt x="863" y="123"/>
                  </a:lnTo>
                  <a:lnTo>
                    <a:pt x="864" y="129"/>
                  </a:lnTo>
                  <a:lnTo>
                    <a:pt x="864" y="140"/>
                  </a:lnTo>
                  <a:lnTo>
                    <a:pt x="866" y="148"/>
                  </a:lnTo>
                  <a:lnTo>
                    <a:pt x="866" y="154"/>
                  </a:lnTo>
                  <a:lnTo>
                    <a:pt x="860" y="154"/>
                  </a:lnTo>
                  <a:lnTo>
                    <a:pt x="857" y="151"/>
                  </a:lnTo>
                  <a:lnTo>
                    <a:pt x="853" y="147"/>
                  </a:lnTo>
                  <a:lnTo>
                    <a:pt x="851" y="144"/>
                  </a:lnTo>
                  <a:lnTo>
                    <a:pt x="848" y="140"/>
                  </a:lnTo>
                  <a:lnTo>
                    <a:pt x="837" y="139"/>
                  </a:lnTo>
                  <a:lnTo>
                    <a:pt x="830" y="136"/>
                  </a:lnTo>
                  <a:lnTo>
                    <a:pt x="823" y="139"/>
                  </a:lnTo>
                  <a:lnTo>
                    <a:pt x="819" y="143"/>
                  </a:lnTo>
                  <a:lnTo>
                    <a:pt x="814" y="147"/>
                  </a:lnTo>
                  <a:lnTo>
                    <a:pt x="807" y="152"/>
                  </a:lnTo>
                  <a:lnTo>
                    <a:pt x="803" y="152"/>
                  </a:lnTo>
                  <a:lnTo>
                    <a:pt x="798" y="155"/>
                  </a:lnTo>
                  <a:lnTo>
                    <a:pt x="794" y="159"/>
                  </a:lnTo>
                  <a:lnTo>
                    <a:pt x="791" y="163"/>
                  </a:lnTo>
                  <a:lnTo>
                    <a:pt x="783" y="165"/>
                  </a:lnTo>
                  <a:lnTo>
                    <a:pt x="776" y="167"/>
                  </a:lnTo>
                  <a:lnTo>
                    <a:pt x="768" y="173"/>
                  </a:lnTo>
                  <a:lnTo>
                    <a:pt x="754" y="181"/>
                  </a:lnTo>
                  <a:lnTo>
                    <a:pt x="751" y="186"/>
                  </a:lnTo>
                  <a:lnTo>
                    <a:pt x="753" y="193"/>
                  </a:lnTo>
                  <a:lnTo>
                    <a:pt x="758" y="196"/>
                  </a:lnTo>
                  <a:lnTo>
                    <a:pt x="765" y="193"/>
                  </a:lnTo>
                  <a:lnTo>
                    <a:pt x="770" y="188"/>
                  </a:lnTo>
                  <a:lnTo>
                    <a:pt x="777" y="184"/>
                  </a:lnTo>
                  <a:lnTo>
                    <a:pt x="785" y="177"/>
                  </a:lnTo>
                  <a:lnTo>
                    <a:pt x="789" y="177"/>
                  </a:lnTo>
                  <a:lnTo>
                    <a:pt x="799" y="177"/>
                  </a:lnTo>
                  <a:lnTo>
                    <a:pt x="803" y="176"/>
                  </a:lnTo>
                  <a:lnTo>
                    <a:pt x="807" y="167"/>
                  </a:lnTo>
                  <a:lnTo>
                    <a:pt x="814" y="163"/>
                  </a:lnTo>
                  <a:lnTo>
                    <a:pt x="822" y="162"/>
                  </a:lnTo>
                  <a:lnTo>
                    <a:pt x="829" y="158"/>
                  </a:lnTo>
                  <a:lnTo>
                    <a:pt x="840" y="158"/>
                  </a:lnTo>
                  <a:lnTo>
                    <a:pt x="847" y="161"/>
                  </a:lnTo>
                  <a:lnTo>
                    <a:pt x="855" y="163"/>
                  </a:lnTo>
                  <a:lnTo>
                    <a:pt x="863" y="166"/>
                  </a:lnTo>
                  <a:lnTo>
                    <a:pt x="864" y="171"/>
                  </a:lnTo>
                  <a:lnTo>
                    <a:pt x="863" y="181"/>
                  </a:lnTo>
                  <a:lnTo>
                    <a:pt x="860" y="189"/>
                  </a:lnTo>
                  <a:lnTo>
                    <a:pt x="852" y="196"/>
                  </a:lnTo>
                  <a:lnTo>
                    <a:pt x="841" y="200"/>
                  </a:lnTo>
                  <a:lnTo>
                    <a:pt x="834" y="205"/>
                  </a:lnTo>
                  <a:lnTo>
                    <a:pt x="838" y="209"/>
                  </a:lnTo>
                  <a:lnTo>
                    <a:pt x="836" y="215"/>
                  </a:lnTo>
                  <a:lnTo>
                    <a:pt x="825" y="219"/>
                  </a:lnTo>
                  <a:lnTo>
                    <a:pt x="817" y="216"/>
                  </a:lnTo>
                  <a:lnTo>
                    <a:pt x="811" y="216"/>
                  </a:lnTo>
                  <a:lnTo>
                    <a:pt x="813" y="222"/>
                  </a:lnTo>
                  <a:lnTo>
                    <a:pt x="817" y="226"/>
                  </a:lnTo>
                  <a:lnTo>
                    <a:pt x="819" y="233"/>
                  </a:lnTo>
                  <a:lnTo>
                    <a:pt x="815" y="239"/>
                  </a:lnTo>
                  <a:lnTo>
                    <a:pt x="815" y="245"/>
                  </a:lnTo>
                  <a:lnTo>
                    <a:pt x="818" y="248"/>
                  </a:lnTo>
                  <a:lnTo>
                    <a:pt x="822" y="248"/>
                  </a:lnTo>
                  <a:lnTo>
                    <a:pt x="825" y="245"/>
                  </a:lnTo>
                  <a:lnTo>
                    <a:pt x="828" y="241"/>
                  </a:lnTo>
                  <a:lnTo>
                    <a:pt x="832" y="235"/>
                  </a:lnTo>
                  <a:lnTo>
                    <a:pt x="837" y="237"/>
                  </a:lnTo>
                  <a:lnTo>
                    <a:pt x="840" y="241"/>
                  </a:lnTo>
                  <a:lnTo>
                    <a:pt x="845" y="242"/>
                  </a:lnTo>
                  <a:lnTo>
                    <a:pt x="849" y="237"/>
                  </a:lnTo>
                  <a:lnTo>
                    <a:pt x="851" y="235"/>
                  </a:lnTo>
                  <a:lnTo>
                    <a:pt x="853" y="230"/>
                  </a:lnTo>
                  <a:lnTo>
                    <a:pt x="852" y="223"/>
                  </a:lnTo>
                  <a:lnTo>
                    <a:pt x="856" y="220"/>
                  </a:lnTo>
                  <a:lnTo>
                    <a:pt x="863" y="222"/>
                  </a:lnTo>
                  <a:lnTo>
                    <a:pt x="868" y="222"/>
                  </a:lnTo>
                  <a:lnTo>
                    <a:pt x="874" y="211"/>
                  </a:lnTo>
                  <a:lnTo>
                    <a:pt x="878" y="200"/>
                  </a:lnTo>
                  <a:lnTo>
                    <a:pt x="879" y="190"/>
                  </a:lnTo>
                  <a:lnTo>
                    <a:pt x="882" y="177"/>
                  </a:lnTo>
                  <a:lnTo>
                    <a:pt x="881" y="166"/>
                  </a:lnTo>
                  <a:lnTo>
                    <a:pt x="879" y="151"/>
                  </a:lnTo>
                  <a:lnTo>
                    <a:pt x="879" y="144"/>
                  </a:lnTo>
                  <a:lnTo>
                    <a:pt x="878" y="139"/>
                  </a:lnTo>
                  <a:lnTo>
                    <a:pt x="877" y="133"/>
                  </a:lnTo>
                  <a:lnTo>
                    <a:pt x="877" y="129"/>
                  </a:lnTo>
                  <a:lnTo>
                    <a:pt x="875" y="118"/>
                  </a:lnTo>
                  <a:lnTo>
                    <a:pt x="875" y="112"/>
                  </a:lnTo>
                  <a:lnTo>
                    <a:pt x="871" y="102"/>
                  </a:lnTo>
                  <a:lnTo>
                    <a:pt x="863" y="83"/>
                  </a:lnTo>
                  <a:lnTo>
                    <a:pt x="855" y="66"/>
                  </a:lnTo>
                  <a:lnTo>
                    <a:pt x="855" y="61"/>
                  </a:lnTo>
                  <a:lnTo>
                    <a:pt x="859" y="55"/>
                  </a:lnTo>
                  <a:lnTo>
                    <a:pt x="859" y="49"/>
                  </a:lnTo>
                  <a:lnTo>
                    <a:pt x="853" y="44"/>
                  </a:lnTo>
                  <a:lnTo>
                    <a:pt x="849" y="45"/>
                  </a:lnTo>
                  <a:lnTo>
                    <a:pt x="842" y="45"/>
                  </a:lnTo>
                  <a:lnTo>
                    <a:pt x="834" y="42"/>
                  </a:lnTo>
                  <a:lnTo>
                    <a:pt x="833" y="34"/>
                  </a:lnTo>
                  <a:lnTo>
                    <a:pt x="833" y="26"/>
                  </a:lnTo>
                  <a:lnTo>
                    <a:pt x="832" y="22"/>
                  </a:lnTo>
                  <a:lnTo>
                    <a:pt x="829" y="14"/>
                  </a:lnTo>
                  <a:lnTo>
                    <a:pt x="822" y="10"/>
                  </a:lnTo>
                  <a:lnTo>
                    <a:pt x="822" y="6"/>
                  </a:lnTo>
                  <a:lnTo>
                    <a:pt x="826" y="3"/>
                  </a:lnTo>
                  <a:lnTo>
                    <a:pt x="833" y="0"/>
                  </a:lnTo>
                  <a:lnTo>
                    <a:pt x="837" y="3"/>
                  </a:lnTo>
                  <a:lnTo>
                    <a:pt x="845" y="8"/>
                  </a:lnTo>
                  <a:lnTo>
                    <a:pt x="849" y="10"/>
                  </a:lnTo>
                  <a:lnTo>
                    <a:pt x="857" y="22"/>
                  </a:lnTo>
                  <a:lnTo>
                    <a:pt x="862" y="29"/>
                  </a:lnTo>
                  <a:lnTo>
                    <a:pt x="866" y="38"/>
                  </a:lnTo>
                  <a:lnTo>
                    <a:pt x="871" y="52"/>
                  </a:lnTo>
                  <a:lnTo>
                    <a:pt x="874" y="61"/>
                  </a:lnTo>
                  <a:lnTo>
                    <a:pt x="878" y="67"/>
                  </a:lnTo>
                  <a:lnTo>
                    <a:pt x="878" y="75"/>
                  </a:lnTo>
                  <a:lnTo>
                    <a:pt x="879" y="89"/>
                  </a:lnTo>
                  <a:lnTo>
                    <a:pt x="882" y="102"/>
                  </a:lnTo>
                  <a:lnTo>
                    <a:pt x="883" y="113"/>
                  </a:lnTo>
                  <a:lnTo>
                    <a:pt x="883" y="124"/>
                  </a:lnTo>
                  <a:lnTo>
                    <a:pt x="887" y="132"/>
                  </a:lnTo>
                  <a:lnTo>
                    <a:pt x="887" y="135"/>
                  </a:lnTo>
                  <a:lnTo>
                    <a:pt x="889" y="139"/>
                  </a:lnTo>
                  <a:lnTo>
                    <a:pt x="889" y="150"/>
                  </a:lnTo>
                  <a:lnTo>
                    <a:pt x="889" y="162"/>
                  </a:lnTo>
                  <a:lnTo>
                    <a:pt x="886" y="176"/>
                  </a:lnTo>
                  <a:lnTo>
                    <a:pt x="885" y="193"/>
                  </a:lnTo>
                  <a:lnTo>
                    <a:pt x="883" y="212"/>
                  </a:lnTo>
                  <a:lnTo>
                    <a:pt x="887" y="227"/>
                  </a:lnTo>
                  <a:lnTo>
                    <a:pt x="886" y="237"/>
                  </a:lnTo>
                  <a:lnTo>
                    <a:pt x="885" y="239"/>
                  </a:lnTo>
                  <a:lnTo>
                    <a:pt x="881" y="253"/>
                  </a:lnTo>
                  <a:lnTo>
                    <a:pt x="875" y="264"/>
                  </a:lnTo>
                  <a:lnTo>
                    <a:pt x="871" y="275"/>
                  </a:lnTo>
                  <a:lnTo>
                    <a:pt x="870" y="291"/>
                  </a:lnTo>
                  <a:lnTo>
                    <a:pt x="871" y="300"/>
                  </a:lnTo>
                  <a:lnTo>
                    <a:pt x="872" y="314"/>
                  </a:lnTo>
                  <a:lnTo>
                    <a:pt x="868" y="332"/>
                  </a:lnTo>
                  <a:lnTo>
                    <a:pt x="864" y="345"/>
                  </a:lnTo>
                  <a:lnTo>
                    <a:pt x="862" y="356"/>
                  </a:lnTo>
                  <a:lnTo>
                    <a:pt x="855" y="372"/>
                  </a:lnTo>
                  <a:lnTo>
                    <a:pt x="849" y="383"/>
                  </a:lnTo>
                  <a:lnTo>
                    <a:pt x="845" y="390"/>
                  </a:lnTo>
                  <a:lnTo>
                    <a:pt x="841" y="400"/>
                  </a:lnTo>
                  <a:lnTo>
                    <a:pt x="841" y="412"/>
                  </a:lnTo>
                  <a:lnTo>
                    <a:pt x="841" y="420"/>
                  </a:lnTo>
                  <a:lnTo>
                    <a:pt x="841" y="428"/>
                  </a:lnTo>
                  <a:lnTo>
                    <a:pt x="837" y="439"/>
                  </a:lnTo>
                  <a:lnTo>
                    <a:pt x="830" y="453"/>
                  </a:lnTo>
                  <a:lnTo>
                    <a:pt x="828" y="465"/>
                  </a:lnTo>
                  <a:lnTo>
                    <a:pt x="822" y="469"/>
                  </a:lnTo>
                  <a:lnTo>
                    <a:pt x="815" y="469"/>
                  </a:lnTo>
                  <a:lnTo>
                    <a:pt x="806" y="465"/>
                  </a:lnTo>
                  <a:lnTo>
                    <a:pt x="803" y="462"/>
                  </a:lnTo>
                  <a:lnTo>
                    <a:pt x="799" y="457"/>
                  </a:lnTo>
                  <a:lnTo>
                    <a:pt x="792" y="457"/>
                  </a:lnTo>
                  <a:lnTo>
                    <a:pt x="791" y="461"/>
                  </a:lnTo>
                  <a:lnTo>
                    <a:pt x="787" y="466"/>
                  </a:lnTo>
                  <a:lnTo>
                    <a:pt x="780" y="466"/>
                  </a:lnTo>
                  <a:lnTo>
                    <a:pt x="776" y="463"/>
                  </a:lnTo>
                  <a:lnTo>
                    <a:pt x="769" y="458"/>
                  </a:lnTo>
                  <a:lnTo>
                    <a:pt x="761" y="457"/>
                  </a:lnTo>
                  <a:lnTo>
                    <a:pt x="758" y="463"/>
                  </a:lnTo>
                  <a:lnTo>
                    <a:pt x="759" y="468"/>
                  </a:lnTo>
                  <a:lnTo>
                    <a:pt x="764" y="472"/>
                  </a:lnTo>
                  <a:lnTo>
                    <a:pt x="772" y="480"/>
                  </a:lnTo>
                  <a:lnTo>
                    <a:pt x="784" y="484"/>
                  </a:lnTo>
                  <a:lnTo>
                    <a:pt x="796" y="485"/>
                  </a:lnTo>
                  <a:lnTo>
                    <a:pt x="804" y="482"/>
                  </a:lnTo>
                  <a:lnTo>
                    <a:pt x="814" y="478"/>
                  </a:lnTo>
                  <a:lnTo>
                    <a:pt x="818" y="478"/>
                  </a:lnTo>
                  <a:lnTo>
                    <a:pt x="821" y="484"/>
                  </a:lnTo>
                  <a:lnTo>
                    <a:pt x="821" y="492"/>
                  </a:lnTo>
                  <a:lnTo>
                    <a:pt x="819" y="500"/>
                  </a:lnTo>
                  <a:lnTo>
                    <a:pt x="814" y="518"/>
                  </a:lnTo>
                  <a:lnTo>
                    <a:pt x="811" y="529"/>
                  </a:lnTo>
                  <a:lnTo>
                    <a:pt x="806" y="546"/>
                  </a:lnTo>
                  <a:lnTo>
                    <a:pt x="804" y="565"/>
                  </a:lnTo>
                  <a:lnTo>
                    <a:pt x="804" y="580"/>
                  </a:lnTo>
                  <a:lnTo>
                    <a:pt x="803" y="597"/>
                  </a:lnTo>
                  <a:lnTo>
                    <a:pt x="795" y="605"/>
                  </a:lnTo>
                  <a:lnTo>
                    <a:pt x="784" y="603"/>
                  </a:lnTo>
                  <a:lnTo>
                    <a:pt x="779" y="601"/>
                  </a:lnTo>
                  <a:lnTo>
                    <a:pt x="774" y="599"/>
                  </a:lnTo>
                  <a:lnTo>
                    <a:pt x="772" y="602"/>
                  </a:lnTo>
                  <a:lnTo>
                    <a:pt x="762" y="606"/>
                  </a:lnTo>
                  <a:lnTo>
                    <a:pt x="751" y="612"/>
                  </a:lnTo>
                  <a:lnTo>
                    <a:pt x="743" y="613"/>
                  </a:lnTo>
                  <a:lnTo>
                    <a:pt x="738" y="609"/>
                  </a:lnTo>
                  <a:lnTo>
                    <a:pt x="734" y="605"/>
                  </a:lnTo>
                  <a:lnTo>
                    <a:pt x="727" y="601"/>
                  </a:lnTo>
                  <a:lnTo>
                    <a:pt x="720" y="590"/>
                  </a:lnTo>
                  <a:lnTo>
                    <a:pt x="717" y="582"/>
                  </a:lnTo>
                  <a:lnTo>
                    <a:pt x="720" y="571"/>
                  </a:lnTo>
                  <a:lnTo>
                    <a:pt x="704" y="559"/>
                  </a:lnTo>
                  <a:lnTo>
                    <a:pt x="701" y="557"/>
                  </a:lnTo>
                  <a:lnTo>
                    <a:pt x="694" y="554"/>
                  </a:lnTo>
                  <a:lnTo>
                    <a:pt x="690" y="550"/>
                  </a:lnTo>
                  <a:lnTo>
                    <a:pt x="687" y="544"/>
                  </a:lnTo>
                  <a:lnTo>
                    <a:pt x="683" y="549"/>
                  </a:lnTo>
                  <a:lnTo>
                    <a:pt x="682" y="550"/>
                  </a:lnTo>
                  <a:lnTo>
                    <a:pt x="651" y="590"/>
                  </a:lnTo>
                  <a:lnTo>
                    <a:pt x="629" y="612"/>
                  </a:lnTo>
                  <a:lnTo>
                    <a:pt x="626" y="609"/>
                  </a:lnTo>
                  <a:lnTo>
                    <a:pt x="622" y="606"/>
                  </a:lnTo>
                  <a:lnTo>
                    <a:pt x="621" y="601"/>
                  </a:lnTo>
                  <a:lnTo>
                    <a:pt x="621" y="595"/>
                  </a:lnTo>
                  <a:lnTo>
                    <a:pt x="617" y="590"/>
                  </a:lnTo>
                  <a:lnTo>
                    <a:pt x="608" y="590"/>
                  </a:lnTo>
                  <a:lnTo>
                    <a:pt x="604" y="588"/>
                  </a:lnTo>
                  <a:lnTo>
                    <a:pt x="598" y="584"/>
                  </a:lnTo>
                  <a:lnTo>
                    <a:pt x="592" y="584"/>
                  </a:lnTo>
                  <a:lnTo>
                    <a:pt x="583" y="583"/>
                  </a:lnTo>
                  <a:lnTo>
                    <a:pt x="574" y="583"/>
                  </a:lnTo>
                  <a:lnTo>
                    <a:pt x="569" y="583"/>
                  </a:lnTo>
                  <a:lnTo>
                    <a:pt x="564" y="582"/>
                  </a:lnTo>
                  <a:lnTo>
                    <a:pt x="561" y="582"/>
                  </a:lnTo>
                  <a:lnTo>
                    <a:pt x="550" y="586"/>
                  </a:lnTo>
                  <a:lnTo>
                    <a:pt x="540" y="587"/>
                  </a:lnTo>
                  <a:lnTo>
                    <a:pt x="534" y="587"/>
                  </a:lnTo>
                  <a:lnTo>
                    <a:pt x="523" y="586"/>
                  </a:lnTo>
                  <a:lnTo>
                    <a:pt x="509" y="583"/>
                  </a:lnTo>
                  <a:lnTo>
                    <a:pt x="505" y="576"/>
                  </a:lnTo>
                  <a:lnTo>
                    <a:pt x="502" y="572"/>
                  </a:lnTo>
                  <a:lnTo>
                    <a:pt x="505" y="561"/>
                  </a:lnTo>
                  <a:lnTo>
                    <a:pt x="506" y="556"/>
                  </a:lnTo>
                  <a:lnTo>
                    <a:pt x="502" y="546"/>
                  </a:lnTo>
                  <a:lnTo>
                    <a:pt x="497" y="531"/>
                  </a:lnTo>
                  <a:lnTo>
                    <a:pt x="489" y="523"/>
                  </a:lnTo>
                  <a:lnTo>
                    <a:pt x="485" y="519"/>
                  </a:lnTo>
                  <a:lnTo>
                    <a:pt x="482" y="504"/>
                  </a:lnTo>
                  <a:lnTo>
                    <a:pt x="482" y="499"/>
                  </a:lnTo>
                  <a:lnTo>
                    <a:pt x="478" y="492"/>
                  </a:lnTo>
                  <a:lnTo>
                    <a:pt x="475" y="493"/>
                  </a:lnTo>
                  <a:lnTo>
                    <a:pt x="434" y="492"/>
                  </a:lnTo>
                  <a:lnTo>
                    <a:pt x="395" y="489"/>
                  </a:lnTo>
                  <a:lnTo>
                    <a:pt x="281" y="487"/>
                  </a:lnTo>
                  <a:lnTo>
                    <a:pt x="225" y="533"/>
                  </a:lnTo>
                  <a:lnTo>
                    <a:pt x="120" y="620"/>
                  </a:lnTo>
                  <a:lnTo>
                    <a:pt x="83" y="639"/>
                  </a:lnTo>
                  <a:lnTo>
                    <a:pt x="79" y="631"/>
                  </a:lnTo>
                  <a:lnTo>
                    <a:pt x="64" y="605"/>
                  </a:lnTo>
                  <a:lnTo>
                    <a:pt x="30" y="540"/>
                  </a:lnTo>
                  <a:lnTo>
                    <a:pt x="0" y="470"/>
                  </a:lnTo>
                  <a:lnTo>
                    <a:pt x="8" y="466"/>
                  </a:lnTo>
                  <a:lnTo>
                    <a:pt x="18" y="462"/>
                  </a:lnTo>
                  <a:lnTo>
                    <a:pt x="21" y="472"/>
                  </a:lnTo>
                  <a:lnTo>
                    <a:pt x="29" y="473"/>
                  </a:lnTo>
                  <a:lnTo>
                    <a:pt x="32" y="472"/>
                  </a:lnTo>
                  <a:lnTo>
                    <a:pt x="33" y="469"/>
                  </a:lnTo>
                  <a:lnTo>
                    <a:pt x="37" y="468"/>
                  </a:lnTo>
                  <a:lnTo>
                    <a:pt x="44" y="465"/>
                  </a:lnTo>
                  <a:lnTo>
                    <a:pt x="46" y="463"/>
                  </a:lnTo>
                  <a:lnTo>
                    <a:pt x="49" y="463"/>
                  </a:lnTo>
                  <a:lnTo>
                    <a:pt x="51" y="462"/>
                  </a:lnTo>
                  <a:lnTo>
                    <a:pt x="53" y="462"/>
                  </a:lnTo>
                  <a:lnTo>
                    <a:pt x="64" y="461"/>
                  </a:lnTo>
                  <a:lnTo>
                    <a:pt x="70" y="455"/>
                  </a:lnTo>
                  <a:lnTo>
                    <a:pt x="75" y="449"/>
                  </a:lnTo>
                  <a:lnTo>
                    <a:pt x="79" y="440"/>
                  </a:lnTo>
                  <a:lnTo>
                    <a:pt x="79" y="439"/>
                  </a:lnTo>
                  <a:lnTo>
                    <a:pt x="80" y="438"/>
                  </a:lnTo>
                  <a:lnTo>
                    <a:pt x="85" y="432"/>
                  </a:lnTo>
                  <a:lnTo>
                    <a:pt x="86" y="431"/>
                  </a:lnTo>
                  <a:lnTo>
                    <a:pt x="89" y="430"/>
                  </a:lnTo>
                  <a:lnTo>
                    <a:pt x="90" y="428"/>
                  </a:lnTo>
                  <a:lnTo>
                    <a:pt x="91" y="423"/>
                  </a:lnTo>
                  <a:lnTo>
                    <a:pt x="93" y="419"/>
                  </a:lnTo>
                  <a:lnTo>
                    <a:pt x="94" y="416"/>
                  </a:lnTo>
                  <a:lnTo>
                    <a:pt x="95" y="415"/>
                  </a:lnTo>
                  <a:lnTo>
                    <a:pt x="98" y="413"/>
                  </a:lnTo>
                  <a:lnTo>
                    <a:pt x="100" y="412"/>
                  </a:lnTo>
                  <a:lnTo>
                    <a:pt x="110" y="406"/>
                  </a:lnTo>
                  <a:lnTo>
                    <a:pt x="128" y="398"/>
                  </a:lnTo>
                  <a:lnTo>
                    <a:pt x="129" y="398"/>
                  </a:lnTo>
                  <a:lnTo>
                    <a:pt x="142" y="391"/>
                  </a:lnTo>
                  <a:lnTo>
                    <a:pt x="155" y="383"/>
                  </a:lnTo>
                  <a:lnTo>
                    <a:pt x="157" y="383"/>
                  </a:lnTo>
                  <a:lnTo>
                    <a:pt x="159" y="382"/>
                  </a:lnTo>
                  <a:lnTo>
                    <a:pt x="163" y="379"/>
                  </a:lnTo>
                  <a:lnTo>
                    <a:pt x="169" y="377"/>
                  </a:lnTo>
                  <a:lnTo>
                    <a:pt x="173" y="375"/>
                  </a:lnTo>
                  <a:lnTo>
                    <a:pt x="174" y="374"/>
                  </a:lnTo>
                  <a:lnTo>
                    <a:pt x="178" y="371"/>
                  </a:lnTo>
                  <a:lnTo>
                    <a:pt x="181" y="370"/>
                  </a:lnTo>
                  <a:lnTo>
                    <a:pt x="183" y="368"/>
                  </a:lnTo>
                  <a:lnTo>
                    <a:pt x="181" y="366"/>
                  </a:lnTo>
                  <a:lnTo>
                    <a:pt x="180" y="363"/>
                  </a:lnTo>
                  <a:lnTo>
                    <a:pt x="178" y="362"/>
                  </a:lnTo>
                  <a:lnTo>
                    <a:pt x="177" y="360"/>
                  </a:lnTo>
                  <a:lnTo>
                    <a:pt x="176" y="359"/>
                  </a:lnTo>
                  <a:lnTo>
                    <a:pt x="174" y="359"/>
                  </a:lnTo>
                  <a:lnTo>
                    <a:pt x="174" y="358"/>
                  </a:lnTo>
                  <a:lnTo>
                    <a:pt x="173" y="356"/>
                  </a:lnTo>
                  <a:lnTo>
                    <a:pt x="173" y="355"/>
                  </a:lnTo>
                  <a:lnTo>
                    <a:pt x="173" y="353"/>
                  </a:lnTo>
                  <a:lnTo>
                    <a:pt x="174" y="352"/>
                  </a:lnTo>
                  <a:lnTo>
                    <a:pt x="176" y="351"/>
                  </a:lnTo>
                  <a:lnTo>
                    <a:pt x="177" y="351"/>
                  </a:lnTo>
                  <a:lnTo>
                    <a:pt x="189" y="353"/>
                  </a:lnTo>
                  <a:lnTo>
                    <a:pt x="191" y="353"/>
                  </a:lnTo>
                  <a:lnTo>
                    <a:pt x="202" y="353"/>
                  </a:lnTo>
                  <a:lnTo>
                    <a:pt x="206" y="355"/>
                  </a:lnTo>
                  <a:lnTo>
                    <a:pt x="208" y="356"/>
                  </a:lnTo>
                  <a:lnTo>
                    <a:pt x="212" y="358"/>
                  </a:lnTo>
                  <a:lnTo>
                    <a:pt x="245" y="337"/>
                  </a:lnTo>
                  <a:lnTo>
                    <a:pt x="290" y="314"/>
                  </a:lnTo>
                  <a:lnTo>
                    <a:pt x="295" y="313"/>
                  </a:lnTo>
                  <a:lnTo>
                    <a:pt x="297" y="311"/>
                  </a:lnTo>
                  <a:lnTo>
                    <a:pt x="300" y="305"/>
                  </a:lnTo>
                  <a:lnTo>
                    <a:pt x="300" y="302"/>
                  </a:lnTo>
                  <a:lnTo>
                    <a:pt x="300" y="300"/>
                  </a:lnTo>
                  <a:lnTo>
                    <a:pt x="301" y="299"/>
                  </a:lnTo>
                  <a:lnTo>
                    <a:pt x="302" y="298"/>
                  </a:lnTo>
                  <a:lnTo>
                    <a:pt x="302" y="296"/>
                  </a:lnTo>
                  <a:lnTo>
                    <a:pt x="429" y="169"/>
                  </a:lnTo>
                  <a:lnTo>
                    <a:pt x="467" y="133"/>
                  </a:lnTo>
                  <a:lnTo>
                    <a:pt x="491" y="109"/>
                  </a:lnTo>
                  <a:lnTo>
                    <a:pt x="498" y="104"/>
                  </a:lnTo>
                  <a:lnTo>
                    <a:pt x="500" y="102"/>
                  </a:lnTo>
                  <a:lnTo>
                    <a:pt x="500" y="93"/>
                  </a:lnTo>
                  <a:lnTo>
                    <a:pt x="501" y="68"/>
                  </a:lnTo>
                  <a:lnTo>
                    <a:pt x="501" y="57"/>
                  </a:lnTo>
                  <a:lnTo>
                    <a:pt x="501" y="56"/>
                  </a:lnTo>
                  <a:lnTo>
                    <a:pt x="513" y="42"/>
                  </a:lnTo>
                  <a:lnTo>
                    <a:pt x="520" y="41"/>
                  </a:lnTo>
                  <a:lnTo>
                    <a:pt x="530" y="38"/>
                  </a:lnTo>
                  <a:lnTo>
                    <a:pt x="532" y="2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BF65050A-92C3-4B20-8F88-1BB500BF0C7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89286" y="2985789"/>
              <a:ext cx="960042" cy="712661"/>
            </a:xfrm>
            <a:custGeom>
              <a:avLst/>
              <a:gdLst>
                <a:gd name="T0" fmla="*/ 2147483646 w 889"/>
                <a:gd name="T1" fmla="*/ 2147483646 h 639"/>
                <a:gd name="T2" fmla="*/ 2147483646 w 889"/>
                <a:gd name="T3" fmla="*/ 2147483646 h 639"/>
                <a:gd name="T4" fmla="*/ 2147483646 w 889"/>
                <a:gd name="T5" fmla="*/ 2147483646 h 639"/>
                <a:gd name="T6" fmla="*/ 2147483646 w 889"/>
                <a:gd name="T7" fmla="*/ 2147483646 h 639"/>
                <a:gd name="T8" fmla="*/ 2147483646 w 889"/>
                <a:gd name="T9" fmla="*/ 2147483646 h 639"/>
                <a:gd name="T10" fmla="*/ 2147483646 w 889"/>
                <a:gd name="T11" fmla="*/ 2147483646 h 639"/>
                <a:gd name="T12" fmla="*/ 2147483646 w 889"/>
                <a:gd name="T13" fmla="*/ 2147483646 h 639"/>
                <a:gd name="T14" fmla="*/ 2147483646 w 889"/>
                <a:gd name="T15" fmla="*/ 2147483646 h 639"/>
                <a:gd name="T16" fmla="*/ 2147483646 w 889"/>
                <a:gd name="T17" fmla="*/ 2147483646 h 639"/>
                <a:gd name="T18" fmla="*/ 2147483646 w 889"/>
                <a:gd name="T19" fmla="*/ 2147483646 h 639"/>
                <a:gd name="T20" fmla="*/ 2147483646 w 889"/>
                <a:gd name="T21" fmla="*/ 2147483646 h 639"/>
                <a:gd name="T22" fmla="*/ 2147483646 w 889"/>
                <a:gd name="T23" fmla="*/ 2147483646 h 639"/>
                <a:gd name="T24" fmla="*/ 2147483646 w 889"/>
                <a:gd name="T25" fmla="*/ 2147483646 h 639"/>
                <a:gd name="T26" fmla="*/ 2147483646 w 889"/>
                <a:gd name="T27" fmla="*/ 2147483646 h 639"/>
                <a:gd name="T28" fmla="*/ 2147483646 w 889"/>
                <a:gd name="T29" fmla="*/ 2147483646 h 639"/>
                <a:gd name="T30" fmla="*/ 2147483646 w 889"/>
                <a:gd name="T31" fmla="*/ 2147483646 h 639"/>
                <a:gd name="T32" fmla="*/ 2147483646 w 889"/>
                <a:gd name="T33" fmla="*/ 2147483646 h 639"/>
                <a:gd name="T34" fmla="*/ 2147483646 w 889"/>
                <a:gd name="T35" fmla="*/ 2147483646 h 639"/>
                <a:gd name="T36" fmla="*/ 2147483646 w 889"/>
                <a:gd name="T37" fmla="*/ 2147483646 h 639"/>
                <a:gd name="T38" fmla="*/ 2147483646 w 889"/>
                <a:gd name="T39" fmla="*/ 2147483646 h 639"/>
                <a:gd name="T40" fmla="*/ 2147483646 w 889"/>
                <a:gd name="T41" fmla="*/ 2147483646 h 639"/>
                <a:gd name="T42" fmla="*/ 2147483646 w 889"/>
                <a:gd name="T43" fmla="*/ 2147483646 h 639"/>
                <a:gd name="T44" fmla="*/ 2147483646 w 889"/>
                <a:gd name="T45" fmla="*/ 2147483646 h 639"/>
                <a:gd name="T46" fmla="*/ 2147483646 w 889"/>
                <a:gd name="T47" fmla="*/ 2147483646 h 639"/>
                <a:gd name="T48" fmla="*/ 2147483646 w 889"/>
                <a:gd name="T49" fmla="*/ 2147483646 h 639"/>
                <a:gd name="T50" fmla="*/ 2147483646 w 889"/>
                <a:gd name="T51" fmla="*/ 2147483646 h 639"/>
                <a:gd name="T52" fmla="*/ 2147483646 w 889"/>
                <a:gd name="T53" fmla="*/ 2147483646 h 639"/>
                <a:gd name="T54" fmla="*/ 2147483646 w 889"/>
                <a:gd name="T55" fmla="*/ 2147483646 h 639"/>
                <a:gd name="T56" fmla="*/ 2147483646 w 889"/>
                <a:gd name="T57" fmla="*/ 2147483646 h 639"/>
                <a:gd name="T58" fmla="*/ 2147483646 w 889"/>
                <a:gd name="T59" fmla="*/ 2147483646 h 639"/>
                <a:gd name="T60" fmla="*/ 2147483646 w 889"/>
                <a:gd name="T61" fmla="*/ 2147483646 h 639"/>
                <a:gd name="T62" fmla="*/ 2147483646 w 889"/>
                <a:gd name="T63" fmla="*/ 2147483646 h 639"/>
                <a:gd name="T64" fmla="*/ 2147483646 w 889"/>
                <a:gd name="T65" fmla="*/ 2147483646 h 639"/>
                <a:gd name="T66" fmla="*/ 2147483646 w 889"/>
                <a:gd name="T67" fmla="*/ 2147483646 h 639"/>
                <a:gd name="T68" fmla="*/ 2147483646 w 889"/>
                <a:gd name="T69" fmla="*/ 2147483646 h 639"/>
                <a:gd name="T70" fmla="*/ 2147483646 w 889"/>
                <a:gd name="T71" fmla="*/ 2147483646 h 639"/>
                <a:gd name="T72" fmla="*/ 2147483646 w 889"/>
                <a:gd name="T73" fmla="*/ 2147483646 h 639"/>
                <a:gd name="T74" fmla="*/ 2147483646 w 889"/>
                <a:gd name="T75" fmla="*/ 2147483646 h 639"/>
                <a:gd name="T76" fmla="*/ 2147483646 w 889"/>
                <a:gd name="T77" fmla="*/ 2147483646 h 639"/>
                <a:gd name="T78" fmla="*/ 2147483646 w 889"/>
                <a:gd name="T79" fmla="*/ 2147483646 h 639"/>
                <a:gd name="T80" fmla="*/ 2147483646 w 889"/>
                <a:gd name="T81" fmla="*/ 2147483646 h 639"/>
                <a:gd name="T82" fmla="*/ 2147483646 w 889"/>
                <a:gd name="T83" fmla="*/ 2147483646 h 639"/>
                <a:gd name="T84" fmla="*/ 2147483646 w 889"/>
                <a:gd name="T85" fmla="*/ 2147483646 h 639"/>
                <a:gd name="T86" fmla="*/ 2147483646 w 889"/>
                <a:gd name="T87" fmla="*/ 2147483646 h 639"/>
                <a:gd name="T88" fmla="*/ 2147483646 w 889"/>
                <a:gd name="T89" fmla="*/ 2147483646 h 639"/>
                <a:gd name="T90" fmla="*/ 2147483646 w 889"/>
                <a:gd name="T91" fmla="*/ 2147483646 h 639"/>
                <a:gd name="T92" fmla="*/ 2147483646 w 889"/>
                <a:gd name="T93" fmla="*/ 2147483646 h 639"/>
                <a:gd name="T94" fmla="*/ 2147483646 w 889"/>
                <a:gd name="T95" fmla="*/ 2147483646 h 639"/>
                <a:gd name="T96" fmla="*/ 2147483646 w 889"/>
                <a:gd name="T97" fmla="*/ 2147483646 h 639"/>
                <a:gd name="T98" fmla="*/ 2147483646 w 889"/>
                <a:gd name="T99" fmla="*/ 2147483646 h 639"/>
                <a:gd name="T100" fmla="*/ 2147483646 w 889"/>
                <a:gd name="T101" fmla="*/ 2147483646 h 639"/>
                <a:gd name="T102" fmla="*/ 2147483646 w 889"/>
                <a:gd name="T103" fmla="*/ 2147483646 h 639"/>
                <a:gd name="T104" fmla="*/ 2147483646 w 889"/>
                <a:gd name="T105" fmla="*/ 2147483646 h 639"/>
                <a:gd name="T106" fmla="*/ 2147483646 w 889"/>
                <a:gd name="T107" fmla="*/ 2147483646 h 639"/>
                <a:gd name="T108" fmla="*/ 2147483646 w 889"/>
                <a:gd name="T109" fmla="*/ 2147483646 h 639"/>
                <a:gd name="T110" fmla="*/ 2147483646 w 889"/>
                <a:gd name="T111" fmla="*/ 2147483646 h 639"/>
                <a:gd name="T112" fmla="*/ 2147483646 w 889"/>
                <a:gd name="T113" fmla="*/ 2147483646 h 639"/>
                <a:gd name="T114" fmla="*/ 2147483646 w 889"/>
                <a:gd name="T115" fmla="*/ 2147483646 h 639"/>
                <a:gd name="T116" fmla="*/ 2147483646 w 889"/>
                <a:gd name="T117" fmla="*/ 2147483646 h 639"/>
                <a:gd name="T118" fmla="*/ 2147483646 w 889"/>
                <a:gd name="T119" fmla="*/ 2147483646 h 6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9" h="639">
                  <a:moveTo>
                    <a:pt x="532" y="29"/>
                  </a:moveTo>
                  <a:lnTo>
                    <a:pt x="542" y="32"/>
                  </a:lnTo>
                  <a:lnTo>
                    <a:pt x="553" y="38"/>
                  </a:lnTo>
                  <a:lnTo>
                    <a:pt x="555" y="45"/>
                  </a:lnTo>
                  <a:lnTo>
                    <a:pt x="553" y="51"/>
                  </a:lnTo>
                  <a:lnTo>
                    <a:pt x="550" y="53"/>
                  </a:lnTo>
                  <a:lnTo>
                    <a:pt x="559" y="53"/>
                  </a:lnTo>
                  <a:lnTo>
                    <a:pt x="577" y="44"/>
                  </a:lnTo>
                  <a:lnTo>
                    <a:pt x="587" y="27"/>
                  </a:lnTo>
                  <a:lnTo>
                    <a:pt x="593" y="19"/>
                  </a:lnTo>
                  <a:lnTo>
                    <a:pt x="600" y="23"/>
                  </a:lnTo>
                  <a:lnTo>
                    <a:pt x="611" y="33"/>
                  </a:lnTo>
                  <a:lnTo>
                    <a:pt x="626" y="34"/>
                  </a:lnTo>
                  <a:lnTo>
                    <a:pt x="638" y="34"/>
                  </a:lnTo>
                  <a:lnTo>
                    <a:pt x="647" y="26"/>
                  </a:lnTo>
                  <a:lnTo>
                    <a:pt x="649" y="26"/>
                  </a:lnTo>
                  <a:lnTo>
                    <a:pt x="656" y="26"/>
                  </a:lnTo>
                  <a:lnTo>
                    <a:pt x="667" y="32"/>
                  </a:lnTo>
                  <a:lnTo>
                    <a:pt x="676" y="38"/>
                  </a:lnTo>
                  <a:lnTo>
                    <a:pt x="685" y="44"/>
                  </a:lnTo>
                  <a:lnTo>
                    <a:pt x="697" y="47"/>
                  </a:lnTo>
                  <a:lnTo>
                    <a:pt x="716" y="53"/>
                  </a:lnTo>
                  <a:lnTo>
                    <a:pt x="732" y="61"/>
                  </a:lnTo>
                  <a:lnTo>
                    <a:pt x="742" y="70"/>
                  </a:lnTo>
                  <a:lnTo>
                    <a:pt x="754" y="76"/>
                  </a:lnTo>
                  <a:lnTo>
                    <a:pt x="759" y="82"/>
                  </a:lnTo>
                  <a:lnTo>
                    <a:pt x="773" y="85"/>
                  </a:lnTo>
                  <a:lnTo>
                    <a:pt x="783" y="86"/>
                  </a:lnTo>
                  <a:lnTo>
                    <a:pt x="791" y="90"/>
                  </a:lnTo>
                  <a:lnTo>
                    <a:pt x="804" y="93"/>
                  </a:lnTo>
                  <a:lnTo>
                    <a:pt x="834" y="97"/>
                  </a:lnTo>
                  <a:lnTo>
                    <a:pt x="845" y="101"/>
                  </a:lnTo>
                  <a:lnTo>
                    <a:pt x="852" y="109"/>
                  </a:lnTo>
                  <a:lnTo>
                    <a:pt x="856" y="116"/>
                  </a:lnTo>
                  <a:lnTo>
                    <a:pt x="863" y="123"/>
                  </a:lnTo>
                  <a:lnTo>
                    <a:pt x="864" y="129"/>
                  </a:lnTo>
                  <a:lnTo>
                    <a:pt x="864" y="140"/>
                  </a:lnTo>
                  <a:lnTo>
                    <a:pt x="866" y="148"/>
                  </a:lnTo>
                  <a:lnTo>
                    <a:pt x="866" y="154"/>
                  </a:lnTo>
                  <a:lnTo>
                    <a:pt x="860" y="154"/>
                  </a:lnTo>
                  <a:lnTo>
                    <a:pt x="857" y="151"/>
                  </a:lnTo>
                  <a:lnTo>
                    <a:pt x="853" y="147"/>
                  </a:lnTo>
                  <a:lnTo>
                    <a:pt x="851" y="144"/>
                  </a:lnTo>
                  <a:lnTo>
                    <a:pt x="848" y="140"/>
                  </a:lnTo>
                  <a:lnTo>
                    <a:pt x="837" y="139"/>
                  </a:lnTo>
                  <a:lnTo>
                    <a:pt x="830" y="136"/>
                  </a:lnTo>
                  <a:lnTo>
                    <a:pt x="823" y="139"/>
                  </a:lnTo>
                  <a:lnTo>
                    <a:pt x="819" y="143"/>
                  </a:lnTo>
                  <a:lnTo>
                    <a:pt x="814" y="147"/>
                  </a:lnTo>
                  <a:lnTo>
                    <a:pt x="807" y="152"/>
                  </a:lnTo>
                  <a:lnTo>
                    <a:pt x="803" y="152"/>
                  </a:lnTo>
                  <a:lnTo>
                    <a:pt x="798" y="155"/>
                  </a:lnTo>
                  <a:lnTo>
                    <a:pt x="794" y="159"/>
                  </a:lnTo>
                  <a:lnTo>
                    <a:pt x="791" y="163"/>
                  </a:lnTo>
                  <a:lnTo>
                    <a:pt x="783" y="165"/>
                  </a:lnTo>
                  <a:lnTo>
                    <a:pt x="776" y="167"/>
                  </a:lnTo>
                  <a:lnTo>
                    <a:pt x="768" y="173"/>
                  </a:lnTo>
                  <a:lnTo>
                    <a:pt x="754" y="181"/>
                  </a:lnTo>
                  <a:lnTo>
                    <a:pt x="751" y="186"/>
                  </a:lnTo>
                  <a:lnTo>
                    <a:pt x="753" y="193"/>
                  </a:lnTo>
                  <a:lnTo>
                    <a:pt x="758" y="196"/>
                  </a:lnTo>
                  <a:lnTo>
                    <a:pt x="765" y="193"/>
                  </a:lnTo>
                  <a:lnTo>
                    <a:pt x="770" y="188"/>
                  </a:lnTo>
                  <a:lnTo>
                    <a:pt x="777" y="184"/>
                  </a:lnTo>
                  <a:lnTo>
                    <a:pt x="785" y="177"/>
                  </a:lnTo>
                  <a:lnTo>
                    <a:pt x="789" y="177"/>
                  </a:lnTo>
                  <a:lnTo>
                    <a:pt x="799" y="177"/>
                  </a:lnTo>
                  <a:lnTo>
                    <a:pt x="803" y="176"/>
                  </a:lnTo>
                  <a:lnTo>
                    <a:pt x="807" y="167"/>
                  </a:lnTo>
                  <a:lnTo>
                    <a:pt x="814" y="163"/>
                  </a:lnTo>
                  <a:lnTo>
                    <a:pt x="822" y="162"/>
                  </a:lnTo>
                  <a:lnTo>
                    <a:pt x="829" y="158"/>
                  </a:lnTo>
                  <a:lnTo>
                    <a:pt x="840" y="158"/>
                  </a:lnTo>
                  <a:lnTo>
                    <a:pt x="847" y="161"/>
                  </a:lnTo>
                  <a:lnTo>
                    <a:pt x="855" y="163"/>
                  </a:lnTo>
                  <a:lnTo>
                    <a:pt x="863" y="166"/>
                  </a:lnTo>
                  <a:lnTo>
                    <a:pt x="864" y="171"/>
                  </a:lnTo>
                  <a:lnTo>
                    <a:pt x="863" y="181"/>
                  </a:lnTo>
                  <a:lnTo>
                    <a:pt x="860" y="189"/>
                  </a:lnTo>
                  <a:lnTo>
                    <a:pt x="852" y="196"/>
                  </a:lnTo>
                  <a:lnTo>
                    <a:pt x="841" y="200"/>
                  </a:lnTo>
                  <a:lnTo>
                    <a:pt x="834" y="205"/>
                  </a:lnTo>
                  <a:lnTo>
                    <a:pt x="838" y="209"/>
                  </a:lnTo>
                  <a:lnTo>
                    <a:pt x="836" y="215"/>
                  </a:lnTo>
                  <a:lnTo>
                    <a:pt x="825" y="219"/>
                  </a:lnTo>
                  <a:lnTo>
                    <a:pt x="817" y="216"/>
                  </a:lnTo>
                  <a:lnTo>
                    <a:pt x="811" y="216"/>
                  </a:lnTo>
                  <a:lnTo>
                    <a:pt x="813" y="222"/>
                  </a:lnTo>
                  <a:lnTo>
                    <a:pt x="817" y="226"/>
                  </a:lnTo>
                  <a:lnTo>
                    <a:pt x="819" y="233"/>
                  </a:lnTo>
                  <a:lnTo>
                    <a:pt x="815" y="239"/>
                  </a:lnTo>
                  <a:lnTo>
                    <a:pt x="815" y="245"/>
                  </a:lnTo>
                  <a:lnTo>
                    <a:pt x="818" y="248"/>
                  </a:lnTo>
                  <a:lnTo>
                    <a:pt x="822" y="248"/>
                  </a:lnTo>
                  <a:lnTo>
                    <a:pt x="825" y="245"/>
                  </a:lnTo>
                  <a:lnTo>
                    <a:pt x="828" y="241"/>
                  </a:lnTo>
                  <a:lnTo>
                    <a:pt x="832" y="235"/>
                  </a:lnTo>
                  <a:lnTo>
                    <a:pt x="837" y="237"/>
                  </a:lnTo>
                  <a:lnTo>
                    <a:pt x="840" y="241"/>
                  </a:lnTo>
                  <a:lnTo>
                    <a:pt x="845" y="242"/>
                  </a:lnTo>
                  <a:lnTo>
                    <a:pt x="849" y="237"/>
                  </a:lnTo>
                  <a:lnTo>
                    <a:pt x="851" y="235"/>
                  </a:lnTo>
                  <a:lnTo>
                    <a:pt x="853" y="230"/>
                  </a:lnTo>
                  <a:lnTo>
                    <a:pt x="852" y="223"/>
                  </a:lnTo>
                  <a:lnTo>
                    <a:pt x="856" y="220"/>
                  </a:lnTo>
                  <a:lnTo>
                    <a:pt x="863" y="222"/>
                  </a:lnTo>
                  <a:lnTo>
                    <a:pt x="868" y="222"/>
                  </a:lnTo>
                  <a:lnTo>
                    <a:pt x="874" y="211"/>
                  </a:lnTo>
                  <a:lnTo>
                    <a:pt x="878" y="200"/>
                  </a:lnTo>
                  <a:lnTo>
                    <a:pt x="879" y="190"/>
                  </a:lnTo>
                  <a:lnTo>
                    <a:pt x="882" y="177"/>
                  </a:lnTo>
                  <a:lnTo>
                    <a:pt x="881" y="166"/>
                  </a:lnTo>
                  <a:lnTo>
                    <a:pt x="879" y="151"/>
                  </a:lnTo>
                  <a:lnTo>
                    <a:pt x="879" y="144"/>
                  </a:lnTo>
                  <a:lnTo>
                    <a:pt x="878" y="139"/>
                  </a:lnTo>
                  <a:lnTo>
                    <a:pt x="877" y="133"/>
                  </a:lnTo>
                  <a:lnTo>
                    <a:pt x="877" y="129"/>
                  </a:lnTo>
                  <a:lnTo>
                    <a:pt x="875" y="118"/>
                  </a:lnTo>
                  <a:lnTo>
                    <a:pt x="875" y="112"/>
                  </a:lnTo>
                  <a:lnTo>
                    <a:pt x="871" y="102"/>
                  </a:lnTo>
                  <a:lnTo>
                    <a:pt x="863" y="83"/>
                  </a:lnTo>
                  <a:lnTo>
                    <a:pt x="855" y="66"/>
                  </a:lnTo>
                  <a:lnTo>
                    <a:pt x="855" y="61"/>
                  </a:lnTo>
                  <a:lnTo>
                    <a:pt x="859" y="55"/>
                  </a:lnTo>
                  <a:lnTo>
                    <a:pt x="859" y="49"/>
                  </a:lnTo>
                  <a:lnTo>
                    <a:pt x="853" y="44"/>
                  </a:lnTo>
                  <a:lnTo>
                    <a:pt x="849" y="45"/>
                  </a:lnTo>
                  <a:lnTo>
                    <a:pt x="842" y="45"/>
                  </a:lnTo>
                  <a:lnTo>
                    <a:pt x="834" y="42"/>
                  </a:lnTo>
                  <a:lnTo>
                    <a:pt x="833" y="34"/>
                  </a:lnTo>
                  <a:lnTo>
                    <a:pt x="833" y="26"/>
                  </a:lnTo>
                  <a:lnTo>
                    <a:pt x="832" y="22"/>
                  </a:lnTo>
                  <a:lnTo>
                    <a:pt x="829" y="14"/>
                  </a:lnTo>
                  <a:lnTo>
                    <a:pt x="822" y="10"/>
                  </a:lnTo>
                  <a:lnTo>
                    <a:pt x="822" y="6"/>
                  </a:lnTo>
                  <a:lnTo>
                    <a:pt x="826" y="3"/>
                  </a:lnTo>
                  <a:lnTo>
                    <a:pt x="833" y="0"/>
                  </a:lnTo>
                  <a:lnTo>
                    <a:pt x="837" y="3"/>
                  </a:lnTo>
                  <a:lnTo>
                    <a:pt x="845" y="8"/>
                  </a:lnTo>
                  <a:lnTo>
                    <a:pt x="849" y="10"/>
                  </a:lnTo>
                  <a:lnTo>
                    <a:pt x="857" y="22"/>
                  </a:lnTo>
                  <a:lnTo>
                    <a:pt x="862" y="29"/>
                  </a:lnTo>
                  <a:lnTo>
                    <a:pt x="866" y="38"/>
                  </a:lnTo>
                  <a:lnTo>
                    <a:pt x="871" y="52"/>
                  </a:lnTo>
                  <a:lnTo>
                    <a:pt x="874" y="61"/>
                  </a:lnTo>
                  <a:lnTo>
                    <a:pt x="878" y="67"/>
                  </a:lnTo>
                  <a:lnTo>
                    <a:pt x="878" y="75"/>
                  </a:lnTo>
                  <a:lnTo>
                    <a:pt x="879" y="89"/>
                  </a:lnTo>
                  <a:lnTo>
                    <a:pt x="882" y="102"/>
                  </a:lnTo>
                  <a:lnTo>
                    <a:pt x="883" y="113"/>
                  </a:lnTo>
                  <a:lnTo>
                    <a:pt x="883" y="124"/>
                  </a:lnTo>
                  <a:lnTo>
                    <a:pt x="887" y="132"/>
                  </a:lnTo>
                  <a:lnTo>
                    <a:pt x="887" y="135"/>
                  </a:lnTo>
                  <a:lnTo>
                    <a:pt x="889" y="139"/>
                  </a:lnTo>
                  <a:lnTo>
                    <a:pt x="889" y="150"/>
                  </a:lnTo>
                  <a:lnTo>
                    <a:pt x="889" y="162"/>
                  </a:lnTo>
                  <a:lnTo>
                    <a:pt x="886" y="176"/>
                  </a:lnTo>
                  <a:lnTo>
                    <a:pt x="885" y="193"/>
                  </a:lnTo>
                  <a:lnTo>
                    <a:pt x="883" y="212"/>
                  </a:lnTo>
                  <a:lnTo>
                    <a:pt x="887" y="227"/>
                  </a:lnTo>
                  <a:lnTo>
                    <a:pt x="886" y="237"/>
                  </a:lnTo>
                  <a:lnTo>
                    <a:pt x="885" y="239"/>
                  </a:lnTo>
                  <a:lnTo>
                    <a:pt x="881" y="253"/>
                  </a:lnTo>
                  <a:lnTo>
                    <a:pt x="875" y="264"/>
                  </a:lnTo>
                  <a:lnTo>
                    <a:pt x="871" y="275"/>
                  </a:lnTo>
                  <a:lnTo>
                    <a:pt x="870" y="291"/>
                  </a:lnTo>
                  <a:lnTo>
                    <a:pt x="871" y="300"/>
                  </a:lnTo>
                  <a:lnTo>
                    <a:pt x="872" y="314"/>
                  </a:lnTo>
                  <a:lnTo>
                    <a:pt x="868" y="332"/>
                  </a:lnTo>
                  <a:lnTo>
                    <a:pt x="864" y="345"/>
                  </a:lnTo>
                  <a:lnTo>
                    <a:pt x="862" y="356"/>
                  </a:lnTo>
                  <a:lnTo>
                    <a:pt x="855" y="372"/>
                  </a:lnTo>
                  <a:lnTo>
                    <a:pt x="849" y="383"/>
                  </a:lnTo>
                  <a:lnTo>
                    <a:pt x="845" y="390"/>
                  </a:lnTo>
                  <a:lnTo>
                    <a:pt x="841" y="400"/>
                  </a:lnTo>
                  <a:lnTo>
                    <a:pt x="841" y="412"/>
                  </a:lnTo>
                  <a:lnTo>
                    <a:pt x="841" y="420"/>
                  </a:lnTo>
                  <a:lnTo>
                    <a:pt x="841" y="428"/>
                  </a:lnTo>
                  <a:lnTo>
                    <a:pt x="837" y="439"/>
                  </a:lnTo>
                  <a:lnTo>
                    <a:pt x="830" y="453"/>
                  </a:lnTo>
                  <a:lnTo>
                    <a:pt x="828" y="465"/>
                  </a:lnTo>
                  <a:lnTo>
                    <a:pt x="822" y="469"/>
                  </a:lnTo>
                  <a:lnTo>
                    <a:pt x="815" y="469"/>
                  </a:lnTo>
                  <a:lnTo>
                    <a:pt x="806" y="465"/>
                  </a:lnTo>
                  <a:lnTo>
                    <a:pt x="803" y="462"/>
                  </a:lnTo>
                  <a:lnTo>
                    <a:pt x="799" y="457"/>
                  </a:lnTo>
                  <a:lnTo>
                    <a:pt x="792" y="457"/>
                  </a:lnTo>
                  <a:lnTo>
                    <a:pt x="791" y="461"/>
                  </a:lnTo>
                  <a:lnTo>
                    <a:pt x="787" y="466"/>
                  </a:lnTo>
                  <a:lnTo>
                    <a:pt x="780" y="466"/>
                  </a:lnTo>
                  <a:lnTo>
                    <a:pt x="776" y="463"/>
                  </a:lnTo>
                  <a:lnTo>
                    <a:pt x="769" y="458"/>
                  </a:lnTo>
                  <a:lnTo>
                    <a:pt x="761" y="457"/>
                  </a:lnTo>
                  <a:lnTo>
                    <a:pt x="758" y="463"/>
                  </a:lnTo>
                  <a:lnTo>
                    <a:pt x="759" y="468"/>
                  </a:lnTo>
                  <a:lnTo>
                    <a:pt x="764" y="472"/>
                  </a:lnTo>
                  <a:lnTo>
                    <a:pt x="772" y="480"/>
                  </a:lnTo>
                  <a:lnTo>
                    <a:pt x="784" y="484"/>
                  </a:lnTo>
                  <a:lnTo>
                    <a:pt x="796" y="485"/>
                  </a:lnTo>
                  <a:lnTo>
                    <a:pt x="804" y="482"/>
                  </a:lnTo>
                  <a:lnTo>
                    <a:pt x="814" y="478"/>
                  </a:lnTo>
                  <a:lnTo>
                    <a:pt x="818" y="478"/>
                  </a:lnTo>
                  <a:lnTo>
                    <a:pt x="821" y="484"/>
                  </a:lnTo>
                  <a:lnTo>
                    <a:pt x="821" y="492"/>
                  </a:lnTo>
                  <a:lnTo>
                    <a:pt x="819" y="500"/>
                  </a:lnTo>
                  <a:lnTo>
                    <a:pt x="814" y="518"/>
                  </a:lnTo>
                  <a:lnTo>
                    <a:pt x="811" y="529"/>
                  </a:lnTo>
                  <a:lnTo>
                    <a:pt x="806" y="546"/>
                  </a:lnTo>
                  <a:lnTo>
                    <a:pt x="804" y="565"/>
                  </a:lnTo>
                  <a:lnTo>
                    <a:pt x="804" y="580"/>
                  </a:lnTo>
                  <a:lnTo>
                    <a:pt x="803" y="597"/>
                  </a:lnTo>
                  <a:lnTo>
                    <a:pt x="795" y="605"/>
                  </a:lnTo>
                  <a:lnTo>
                    <a:pt x="784" y="603"/>
                  </a:lnTo>
                  <a:lnTo>
                    <a:pt x="779" y="601"/>
                  </a:lnTo>
                  <a:lnTo>
                    <a:pt x="774" y="599"/>
                  </a:lnTo>
                  <a:lnTo>
                    <a:pt x="772" y="602"/>
                  </a:lnTo>
                  <a:lnTo>
                    <a:pt x="762" y="606"/>
                  </a:lnTo>
                  <a:lnTo>
                    <a:pt x="751" y="612"/>
                  </a:lnTo>
                  <a:lnTo>
                    <a:pt x="743" y="613"/>
                  </a:lnTo>
                  <a:lnTo>
                    <a:pt x="738" y="609"/>
                  </a:lnTo>
                  <a:lnTo>
                    <a:pt x="734" y="605"/>
                  </a:lnTo>
                  <a:lnTo>
                    <a:pt x="727" y="601"/>
                  </a:lnTo>
                  <a:lnTo>
                    <a:pt x="720" y="590"/>
                  </a:lnTo>
                  <a:lnTo>
                    <a:pt x="717" y="582"/>
                  </a:lnTo>
                  <a:lnTo>
                    <a:pt x="720" y="571"/>
                  </a:lnTo>
                  <a:lnTo>
                    <a:pt x="704" y="559"/>
                  </a:lnTo>
                  <a:lnTo>
                    <a:pt x="701" y="557"/>
                  </a:lnTo>
                  <a:lnTo>
                    <a:pt x="694" y="554"/>
                  </a:lnTo>
                  <a:lnTo>
                    <a:pt x="690" y="550"/>
                  </a:lnTo>
                  <a:lnTo>
                    <a:pt x="687" y="544"/>
                  </a:lnTo>
                  <a:lnTo>
                    <a:pt x="683" y="549"/>
                  </a:lnTo>
                  <a:lnTo>
                    <a:pt x="682" y="550"/>
                  </a:lnTo>
                  <a:lnTo>
                    <a:pt x="651" y="590"/>
                  </a:lnTo>
                  <a:lnTo>
                    <a:pt x="629" y="612"/>
                  </a:lnTo>
                  <a:lnTo>
                    <a:pt x="626" y="609"/>
                  </a:lnTo>
                  <a:lnTo>
                    <a:pt x="622" y="606"/>
                  </a:lnTo>
                  <a:lnTo>
                    <a:pt x="621" y="601"/>
                  </a:lnTo>
                  <a:lnTo>
                    <a:pt x="621" y="595"/>
                  </a:lnTo>
                  <a:lnTo>
                    <a:pt x="617" y="590"/>
                  </a:lnTo>
                  <a:lnTo>
                    <a:pt x="608" y="590"/>
                  </a:lnTo>
                  <a:lnTo>
                    <a:pt x="604" y="588"/>
                  </a:lnTo>
                  <a:lnTo>
                    <a:pt x="598" y="584"/>
                  </a:lnTo>
                  <a:lnTo>
                    <a:pt x="592" y="584"/>
                  </a:lnTo>
                  <a:lnTo>
                    <a:pt x="583" y="583"/>
                  </a:lnTo>
                  <a:lnTo>
                    <a:pt x="574" y="583"/>
                  </a:lnTo>
                  <a:lnTo>
                    <a:pt x="569" y="583"/>
                  </a:lnTo>
                  <a:lnTo>
                    <a:pt x="564" y="582"/>
                  </a:lnTo>
                  <a:lnTo>
                    <a:pt x="561" y="582"/>
                  </a:lnTo>
                  <a:lnTo>
                    <a:pt x="550" y="586"/>
                  </a:lnTo>
                  <a:lnTo>
                    <a:pt x="540" y="587"/>
                  </a:lnTo>
                  <a:lnTo>
                    <a:pt x="534" y="587"/>
                  </a:lnTo>
                  <a:lnTo>
                    <a:pt x="523" y="586"/>
                  </a:lnTo>
                  <a:lnTo>
                    <a:pt x="509" y="583"/>
                  </a:lnTo>
                  <a:lnTo>
                    <a:pt x="505" y="576"/>
                  </a:lnTo>
                  <a:lnTo>
                    <a:pt x="502" y="572"/>
                  </a:lnTo>
                  <a:lnTo>
                    <a:pt x="505" y="561"/>
                  </a:lnTo>
                  <a:lnTo>
                    <a:pt x="506" y="556"/>
                  </a:lnTo>
                  <a:lnTo>
                    <a:pt x="502" y="546"/>
                  </a:lnTo>
                  <a:lnTo>
                    <a:pt x="497" y="531"/>
                  </a:lnTo>
                  <a:lnTo>
                    <a:pt x="489" y="523"/>
                  </a:lnTo>
                  <a:lnTo>
                    <a:pt x="485" y="519"/>
                  </a:lnTo>
                  <a:lnTo>
                    <a:pt x="482" y="504"/>
                  </a:lnTo>
                  <a:lnTo>
                    <a:pt x="482" y="499"/>
                  </a:lnTo>
                  <a:lnTo>
                    <a:pt x="478" y="492"/>
                  </a:lnTo>
                  <a:lnTo>
                    <a:pt x="475" y="493"/>
                  </a:lnTo>
                  <a:lnTo>
                    <a:pt x="434" y="492"/>
                  </a:lnTo>
                  <a:lnTo>
                    <a:pt x="395" y="489"/>
                  </a:lnTo>
                  <a:lnTo>
                    <a:pt x="281" y="487"/>
                  </a:lnTo>
                  <a:lnTo>
                    <a:pt x="225" y="533"/>
                  </a:lnTo>
                  <a:lnTo>
                    <a:pt x="120" y="620"/>
                  </a:lnTo>
                  <a:lnTo>
                    <a:pt x="83" y="639"/>
                  </a:lnTo>
                  <a:lnTo>
                    <a:pt x="79" y="631"/>
                  </a:lnTo>
                  <a:lnTo>
                    <a:pt x="64" y="605"/>
                  </a:lnTo>
                  <a:lnTo>
                    <a:pt x="30" y="540"/>
                  </a:lnTo>
                  <a:lnTo>
                    <a:pt x="0" y="470"/>
                  </a:lnTo>
                  <a:lnTo>
                    <a:pt x="8" y="466"/>
                  </a:lnTo>
                  <a:lnTo>
                    <a:pt x="18" y="462"/>
                  </a:lnTo>
                  <a:lnTo>
                    <a:pt x="21" y="472"/>
                  </a:lnTo>
                  <a:lnTo>
                    <a:pt x="29" y="473"/>
                  </a:lnTo>
                  <a:lnTo>
                    <a:pt x="32" y="472"/>
                  </a:lnTo>
                  <a:lnTo>
                    <a:pt x="33" y="469"/>
                  </a:lnTo>
                  <a:lnTo>
                    <a:pt x="37" y="468"/>
                  </a:lnTo>
                  <a:lnTo>
                    <a:pt x="44" y="465"/>
                  </a:lnTo>
                  <a:lnTo>
                    <a:pt x="46" y="463"/>
                  </a:lnTo>
                  <a:lnTo>
                    <a:pt x="49" y="463"/>
                  </a:lnTo>
                  <a:lnTo>
                    <a:pt x="51" y="462"/>
                  </a:lnTo>
                  <a:lnTo>
                    <a:pt x="53" y="462"/>
                  </a:lnTo>
                  <a:lnTo>
                    <a:pt x="64" y="461"/>
                  </a:lnTo>
                  <a:lnTo>
                    <a:pt x="70" y="455"/>
                  </a:lnTo>
                  <a:lnTo>
                    <a:pt x="75" y="449"/>
                  </a:lnTo>
                  <a:lnTo>
                    <a:pt x="79" y="440"/>
                  </a:lnTo>
                  <a:lnTo>
                    <a:pt x="79" y="439"/>
                  </a:lnTo>
                  <a:lnTo>
                    <a:pt x="80" y="438"/>
                  </a:lnTo>
                  <a:lnTo>
                    <a:pt x="85" y="432"/>
                  </a:lnTo>
                  <a:lnTo>
                    <a:pt x="86" y="431"/>
                  </a:lnTo>
                  <a:lnTo>
                    <a:pt x="89" y="430"/>
                  </a:lnTo>
                  <a:lnTo>
                    <a:pt x="90" y="428"/>
                  </a:lnTo>
                  <a:lnTo>
                    <a:pt x="91" y="423"/>
                  </a:lnTo>
                  <a:lnTo>
                    <a:pt x="93" y="419"/>
                  </a:lnTo>
                  <a:lnTo>
                    <a:pt x="94" y="416"/>
                  </a:lnTo>
                  <a:lnTo>
                    <a:pt x="95" y="415"/>
                  </a:lnTo>
                  <a:lnTo>
                    <a:pt x="98" y="413"/>
                  </a:lnTo>
                  <a:lnTo>
                    <a:pt x="100" y="412"/>
                  </a:lnTo>
                  <a:lnTo>
                    <a:pt x="110" y="406"/>
                  </a:lnTo>
                  <a:lnTo>
                    <a:pt x="128" y="398"/>
                  </a:lnTo>
                  <a:lnTo>
                    <a:pt x="129" y="398"/>
                  </a:lnTo>
                  <a:lnTo>
                    <a:pt x="142" y="391"/>
                  </a:lnTo>
                  <a:lnTo>
                    <a:pt x="155" y="383"/>
                  </a:lnTo>
                  <a:lnTo>
                    <a:pt x="157" y="383"/>
                  </a:lnTo>
                  <a:lnTo>
                    <a:pt x="159" y="382"/>
                  </a:lnTo>
                  <a:lnTo>
                    <a:pt x="163" y="379"/>
                  </a:lnTo>
                  <a:lnTo>
                    <a:pt x="169" y="377"/>
                  </a:lnTo>
                  <a:lnTo>
                    <a:pt x="173" y="375"/>
                  </a:lnTo>
                  <a:lnTo>
                    <a:pt x="174" y="374"/>
                  </a:lnTo>
                  <a:lnTo>
                    <a:pt x="178" y="371"/>
                  </a:lnTo>
                  <a:lnTo>
                    <a:pt x="181" y="370"/>
                  </a:lnTo>
                  <a:lnTo>
                    <a:pt x="183" y="368"/>
                  </a:lnTo>
                  <a:lnTo>
                    <a:pt x="181" y="366"/>
                  </a:lnTo>
                  <a:lnTo>
                    <a:pt x="180" y="363"/>
                  </a:lnTo>
                  <a:lnTo>
                    <a:pt x="178" y="362"/>
                  </a:lnTo>
                  <a:lnTo>
                    <a:pt x="177" y="360"/>
                  </a:lnTo>
                  <a:lnTo>
                    <a:pt x="176" y="359"/>
                  </a:lnTo>
                  <a:lnTo>
                    <a:pt x="174" y="359"/>
                  </a:lnTo>
                  <a:lnTo>
                    <a:pt x="174" y="358"/>
                  </a:lnTo>
                  <a:lnTo>
                    <a:pt x="173" y="356"/>
                  </a:lnTo>
                  <a:lnTo>
                    <a:pt x="173" y="355"/>
                  </a:lnTo>
                  <a:lnTo>
                    <a:pt x="173" y="353"/>
                  </a:lnTo>
                  <a:lnTo>
                    <a:pt x="174" y="352"/>
                  </a:lnTo>
                  <a:lnTo>
                    <a:pt x="176" y="351"/>
                  </a:lnTo>
                  <a:lnTo>
                    <a:pt x="177" y="351"/>
                  </a:lnTo>
                  <a:lnTo>
                    <a:pt x="189" y="353"/>
                  </a:lnTo>
                  <a:lnTo>
                    <a:pt x="191" y="353"/>
                  </a:lnTo>
                  <a:lnTo>
                    <a:pt x="202" y="353"/>
                  </a:lnTo>
                  <a:lnTo>
                    <a:pt x="206" y="355"/>
                  </a:lnTo>
                  <a:lnTo>
                    <a:pt x="208" y="356"/>
                  </a:lnTo>
                  <a:lnTo>
                    <a:pt x="212" y="358"/>
                  </a:lnTo>
                  <a:lnTo>
                    <a:pt x="245" y="337"/>
                  </a:lnTo>
                  <a:lnTo>
                    <a:pt x="290" y="314"/>
                  </a:lnTo>
                  <a:lnTo>
                    <a:pt x="295" y="313"/>
                  </a:lnTo>
                  <a:lnTo>
                    <a:pt x="297" y="311"/>
                  </a:lnTo>
                  <a:lnTo>
                    <a:pt x="300" y="305"/>
                  </a:lnTo>
                  <a:lnTo>
                    <a:pt x="300" y="302"/>
                  </a:lnTo>
                  <a:lnTo>
                    <a:pt x="300" y="300"/>
                  </a:lnTo>
                  <a:lnTo>
                    <a:pt x="301" y="299"/>
                  </a:lnTo>
                  <a:lnTo>
                    <a:pt x="302" y="298"/>
                  </a:lnTo>
                  <a:lnTo>
                    <a:pt x="302" y="296"/>
                  </a:lnTo>
                  <a:lnTo>
                    <a:pt x="429" y="169"/>
                  </a:lnTo>
                  <a:lnTo>
                    <a:pt x="467" y="133"/>
                  </a:lnTo>
                  <a:lnTo>
                    <a:pt x="491" y="109"/>
                  </a:lnTo>
                  <a:lnTo>
                    <a:pt x="498" y="104"/>
                  </a:lnTo>
                  <a:lnTo>
                    <a:pt x="500" y="102"/>
                  </a:lnTo>
                  <a:lnTo>
                    <a:pt x="500" y="93"/>
                  </a:lnTo>
                  <a:lnTo>
                    <a:pt x="501" y="68"/>
                  </a:lnTo>
                  <a:lnTo>
                    <a:pt x="501" y="57"/>
                  </a:lnTo>
                  <a:lnTo>
                    <a:pt x="501" y="56"/>
                  </a:lnTo>
                  <a:lnTo>
                    <a:pt x="513" y="42"/>
                  </a:lnTo>
                  <a:lnTo>
                    <a:pt x="520" y="41"/>
                  </a:lnTo>
                  <a:lnTo>
                    <a:pt x="530" y="38"/>
                  </a:lnTo>
                  <a:lnTo>
                    <a:pt x="532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D0A1FB29-7790-4BA1-9E14-E69D543D57E0}"/>
                </a:ext>
              </a:extLst>
            </p:cNvPr>
            <p:cNvSpPr>
              <a:spLocks/>
            </p:cNvSpPr>
            <p:nvPr/>
          </p:nvSpPr>
          <p:spPr bwMode="gray">
            <a:xfrm>
              <a:off x="11470057" y="3852307"/>
              <a:ext cx="9435" cy="18462"/>
            </a:xfrm>
            <a:custGeom>
              <a:avLst/>
              <a:gdLst>
                <a:gd name="T0" fmla="*/ 2147483646 w 9"/>
                <a:gd name="T1" fmla="*/ 2147483646 h 17"/>
                <a:gd name="T2" fmla="*/ 2147483646 w 9"/>
                <a:gd name="T3" fmla="*/ 2147483646 h 17"/>
                <a:gd name="T4" fmla="*/ 2147483646 w 9"/>
                <a:gd name="T5" fmla="*/ 0 h 17"/>
                <a:gd name="T6" fmla="*/ 2147483646 w 9"/>
                <a:gd name="T7" fmla="*/ 0 h 17"/>
                <a:gd name="T8" fmla="*/ 2147483646 w 9"/>
                <a:gd name="T9" fmla="*/ 2147483646 h 17"/>
                <a:gd name="T10" fmla="*/ 2147483646 w 9"/>
                <a:gd name="T11" fmla="*/ 2147483646 h 17"/>
                <a:gd name="T12" fmla="*/ 2147483646 w 9"/>
                <a:gd name="T13" fmla="*/ 2147483646 h 17"/>
                <a:gd name="T14" fmla="*/ 2147483646 w 9"/>
                <a:gd name="T15" fmla="*/ 2147483646 h 17"/>
                <a:gd name="T16" fmla="*/ 2147483646 w 9"/>
                <a:gd name="T17" fmla="*/ 2147483646 h 17"/>
                <a:gd name="T18" fmla="*/ 0 w 9"/>
                <a:gd name="T19" fmla="*/ 2147483646 h 17"/>
                <a:gd name="T20" fmla="*/ 2147483646 w 9"/>
                <a:gd name="T21" fmla="*/ 214748364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17">
                  <a:moveTo>
                    <a:pt x="1" y="8"/>
                  </a:moveTo>
                  <a:lnTo>
                    <a:pt x="1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4"/>
                  </a:lnTo>
                  <a:lnTo>
                    <a:pt x="9" y="8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318E22E8-FEEA-4E8C-8BB5-BDD4A95E66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1466519" y="3936004"/>
              <a:ext cx="11794" cy="20924"/>
            </a:xfrm>
            <a:custGeom>
              <a:avLst/>
              <a:gdLst>
                <a:gd name="T0" fmla="*/ 2147483646 w 10"/>
                <a:gd name="T1" fmla="*/ 0 h 19"/>
                <a:gd name="T2" fmla="*/ 2147483646 w 10"/>
                <a:gd name="T3" fmla="*/ 2147483646 h 19"/>
                <a:gd name="T4" fmla="*/ 2147483646 w 10"/>
                <a:gd name="T5" fmla="*/ 2147483646 h 19"/>
                <a:gd name="T6" fmla="*/ 2147483646 w 10"/>
                <a:gd name="T7" fmla="*/ 2147483646 h 19"/>
                <a:gd name="T8" fmla="*/ 2147483646 w 10"/>
                <a:gd name="T9" fmla="*/ 2147483646 h 19"/>
                <a:gd name="T10" fmla="*/ 2147483646 w 10"/>
                <a:gd name="T11" fmla="*/ 2147483646 h 19"/>
                <a:gd name="T12" fmla="*/ 2147483646 w 10"/>
                <a:gd name="T13" fmla="*/ 2147483646 h 19"/>
                <a:gd name="T14" fmla="*/ 2147483646 w 10"/>
                <a:gd name="T15" fmla="*/ 2147483646 h 19"/>
                <a:gd name="T16" fmla="*/ 0 w 10"/>
                <a:gd name="T17" fmla="*/ 2147483646 h 19"/>
                <a:gd name="T18" fmla="*/ 2147483646 w 10"/>
                <a:gd name="T19" fmla="*/ 2147483646 h 19"/>
                <a:gd name="T20" fmla="*/ 2147483646 w 10"/>
                <a:gd name="T21" fmla="*/ 2147483646 h 19"/>
                <a:gd name="T22" fmla="*/ 2147483646 w 1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9">
                  <a:moveTo>
                    <a:pt x="4" y="0"/>
                  </a:moveTo>
                  <a:lnTo>
                    <a:pt x="7" y="2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133FE61A-696B-42BF-B45A-C82C4519A75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414625" y="4205560"/>
              <a:ext cx="23588" cy="29540"/>
            </a:xfrm>
            <a:custGeom>
              <a:avLst/>
              <a:gdLst>
                <a:gd name="T0" fmla="*/ 2147483646 w 22"/>
                <a:gd name="T1" fmla="*/ 2147483646 h 26"/>
                <a:gd name="T2" fmla="*/ 0 w 22"/>
                <a:gd name="T3" fmla="*/ 2147483646 h 26"/>
                <a:gd name="T4" fmla="*/ 0 w 22"/>
                <a:gd name="T5" fmla="*/ 2147483646 h 26"/>
                <a:gd name="T6" fmla="*/ 2147483646 w 22"/>
                <a:gd name="T7" fmla="*/ 0 h 26"/>
                <a:gd name="T8" fmla="*/ 2147483646 w 22"/>
                <a:gd name="T9" fmla="*/ 2147483646 h 26"/>
                <a:gd name="T10" fmla="*/ 2147483646 w 22"/>
                <a:gd name="T11" fmla="*/ 2147483646 h 26"/>
                <a:gd name="T12" fmla="*/ 2147483646 w 22"/>
                <a:gd name="T13" fmla="*/ 2147483646 h 26"/>
                <a:gd name="T14" fmla="*/ 2147483646 w 22"/>
                <a:gd name="T15" fmla="*/ 2147483646 h 26"/>
                <a:gd name="T16" fmla="*/ 2147483646 w 22"/>
                <a:gd name="T17" fmla="*/ 2147483646 h 26"/>
                <a:gd name="T18" fmla="*/ 2147483646 w 22"/>
                <a:gd name="T19" fmla="*/ 2147483646 h 26"/>
                <a:gd name="T20" fmla="*/ 2147483646 w 22"/>
                <a:gd name="T21" fmla="*/ 2147483646 h 26"/>
                <a:gd name="T22" fmla="*/ 2147483646 w 22"/>
                <a:gd name="T23" fmla="*/ 2147483646 h 26"/>
                <a:gd name="T24" fmla="*/ 2147483646 w 22"/>
                <a:gd name="T25" fmla="*/ 2147483646 h 26"/>
                <a:gd name="T26" fmla="*/ 2147483646 w 22"/>
                <a:gd name="T27" fmla="*/ 2147483646 h 26"/>
                <a:gd name="T28" fmla="*/ 2147483646 w 22"/>
                <a:gd name="T29" fmla="*/ 2147483646 h 26"/>
                <a:gd name="T30" fmla="*/ 2147483646 w 22"/>
                <a:gd name="T31" fmla="*/ 2147483646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26">
                  <a:moveTo>
                    <a:pt x="1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1"/>
                  </a:lnTo>
                  <a:lnTo>
                    <a:pt x="12" y="5"/>
                  </a:lnTo>
                  <a:lnTo>
                    <a:pt x="18" y="8"/>
                  </a:lnTo>
                  <a:lnTo>
                    <a:pt x="20" y="15"/>
                  </a:lnTo>
                  <a:lnTo>
                    <a:pt x="22" y="20"/>
                  </a:lnTo>
                  <a:lnTo>
                    <a:pt x="22" y="25"/>
                  </a:lnTo>
                  <a:lnTo>
                    <a:pt x="16" y="26"/>
                  </a:lnTo>
                  <a:lnTo>
                    <a:pt x="14" y="23"/>
                  </a:lnTo>
                  <a:lnTo>
                    <a:pt x="8" y="20"/>
                  </a:lnTo>
                  <a:lnTo>
                    <a:pt x="5" y="15"/>
                  </a:lnTo>
                  <a:lnTo>
                    <a:pt x="4" y="11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A3E2F0D6-7859-4BCF-9931-59D73D42261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89857" y="4264641"/>
              <a:ext cx="21229" cy="11078"/>
            </a:xfrm>
            <a:custGeom>
              <a:avLst/>
              <a:gdLst>
                <a:gd name="T0" fmla="*/ 2147483646 w 20"/>
                <a:gd name="T1" fmla="*/ 2147483646 h 10"/>
                <a:gd name="T2" fmla="*/ 2147483646 w 20"/>
                <a:gd name="T3" fmla="*/ 2147483646 h 10"/>
                <a:gd name="T4" fmla="*/ 0 w 20"/>
                <a:gd name="T5" fmla="*/ 2147483646 h 10"/>
                <a:gd name="T6" fmla="*/ 2147483646 w 20"/>
                <a:gd name="T7" fmla="*/ 2147483646 h 10"/>
                <a:gd name="T8" fmla="*/ 0 w 20"/>
                <a:gd name="T9" fmla="*/ 2147483646 h 10"/>
                <a:gd name="T10" fmla="*/ 2147483646 w 20"/>
                <a:gd name="T11" fmla="*/ 2147483646 h 10"/>
                <a:gd name="T12" fmla="*/ 2147483646 w 20"/>
                <a:gd name="T13" fmla="*/ 0 h 10"/>
                <a:gd name="T14" fmla="*/ 2147483646 w 20"/>
                <a:gd name="T15" fmla="*/ 0 h 10"/>
                <a:gd name="T16" fmla="*/ 2147483646 w 20"/>
                <a:gd name="T17" fmla="*/ 0 h 10"/>
                <a:gd name="T18" fmla="*/ 2147483646 w 20"/>
                <a:gd name="T19" fmla="*/ 2147483646 h 10"/>
                <a:gd name="T20" fmla="*/ 2147483646 w 20"/>
                <a:gd name="T21" fmla="*/ 2147483646 h 10"/>
                <a:gd name="T22" fmla="*/ 2147483646 w 20"/>
                <a:gd name="T23" fmla="*/ 2147483646 h 10"/>
                <a:gd name="T24" fmla="*/ 2147483646 w 20"/>
                <a:gd name="T25" fmla="*/ 2147483646 h 10"/>
                <a:gd name="T26" fmla="*/ 2147483646 w 20"/>
                <a:gd name="T27" fmla="*/ 2147483646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10">
                  <a:moveTo>
                    <a:pt x="4" y="10"/>
                  </a:moveTo>
                  <a:lnTo>
                    <a:pt x="1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16" y="7"/>
                  </a:lnTo>
                  <a:lnTo>
                    <a:pt x="9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45AA09D2-4C7E-4FD4-B99A-58117A5D4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73345" y="4370494"/>
              <a:ext cx="11794" cy="16001"/>
            </a:xfrm>
            <a:custGeom>
              <a:avLst/>
              <a:gdLst>
                <a:gd name="T0" fmla="*/ 2147483646 w 11"/>
                <a:gd name="T1" fmla="*/ 2147483646 h 14"/>
                <a:gd name="T2" fmla="*/ 2147483646 w 11"/>
                <a:gd name="T3" fmla="*/ 2147483646 h 14"/>
                <a:gd name="T4" fmla="*/ 2147483646 w 11"/>
                <a:gd name="T5" fmla="*/ 0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0 w 11"/>
                <a:gd name="T21" fmla="*/ 2147483646 h 14"/>
                <a:gd name="T22" fmla="*/ 0 w 11"/>
                <a:gd name="T23" fmla="*/ 2147483646 h 14"/>
                <a:gd name="T24" fmla="*/ 2147483646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1" y="4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86A1CFF7-38DE-4A6E-B318-BBED6A66E42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73345" y="4370494"/>
              <a:ext cx="11794" cy="16001"/>
            </a:xfrm>
            <a:custGeom>
              <a:avLst/>
              <a:gdLst>
                <a:gd name="T0" fmla="*/ 2147483646 w 11"/>
                <a:gd name="T1" fmla="*/ 2147483646 h 14"/>
                <a:gd name="T2" fmla="*/ 2147483646 w 11"/>
                <a:gd name="T3" fmla="*/ 2147483646 h 14"/>
                <a:gd name="T4" fmla="*/ 2147483646 w 11"/>
                <a:gd name="T5" fmla="*/ 0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0 w 11"/>
                <a:gd name="T21" fmla="*/ 2147483646 h 14"/>
                <a:gd name="T22" fmla="*/ 0 w 11"/>
                <a:gd name="T23" fmla="*/ 2147483646 h 14"/>
                <a:gd name="T24" fmla="*/ 2147483646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1" y="4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4" name="Freeform 84">
              <a:extLst>
                <a:ext uri="{FF2B5EF4-FFF2-40B4-BE49-F238E27FC236}">
                  <a16:creationId xmlns:a16="http://schemas.microsoft.com/office/drawing/2014/main" id="{4FA851C9-F46B-4B0E-9D4D-FA181673CC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62480" y="2985789"/>
              <a:ext cx="388027" cy="684352"/>
            </a:xfrm>
            <a:custGeom>
              <a:avLst/>
              <a:gdLst>
                <a:gd name="T0" fmla="*/ 2147483646 w 264"/>
                <a:gd name="T1" fmla="*/ 2147483646 h 452"/>
                <a:gd name="T2" fmla="*/ 2147483646 w 264"/>
                <a:gd name="T3" fmla="*/ 2147483646 h 452"/>
                <a:gd name="T4" fmla="*/ 2147483646 w 264"/>
                <a:gd name="T5" fmla="*/ 2147483646 h 452"/>
                <a:gd name="T6" fmla="*/ 2147483646 w 264"/>
                <a:gd name="T7" fmla="*/ 2147483646 h 452"/>
                <a:gd name="T8" fmla="*/ 2147483646 w 264"/>
                <a:gd name="T9" fmla="*/ 2147483646 h 452"/>
                <a:gd name="T10" fmla="*/ 2147483646 w 264"/>
                <a:gd name="T11" fmla="*/ 2147483646 h 452"/>
                <a:gd name="T12" fmla="*/ 2147483646 w 264"/>
                <a:gd name="T13" fmla="*/ 2147483646 h 452"/>
                <a:gd name="T14" fmla="*/ 2147483646 w 264"/>
                <a:gd name="T15" fmla="*/ 2147483646 h 452"/>
                <a:gd name="T16" fmla="*/ 2147483646 w 264"/>
                <a:gd name="T17" fmla="*/ 2147483646 h 452"/>
                <a:gd name="T18" fmla="*/ 2147483646 w 264"/>
                <a:gd name="T19" fmla="*/ 2147483646 h 452"/>
                <a:gd name="T20" fmla="*/ 2147483646 w 264"/>
                <a:gd name="T21" fmla="*/ 2147483646 h 452"/>
                <a:gd name="T22" fmla="*/ 2147483646 w 264"/>
                <a:gd name="T23" fmla="*/ 2147483646 h 452"/>
                <a:gd name="T24" fmla="*/ 2147483646 w 264"/>
                <a:gd name="T25" fmla="*/ 2147483646 h 452"/>
                <a:gd name="T26" fmla="*/ 2147483646 w 264"/>
                <a:gd name="T27" fmla="*/ 2147483646 h 452"/>
                <a:gd name="T28" fmla="*/ 2147483646 w 264"/>
                <a:gd name="T29" fmla="*/ 2147483646 h 452"/>
                <a:gd name="T30" fmla="*/ 2147483646 w 264"/>
                <a:gd name="T31" fmla="*/ 2147483646 h 452"/>
                <a:gd name="T32" fmla="*/ 2147483646 w 264"/>
                <a:gd name="T33" fmla="*/ 2147483646 h 452"/>
                <a:gd name="T34" fmla="*/ 2147483646 w 264"/>
                <a:gd name="T35" fmla="*/ 2147483646 h 452"/>
                <a:gd name="T36" fmla="*/ 2147483646 w 264"/>
                <a:gd name="T37" fmla="*/ 2147483646 h 452"/>
                <a:gd name="T38" fmla="*/ 2147483646 w 264"/>
                <a:gd name="T39" fmla="*/ 2147483646 h 452"/>
                <a:gd name="T40" fmla="*/ 2147483646 w 264"/>
                <a:gd name="T41" fmla="*/ 2147483646 h 452"/>
                <a:gd name="T42" fmla="*/ 2147483646 w 264"/>
                <a:gd name="T43" fmla="*/ 2147483646 h 452"/>
                <a:gd name="T44" fmla="*/ 2147483646 w 264"/>
                <a:gd name="T45" fmla="*/ 2147483646 h 452"/>
                <a:gd name="T46" fmla="*/ 2147483646 w 264"/>
                <a:gd name="T47" fmla="*/ 2147483646 h 452"/>
                <a:gd name="T48" fmla="*/ 2147483646 w 264"/>
                <a:gd name="T49" fmla="*/ 2147483646 h 452"/>
                <a:gd name="T50" fmla="*/ 2147483646 w 264"/>
                <a:gd name="T51" fmla="*/ 2147483646 h 452"/>
                <a:gd name="T52" fmla="*/ 2147483646 w 264"/>
                <a:gd name="T53" fmla="*/ 2147483646 h 452"/>
                <a:gd name="T54" fmla="*/ 2147483646 w 264"/>
                <a:gd name="T55" fmla="*/ 2147483646 h 452"/>
                <a:gd name="T56" fmla="*/ 2147483646 w 264"/>
                <a:gd name="T57" fmla="*/ 2147483646 h 452"/>
                <a:gd name="T58" fmla="*/ 2147483646 w 264"/>
                <a:gd name="T59" fmla="*/ 2147483646 h 452"/>
                <a:gd name="T60" fmla="*/ 2147483646 w 264"/>
                <a:gd name="T61" fmla="*/ 2147483646 h 452"/>
                <a:gd name="T62" fmla="*/ 2147483646 w 264"/>
                <a:gd name="T63" fmla="*/ 2147483646 h 452"/>
                <a:gd name="T64" fmla="*/ 2147483646 w 264"/>
                <a:gd name="T65" fmla="*/ 2147483646 h 452"/>
                <a:gd name="T66" fmla="*/ 2147483646 w 264"/>
                <a:gd name="T67" fmla="*/ 2147483646 h 452"/>
                <a:gd name="T68" fmla="*/ 2147483646 w 264"/>
                <a:gd name="T69" fmla="*/ 2147483646 h 452"/>
                <a:gd name="T70" fmla="*/ 2147483646 w 264"/>
                <a:gd name="T71" fmla="*/ 2147483646 h 452"/>
                <a:gd name="T72" fmla="*/ 2147483646 w 264"/>
                <a:gd name="T73" fmla="*/ 2147483646 h 452"/>
                <a:gd name="T74" fmla="*/ 2147483646 w 264"/>
                <a:gd name="T75" fmla="*/ 2147483646 h 452"/>
                <a:gd name="T76" fmla="*/ 2147483646 w 264"/>
                <a:gd name="T77" fmla="*/ 2147483646 h 452"/>
                <a:gd name="T78" fmla="*/ 2147483646 w 264"/>
                <a:gd name="T79" fmla="*/ 2147483646 h 452"/>
                <a:gd name="T80" fmla="*/ 2147483646 w 264"/>
                <a:gd name="T81" fmla="*/ 2147483646 h 452"/>
                <a:gd name="T82" fmla="*/ 2147483646 w 264"/>
                <a:gd name="T83" fmla="*/ 2147483646 h 452"/>
                <a:gd name="T84" fmla="*/ 2147483646 w 264"/>
                <a:gd name="T85" fmla="*/ 2147483646 h 452"/>
                <a:gd name="T86" fmla="*/ 2147483646 w 264"/>
                <a:gd name="T87" fmla="*/ 2147483646 h 452"/>
                <a:gd name="T88" fmla="*/ 2147483646 w 264"/>
                <a:gd name="T89" fmla="*/ 2147483646 h 452"/>
                <a:gd name="T90" fmla="*/ 2147483646 w 264"/>
                <a:gd name="T91" fmla="*/ 2147483646 h 452"/>
                <a:gd name="T92" fmla="*/ 2147483646 w 264"/>
                <a:gd name="T93" fmla="*/ 2147483646 h 452"/>
                <a:gd name="T94" fmla="*/ 2147483646 w 264"/>
                <a:gd name="T95" fmla="*/ 2147483646 h 452"/>
                <a:gd name="T96" fmla="*/ 2147483646 w 264"/>
                <a:gd name="T97" fmla="*/ 2147483646 h 452"/>
                <a:gd name="T98" fmla="*/ 2147483646 w 264"/>
                <a:gd name="T99" fmla="*/ 2147483646 h 452"/>
                <a:gd name="T100" fmla="*/ 2147483646 w 264"/>
                <a:gd name="T101" fmla="*/ 2147483646 h 452"/>
                <a:gd name="T102" fmla="*/ 2147483646 w 264"/>
                <a:gd name="T103" fmla="*/ 2147483646 h 452"/>
                <a:gd name="T104" fmla="*/ 2147483646 w 264"/>
                <a:gd name="T105" fmla="*/ 2147483646 h 452"/>
                <a:gd name="T106" fmla="*/ 2147483646 w 264"/>
                <a:gd name="T107" fmla="*/ 2147483646 h 452"/>
                <a:gd name="T108" fmla="*/ 2147483646 w 264"/>
                <a:gd name="T109" fmla="*/ 2147483646 h 452"/>
                <a:gd name="T110" fmla="*/ 2147483646 w 264"/>
                <a:gd name="T111" fmla="*/ 2147483646 h 452"/>
                <a:gd name="T112" fmla="*/ 2147483646 w 264"/>
                <a:gd name="T113" fmla="*/ 2147483646 h 452"/>
                <a:gd name="T114" fmla="*/ 2147483646 w 264"/>
                <a:gd name="T115" fmla="*/ 2147483646 h 452"/>
                <a:gd name="T116" fmla="*/ 2147483646 w 264"/>
                <a:gd name="T117" fmla="*/ 2147483646 h 452"/>
                <a:gd name="T118" fmla="*/ 2147483646 w 264"/>
                <a:gd name="T119" fmla="*/ 2147483646 h 452"/>
                <a:gd name="T120" fmla="*/ 2147483646 w 264"/>
                <a:gd name="T121" fmla="*/ 2147483646 h 4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4" h="452">
                  <a:moveTo>
                    <a:pt x="136" y="428"/>
                  </a:moveTo>
                  <a:cubicBezTo>
                    <a:pt x="139" y="434"/>
                    <a:pt x="139" y="434"/>
                    <a:pt x="139" y="434"/>
                  </a:cubicBezTo>
                  <a:cubicBezTo>
                    <a:pt x="139" y="434"/>
                    <a:pt x="139" y="434"/>
                    <a:pt x="139" y="434"/>
                  </a:cubicBezTo>
                  <a:cubicBezTo>
                    <a:pt x="143" y="442"/>
                    <a:pt x="143" y="442"/>
                    <a:pt x="143" y="442"/>
                  </a:cubicBezTo>
                  <a:cubicBezTo>
                    <a:pt x="143" y="442"/>
                    <a:pt x="143" y="442"/>
                    <a:pt x="143" y="442"/>
                  </a:cubicBezTo>
                  <a:cubicBezTo>
                    <a:pt x="149" y="445"/>
                    <a:pt x="149" y="445"/>
                    <a:pt x="149" y="445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52" y="449"/>
                    <a:pt x="152" y="449"/>
                    <a:pt x="152" y="449"/>
                  </a:cubicBezTo>
                  <a:cubicBezTo>
                    <a:pt x="155" y="451"/>
                    <a:pt x="155" y="451"/>
                    <a:pt x="155" y="451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62" y="451"/>
                    <a:pt x="162" y="451"/>
                    <a:pt x="162" y="451"/>
                  </a:cubicBezTo>
                  <a:cubicBezTo>
                    <a:pt x="162" y="450"/>
                    <a:pt x="162" y="450"/>
                    <a:pt x="162" y="450"/>
                  </a:cubicBezTo>
                  <a:cubicBezTo>
                    <a:pt x="170" y="447"/>
                    <a:pt x="170" y="447"/>
                    <a:pt x="170" y="447"/>
                  </a:cubicBezTo>
                  <a:cubicBezTo>
                    <a:pt x="170" y="447"/>
                    <a:pt x="170" y="447"/>
                    <a:pt x="170" y="447"/>
                  </a:cubicBezTo>
                  <a:cubicBezTo>
                    <a:pt x="177" y="443"/>
                    <a:pt x="177" y="443"/>
                    <a:pt x="177" y="443"/>
                  </a:cubicBezTo>
                  <a:cubicBezTo>
                    <a:pt x="177" y="443"/>
                    <a:pt x="177" y="443"/>
                    <a:pt x="177" y="443"/>
                  </a:cubicBezTo>
                  <a:cubicBezTo>
                    <a:pt x="179" y="442"/>
                    <a:pt x="179" y="442"/>
                    <a:pt x="179" y="442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86" y="445"/>
                    <a:pt x="186" y="445"/>
                    <a:pt x="186" y="445"/>
                  </a:cubicBezTo>
                  <a:cubicBezTo>
                    <a:pt x="186" y="445"/>
                    <a:pt x="186" y="445"/>
                    <a:pt x="186" y="445"/>
                  </a:cubicBezTo>
                  <a:cubicBezTo>
                    <a:pt x="194" y="445"/>
                    <a:pt x="194" y="445"/>
                    <a:pt x="194" y="445"/>
                  </a:cubicBezTo>
                  <a:cubicBezTo>
                    <a:pt x="195" y="445"/>
                    <a:pt x="195" y="445"/>
                    <a:pt x="195" y="445"/>
                  </a:cubicBezTo>
                  <a:cubicBezTo>
                    <a:pt x="201" y="439"/>
                    <a:pt x="201" y="439"/>
                    <a:pt x="201" y="439"/>
                  </a:cubicBezTo>
                  <a:cubicBezTo>
                    <a:pt x="201" y="439"/>
                    <a:pt x="201" y="439"/>
                    <a:pt x="201" y="439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16"/>
                    <a:pt x="202" y="416"/>
                    <a:pt x="202" y="416"/>
                  </a:cubicBezTo>
                  <a:cubicBezTo>
                    <a:pt x="203" y="402"/>
                    <a:pt x="203" y="402"/>
                    <a:pt x="203" y="402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9" y="381"/>
                    <a:pt x="209" y="381"/>
                    <a:pt x="209" y="381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214" y="362"/>
                    <a:pt x="214" y="362"/>
                    <a:pt x="214" y="362"/>
                  </a:cubicBezTo>
                  <a:cubicBezTo>
                    <a:pt x="214" y="362"/>
                    <a:pt x="214" y="362"/>
                    <a:pt x="214" y="362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2" y="352"/>
                    <a:pt x="212" y="352"/>
                    <a:pt x="212" y="352"/>
                  </a:cubicBezTo>
                  <a:cubicBezTo>
                    <a:pt x="211" y="352"/>
                    <a:pt x="211" y="352"/>
                    <a:pt x="211" y="352"/>
                  </a:cubicBezTo>
                  <a:cubicBezTo>
                    <a:pt x="208" y="351"/>
                    <a:pt x="208" y="351"/>
                    <a:pt x="208" y="351"/>
                  </a:cubicBezTo>
                  <a:cubicBezTo>
                    <a:pt x="208" y="351"/>
                    <a:pt x="208" y="351"/>
                    <a:pt x="208" y="351"/>
                  </a:cubicBezTo>
                  <a:cubicBezTo>
                    <a:pt x="201" y="354"/>
                    <a:pt x="201" y="354"/>
                    <a:pt x="201" y="354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78" y="352"/>
                    <a:pt x="178" y="352"/>
                    <a:pt x="178" y="352"/>
                  </a:cubicBezTo>
                  <a:cubicBezTo>
                    <a:pt x="171" y="346"/>
                    <a:pt x="171" y="346"/>
                    <a:pt x="171" y="346"/>
                  </a:cubicBezTo>
                  <a:cubicBezTo>
                    <a:pt x="168" y="343"/>
                    <a:pt x="168" y="343"/>
                    <a:pt x="168" y="343"/>
                  </a:cubicBezTo>
                  <a:cubicBezTo>
                    <a:pt x="168" y="341"/>
                    <a:pt x="168" y="341"/>
                    <a:pt x="168" y="341"/>
                  </a:cubicBezTo>
                  <a:cubicBezTo>
                    <a:pt x="170" y="337"/>
                    <a:pt x="170" y="337"/>
                    <a:pt x="170" y="337"/>
                  </a:cubicBezTo>
                  <a:cubicBezTo>
                    <a:pt x="175" y="338"/>
                    <a:pt x="175" y="338"/>
                    <a:pt x="175" y="338"/>
                  </a:cubicBezTo>
                  <a:cubicBezTo>
                    <a:pt x="179" y="342"/>
                    <a:pt x="179" y="342"/>
                    <a:pt x="179" y="342"/>
                  </a:cubicBezTo>
                  <a:cubicBezTo>
                    <a:pt x="179" y="342"/>
                    <a:pt x="179" y="342"/>
                    <a:pt x="179" y="342"/>
                  </a:cubicBezTo>
                  <a:cubicBezTo>
                    <a:pt x="182" y="344"/>
                    <a:pt x="182" y="344"/>
                    <a:pt x="182" y="344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192" y="337"/>
                    <a:pt x="192" y="337"/>
                    <a:pt x="192" y="337"/>
                  </a:cubicBezTo>
                  <a:cubicBezTo>
                    <a:pt x="196" y="337"/>
                    <a:pt x="196" y="337"/>
                    <a:pt x="196" y="337"/>
                  </a:cubicBezTo>
                  <a:cubicBezTo>
                    <a:pt x="199" y="341"/>
                    <a:pt x="199" y="341"/>
                    <a:pt x="199" y="341"/>
                  </a:cubicBezTo>
                  <a:cubicBezTo>
                    <a:pt x="199" y="341"/>
                    <a:pt x="199" y="341"/>
                    <a:pt x="199" y="341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8" y="346"/>
                    <a:pt x="208" y="346"/>
                    <a:pt x="208" y="346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8" y="343"/>
                    <a:pt x="218" y="343"/>
                    <a:pt x="218" y="343"/>
                  </a:cubicBezTo>
                  <a:cubicBezTo>
                    <a:pt x="218" y="343"/>
                    <a:pt x="218" y="343"/>
                    <a:pt x="218" y="34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26" y="323"/>
                    <a:pt x="226" y="323"/>
                    <a:pt x="226" y="323"/>
                  </a:cubicBezTo>
                  <a:cubicBezTo>
                    <a:pt x="226" y="323"/>
                    <a:pt x="226" y="323"/>
                    <a:pt x="226" y="323"/>
                  </a:cubicBezTo>
                  <a:cubicBezTo>
                    <a:pt x="229" y="315"/>
                    <a:pt x="229" y="315"/>
                    <a:pt x="229" y="315"/>
                  </a:cubicBezTo>
                  <a:cubicBezTo>
                    <a:pt x="229" y="315"/>
                    <a:pt x="229" y="315"/>
                    <a:pt x="229" y="315"/>
                  </a:cubicBezTo>
                  <a:cubicBezTo>
                    <a:pt x="229" y="309"/>
                    <a:pt x="229" y="309"/>
                    <a:pt x="229" y="309"/>
                  </a:cubicBezTo>
                  <a:cubicBezTo>
                    <a:pt x="229" y="303"/>
                    <a:pt x="229" y="303"/>
                    <a:pt x="229" y="303"/>
                  </a:cubicBezTo>
                  <a:cubicBezTo>
                    <a:pt x="229" y="295"/>
                    <a:pt x="229" y="295"/>
                    <a:pt x="229" y="295"/>
                  </a:cubicBezTo>
                  <a:cubicBezTo>
                    <a:pt x="232" y="287"/>
                    <a:pt x="232" y="287"/>
                    <a:pt x="232" y="287"/>
                  </a:cubicBezTo>
                  <a:cubicBezTo>
                    <a:pt x="234" y="282"/>
                    <a:pt x="234" y="282"/>
                    <a:pt x="234" y="282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4"/>
                    <a:pt x="239" y="274"/>
                    <a:pt x="239" y="274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6" y="254"/>
                    <a:pt x="246" y="254"/>
                    <a:pt x="246" y="254"/>
                  </a:cubicBezTo>
                  <a:cubicBezTo>
                    <a:pt x="249" y="244"/>
                    <a:pt x="249" y="244"/>
                    <a:pt x="249" y="244"/>
                  </a:cubicBezTo>
                  <a:cubicBezTo>
                    <a:pt x="249" y="244"/>
                    <a:pt x="249" y="244"/>
                    <a:pt x="249" y="244"/>
                  </a:cubicBezTo>
                  <a:cubicBezTo>
                    <a:pt x="251" y="231"/>
                    <a:pt x="251" y="231"/>
                    <a:pt x="251" y="231"/>
                  </a:cubicBezTo>
                  <a:cubicBezTo>
                    <a:pt x="251" y="231"/>
                    <a:pt x="251" y="231"/>
                    <a:pt x="251" y="231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61" y="176"/>
                    <a:pt x="261" y="176"/>
                    <a:pt x="261" y="176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2" y="167"/>
                    <a:pt x="262" y="167"/>
                    <a:pt x="262" y="167"/>
                  </a:cubicBezTo>
                  <a:cubicBezTo>
                    <a:pt x="262" y="167"/>
                    <a:pt x="262" y="167"/>
                    <a:pt x="262" y="167"/>
                  </a:cubicBezTo>
                  <a:cubicBezTo>
                    <a:pt x="260" y="156"/>
                    <a:pt x="260" y="156"/>
                    <a:pt x="260" y="156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3" y="110"/>
                    <a:pt x="263" y="110"/>
                    <a:pt x="263" y="110"/>
                  </a:cubicBezTo>
                  <a:cubicBezTo>
                    <a:pt x="264" y="102"/>
                    <a:pt x="264" y="102"/>
                    <a:pt x="264" y="102"/>
                  </a:cubicBezTo>
                  <a:cubicBezTo>
                    <a:pt x="264" y="101"/>
                    <a:pt x="264" y="101"/>
                    <a:pt x="264" y="101"/>
                  </a:cubicBezTo>
                  <a:cubicBezTo>
                    <a:pt x="263" y="99"/>
                    <a:pt x="263" y="99"/>
                    <a:pt x="263" y="99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0" y="91"/>
                    <a:pt x="260" y="91"/>
                    <a:pt x="260" y="91"/>
                  </a:cubicBezTo>
                  <a:cubicBezTo>
                    <a:pt x="259" y="83"/>
                    <a:pt x="259" y="83"/>
                    <a:pt x="259" y="83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1" y="25"/>
                    <a:pt x="221" y="25"/>
                    <a:pt x="221" y="25"/>
                  </a:cubicBezTo>
                  <a:cubicBezTo>
                    <a:pt x="221" y="25"/>
                    <a:pt x="221" y="25"/>
                    <a:pt x="221" y="25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243" y="61"/>
                    <a:pt x="243" y="61"/>
                    <a:pt x="243" y="61"/>
                  </a:cubicBezTo>
                  <a:cubicBezTo>
                    <a:pt x="243" y="61"/>
                    <a:pt x="243" y="61"/>
                    <a:pt x="243" y="61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5" y="107"/>
                    <a:pt x="255" y="107"/>
                    <a:pt x="255" y="107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47" y="162"/>
                    <a:pt x="247" y="162"/>
                    <a:pt x="247" y="162"/>
                  </a:cubicBezTo>
                  <a:cubicBezTo>
                    <a:pt x="244" y="162"/>
                    <a:pt x="244" y="162"/>
                    <a:pt x="244" y="162"/>
                  </a:cubicBezTo>
                  <a:cubicBezTo>
                    <a:pt x="240" y="161"/>
                    <a:pt x="240" y="161"/>
                    <a:pt x="240" y="161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5" y="164"/>
                    <a:pt x="235" y="164"/>
                    <a:pt x="235" y="164"/>
                  </a:cubicBezTo>
                  <a:cubicBezTo>
                    <a:pt x="235" y="164"/>
                    <a:pt x="235" y="164"/>
                    <a:pt x="235" y="164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6" y="180"/>
                    <a:pt x="216" y="180"/>
                    <a:pt x="216" y="180"/>
                  </a:cubicBezTo>
                  <a:cubicBezTo>
                    <a:pt x="214" y="181"/>
                    <a:pt x="214" y="181"/>
                    <a:pt x="214" y="181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2" y="172"/>
                    <a:pt x="212" y="172"/>
                    <a:pt x="212" y="172"/>
                  </a:cubicBezTo>
                  <a:cubicBezTo>
                    <a:pt x="212" y="171"/>
                    <a:pt x="212" y="171"/>
                    <a:pt x="212" y="171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0"/>
                    <a:pt x="207" y="160"/>
                    <a:pt x="207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6" y="155"/>
                    <a:pt x="226" y="155"/>
                    <a:pt x="226" y="155"/>
                  </a:cubicBezTo>
                  <a:cubicBezTo>
                    <a:pt x="226" y="154"/>
                    <a:pt x="226" y="154"/>
                    <a:pt x="226" y="154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36" y="145"/>
                    <a:pt x="236" y="145"/>
                    <a:pt x="236" y="145"/>
                  </a:cubicBezTo>
                  <a:cubicBezTo>
                    <a:pt x="236" y="145"/>
                    <a:pt x="236" y="145"/>
                    <a:pt x="236" y="145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5" y="133"/>
                    <a:pt x="245" y="133"/>
                    <a:pt x="245" y="133"/>
                  </a:cubicBezTo>
                  <a:cubicBezTo>
                    <a:pt x="245" y="133"/>
                    <a:pt x="245" y="133"/>
                    <a:pt x="245" y="133"/>
                  </a:cubicBezTo>
                  <a:cubicBezTo>
                    <a:pt x="246" y="126"/>
                    <a:pt x="246" y="126"/>
                    <a:pt x="246" y="126"/>
                  </a:cubicBezTo>
                  <a:cubicBezTo>
                    <a:pt x="246" y="125"/>
                    <a:pt x="246" y="125"/>
                    <a:pt x="246" y="125"/>
                  </a:cubicBezTo>
                  <a:cubicBezTo>
                    <a:pt x="245" y="122"/>
                    <a:pt x="245" y="122"/>
                    <a:pt x="245" y="122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3" y="117"/>
                    <a:pt x="233" y="117"/>
                    <a:pt x="233" y="117"/>
                  </a:cubicBezTo>
                  <a:cubicBezTo>
                    <a:pt x="233" y="117"/>
                    <a:pt x="233" y="117"/>
                    <a:pt x="233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32" y="104"/>
                    <a:pt x="232" y="104"/>
                    <a:pt x="232" y="104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6" y="114"/>
                    <a:pt x="246" y="114"/>
                    <a:pt x="246" y="114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245" y="90"/>
                    <a:pt x="245" y="90"/>
                    <a:pt x="245" y="90"/>
                  </a:cubicBezTo>
                  <a:cubicBezTo>
                    <a:pt x="245" y="90"/>
                    <a:pt x="245" y="90"/>
                    <a:pt x="245" y="90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2" y="73"/>
                    <a:pt x="232" y="73"/>
                    <a:pt x="232" y="73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91" y="67"/>
                    <a:pt x="191" y="67"/>
                    <a:pt x="191" y="67"/>
                  </a:cubicBezTo>
                  <a:cubicBezTo>
                    <a:pt x="191" y="67"/>
                    <a:pt x="191" y="67"/>
                    <a:pt x="191" y="67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39" y="86"/>
                    <a:pt x="239" y="86"/>
                    <a:pt x="239" y="86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6" y="109"/>
                    <a:pt x="246" y="109"/>
                    <a:pt x="246" y="109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41" y="110"/>
                    <a:pt x="241" y="110"/>
                    <a:pt x="241" y="110"/>
                  </a:cubicBezTo>
                  <a:cubicBezTo>
                    <a:pt x="241" y="110"/>
                    <a:pt x="241" y="110"/>
                    <a:pt x="241" y="110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3" y="103"/>
                    <a:pt x="233" y="103"/>
                    <a:pt x="233" y="103"/>
                  </a:cubicBezTo>
                  <a:cubicBezTo>
                    <a:pt x="233" y="102"/>
                    <a:pt x="233" y="102"/>
                    <a:pt x="233" y="102"/>
                  </a:cubicBezTo>
                  <a:cubicBezTo>
                    <a:pt x="225" y="101"/>
                    <a:pt x="225" y="101"/>
                    <a:pt x="225" y="101"/>
                  </a:cubicBezTo>
                  <a:cubicBezTo>
                    <a:pt x="221" y="99"/>
                    <a:pt x="221" y="99"/>
                    <a:pt x="221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2" y="104"/>
                    <a:pt x="212" y="104"/>
                    <a:pt x="212" y="104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196" y="113"/>
                    <a:pt x="196" y="113"/>
                    <a:pt x="196" y="113"/>
                  </a:cubicBezTo>
                  <a:cubicBezTo>
                    <a:pt x="196" y="113"/>
                    <a:pt x="196" y="113"/>
                    <a:pt x="196" y="113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6" y="138"/>
                    <a:pt x="176" y="138"/>
                    <a:pt x="176" y="138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219" y="116"/>
                    <a:pt x="219" y="116"/>
                    <a:pt x="219" y="116"/>
                  </a:cubicBezTo>
                  <a:cubicBezTo>
                    <a:pt x="227" y="117"/>
                    <a:pt x="227" y="117"/>
                    <a:pt x="227" y="117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4" y="133"/>
                    <a:pt x="244" y="133"/>
                    <a:pt x="244" y="133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228" y="147"/>
                    <a:pt x="228" y="147"/>
                    <a:pt x="228" y="147"/>
                  </a:cubicBezTo>
                  <a:cubicBezTo>
                    <a:pt x="228" y="147"/>
                    <a:pt x="228" y="147"/>
                    <a:pt x="228" y="147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2"/>
                    <a:pt x="223" y="152"/>
                    <a:pt x="223" y="152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0" y="159"/>
                    <a:pt x="210" y="159"/>
                    <a:pt x="210" y="159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211" y="171"/>
                    <a:pt x="211" y="171"/>
                    <a:pt x="211" y="171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8" y="179"/>
                    <a:pt x="208" y="179"/>
                    <a:pt x="208" y="179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211" y="182"/>
                    <a:pt x="211" y="182"/>
                    <a:pt x="211" y="182"/>
                  </a:cubicBezTo>
                  <a:cubicBezTo>
                    <a:pt x="214" y="182"/>
                    <a:pt x="214" y="182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7" y="181"/>
                    <a:pt x="217" y="181"/>
                    <a:pt x="217" y="181"/>
                  </a:cubicBezTo>
                  <a:cubicBezTo>
                    <a:pt x="217" y="180"/>
                    <a:pt x="217" y="180"/>
                    <a:pt x="217" y="180"/>
                  </a:cubicBezTo>
                  <a:cubicBezTo>
                    <a:pt x="219" y="177"/>
                    <a:pt x="219" y="177"/>
                    <a:pt x="219" y="177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5" y="174"/>
                    <a:pt x="235" y="174"/>
                    <a:pt x="235" y="174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40" y="163"/>
                    <a:pt x="240" y="163"/>
                    <a:pt x="240" y="163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8" y="163"/>
                    <a:pt x="248" y="163"/>
                    <a:pt x="248" y="163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7" y="122"/>
                    <a:pt x="257" y="122"/>
                    <a:pt x="257" y="122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6" y="101"/>
                    <a:pt x="256" y="101"/>
                    <a:pt x="256" y="101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4" y="87"/>
                    <a:pt x="254" y="87"/>
                    <a:pt x="254" y="87"/>
                  </a:cubicBezTo>
                  <a:cubicBezTo>
                    <a:pt x="254" y="82"/>
                    <a:pt x="254" y="82"/>
                    <a:pt x="254" y="82"/>
                  </a:cubicBezTo>
                  <a:cubicBezTo>
                    <a:pt x="254" y="82"/>
                    <a:pt x="254" y="82"/>
                    <a:pt x="254" y="82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25"/>
                    <a:pt x="223" y="25"/>
                    <a:pt x="223" y="25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9"/>
                    <a:pt x="219" y="9"/>
                    <a:pt x="219" y="9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30" y="6"/>
                    <a:pt x="230" y="6"/>
                    <a:pt x="230" y="6"/>
                  </a:cubicBezTo>
                  <a:cubicBezTo>
                    <a:pt x="230" y="6"/>
                    <a:pt x="230" y="6"/>
                    <a:pt x="230" y="6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4" y="49"/>
                    <a:pt x="254" y="49"/>
                    <a:pt x="254" y="49"/>
                  </a:cubicBezTo>
                  <a:cubicBezTo>
                    <a:pt x="254" y="55"/>
                    <a:pt x="254" y="55"/>
                    <a:pt x="254" y="55"/>
                  </a:cubicBezTo>
                  <a:cubicBezTo>
                    <a:pt x="254" y="55"/>
                    <a:pt x="254" y="55"/>
                    <a:pt x="254" y="5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3" y="102"/>
                    <a:pt x="263" y="102"/>
                    <a:pt x="263" y="102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9"/>
                    <a:pt x="262" y="119"/>
                    <a:pt x="262" y="119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61" y="167"/>
                    <a:pt x="261" y="167"/>
                    <a:pt x="261" y="167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86"/>
                    <a:pt x="257" y="186"/>
                    <a:pt x="257" y="186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49" y="214"/>
                    <a:pt x="249" y="214"/>
                    <a:pt x="249" y="214"/>
                  </a:cubicBezTo>
                  <a:cubicBezTo>
                    <a:pt x="249" y="214"/>
                    <a:pt x="249" y="214"/>
                    <a:pt x="249" y="214"/>
                  </a:cubicBezTo>
                  <a:cubicBezTo>
                    <a:pt x="249" y="221"/>
                    <a:pt x="249" y="221"/>
                    <a:pt x="249" y="22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7" y="244"/>
                    <a:pt x="247" y="244"/>
                    <a:pt x="247" y="244"/>
                  </a:cubicBezTo>
                  <a:cubicBezTo>
                    <a:pt x="244" y="254"/>
                    <a:pt x="244" y="254"/>
                    <a:pt x="244" y="254"/>
                  </a:cubicBezTo>
                  <a:cubicBezTo>
                    <a:pt x="244" y="254"/>
                    <a:pt x="244" y="254"/>
                    <a:pt x="244" y="254"/>
                  </a:cubicBezTo>
                  <a:cubicBezTo>
                    <a:pt x="242" y="262"/>
                    <a:pt x="242" y="262"/>
                    <a:pt x="242" y="262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1" y="286"/>
                    <a:pt x="231" y="286"/>
                    <a:pt x="231" y="286"/>
                  </a:cubicBezTo>
                  <a:cubicBezTo>
                    <a:pt x="231" y="286"/>
                    <a:pt x="231" y="286"/>
                    <a:pt x="231" y="286"/>
                  </a:cubicBezTo>
                  <a:cubicBezTo>
                    <a:pt x="228" y="294"/>
                    <a:pt x="228" y="294"/>
                    <a:pt x="228" y="294"/>
                  </a:cubicBezTo>
                  <a:cubicBezTo>
                    <a:pt x="228" y="294"/>
                    <a:pt x="228" y="294"/>
                    <a:pt x="228" y="294"/>
                  </a:cubicBezTo>
                  <a:cubicBezTo>
                    <a:pt x="228" y="303"/>
                    <a:pt x="228" y="303"/>
                    <a:pt x="228" y="303"/>
                  </a:cubicBezTo>
                  <a:cubicBezTo>
                    <a:pt x="228" y="309"/>
                    <a:pt x="228" y="309"/>
                    <a:pt x="228" y="309"/>
                  </a:cubicBezTo>
                  <a:cubicBezTo>
                    <a:pt x="228" y="314"/>
                    <a:pt x="228" y="314"/>
                    <a:pt x="228" y="314"/>
                  </a:cubicBezTo>
                  <a:cubicBezTo>
                    <a:pt x="225" y="323"/>
                    <a:pt x="225" y="323"/>
                    <a:pt x="225" y="323"/>
                  </a:cubicBezTo>
                  <a:cubicBezTo>
                    <a:pt x="220" y="333"/>
                    <a:pt x="220" y="333"/>
                    <a:pt x="220" y="333"/>
                  </a:cubicBezTo>
                  <a:cubicBezTo>
                    <a:pt x="220" y="333"/>
                    <a:pt x="220" y="333"/>
                    <a:pt x="220" y="333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3" y="344"/>
                    <a:pt x="213" y="344"/>
                    <a:pt x="213" y="344"/>
                  </a:cubicBezTo>
                  <a:cubicBezTo>
                    <a:pt x="209" y="344"/>
                    <a:pt x="209" y="344"/>
                    <a:pt x="209" y="344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197" y="336"/>
                    <a:pt x="197" y="336"/>
                    <a:pt x="197" y="336"/>
                  </a:cubicBezTo>
                  <a:cubicBezTo>
                    <a:pt x="197" y="336"/>
                    <a:pt x="197" y="336"/>
                    <a:pt x="197" y="336"/>
                  </a:cubicBezTo>
                  <a:cubicBezTo>
                    <a:pt x="192" y="336"/>
                    <a:pt x="192" y="336"/>
                    <a:pt x="192" y="336"/>
                  </a:cubicBezTo>
                  <a:cubicBezTo>
                    <a:pt x="191" y="336"/>
                    <a:pt x="191" y="336"/>
                    <a:pt x="191" y="336"/>
                  </a:cubicBezTo>
                  <a:cubicBezTo>
                    <a:pt x="190" y="339"/>
                    <a:pt x="190" y="339"/>
                    <a:pt x="190" y="339"/>
                  </a:cubicBezTo>
                  <a:cubicBezTo>
                    <a:pt x="188" y="342"/>
                    <a:pt x="188" y="342"/>
                    <a:pt x="188" y="342"/>
                  </a:cubicBezTo>
                  <a:cubicBezTo>
                    <a:pt x="183" y="343"/>
                    <a:pt x="183" y="343"/>
                    <a:pt x="183" y="343"/>
                  </a:cubicBezTo>
                  <a:cubicBezTo>
                    <a:pt x="180" y="341"/>
                    <a:pt x="180" y="341"/>
                    <a:pt x="180" y="341"/>
                  </a:cubicBezTo>
                  <a:cubicBezTo>
                    <a:pt x="175" y="337"/>
                    <a:pt x="175" y="337"/>
                    <a:pt x="175" y="337"/>
                  </a:cubicBezTo>
                  <a:cubicBezTo>
                    <a:pt x="175" y="337"/>
                    <a:pt x="175" y="337"/>
                    <a:pt x="175" y="337"/>
                  </a:cubicBezTo>
                  <a:cubicBezTo>
                    <a:pt x="170" y="336"/>
                    <a:pt x="170" y="336"/>
                    <a:pt x="170" y="336"/>
                  </a:cubicBezTo>
                  <a:cubicBezTo>
                    <a:pt x="169" y="336"/>
                    <a:pt x="169" y="336"/>
                    <a:pt x="169" y="336"/>
                  </a:cubicBezTo>
                  <a:cubicBezTo>
                    <a:pt x="166" y="340"/>
                    <a:pt x="166" y="340"/>
                    <a:pt x="166" y="340"/>
                  </a:cubicBezTo>
                  <a:cubicBezTo>
                    <a:pt x="166" y="341"/>
                    <a:pt x="166" y="341"/>
                    <a:pt x="166" y="341"/>
                  </a:cubicBezTo>
                  <a:cubicBezTo>
                    <a:pt x="167" y="344"/>
                    <a:pt x="167" y="344"/>
                    <a:pt x="167" y="344"/>
                  </a:cubicBezTo>
                  <a:cubicBezTo>
                    <a:pt x="167" y="344"/>
                    <a:pt x="167" y="344"/>
                    <a:pt x="167" y="344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77" y="353"/>
                    <a:pt x="177" y="353"/>
                    <a:pt x="177" y="353"/>
                  </a:cubicBezTo>
                  <a:cubicBezTo>
                    <a:pt x="177" y="353"/>
                    <a:pt x="177" y="353"/>
                    <a:pt x="177" y="353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95" y="358"/>
                    <a:pt x="195" y="358"/>
                    <a:pt x="195" y="358"/>
                  </a:cubicBezTo>
                  <a:cubicBezTo>
                    <a:pt x="195" y="358"/>
                    <a:pt x="195" y="358"/>
                    <a:pt x="195" y="358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8" y="352"/>
                    <a:pt x="208" y="352"/>
                    <a:pt x="208" y="352"/>
                  </a:cubicBezTo>
                  <a:cubicBezTo>
                    <a:pt x="211" y="353"/>
                    <a:pt x="211" y="353"/>
                    <a:pt x="211" y="353"/>
                  </a:cubicBezTo>
                  <a:cubicBezTo>
                    <a:pt x="213" y="356"/>
                    <a:pt x="213" y="356"/>
                    <a:pt x="213" y="356"/>
                  </a:cubicBezTo>
                  <a:cubicBezTo>
                    <a:pt x="212" y="362"/>
                    <a:pt x="212" y="362"/>
                    <a:pt x="212" y="362"/>
                  </a:cubicBezTo>
                  <a:cubicBezTo>
                    <a:pt x="211" y="368"/>
                    <a:pt x="211" y="368"/>
                    <a:pt x="211" y="368"/>
                  </a:cubicBezTo>
                  <a:cubicBezTo>
                    <a:pt x="207" y="380"/>
                    <a:pt x="207" y="380"/>
                    <a:pt x="207" y="380"/>
                  </a:cubicBezTo>
                  <a:cubicBezTo>
                    <a:pt x="207" y="381"/>
                    <a:pt x="207" y="381"/>
                    <a:pt x="207" y="381"/>
                  </a:cubicBezTo>
                  <a:cubicBezTo>
                    <a:pt x="205" y="389"/>
                    <a:pt x="205" y="389"/>
                    <a:pt x="205" y="389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0" y="416"/>
                    <a:pt x="200" y="416"/>
                    <a:pt x="200" y="416"/>
                  </a:cubicBezTo>
                  <a:cubicBezTo>
                    <a:pt x="200" y="416"/>
                    <a:pt x="200" y="416"/>
                    <a:pt x="200" y="416"/>
                  </a:cubicBezTo>
                  <a:cubicBezTo>
                    <a:pt x="200" y="427"/>
                    <a:pt x="200" y="427"/>
                    <a:pt x="200" y="427"/>
                  </a:cubicBezTo>
                  <a:cubicBezTo>
                    <a:pt x="200" y="438"/>
                    <a:pt x="200" y="438"/>
                    <a:pt x="200" y="438"/>
                  </a:cubicBezTo>
                  <a:cubicBezTo>
                    <a:pt x="194" y="444"/>
                    <a:pt x="194" y="444"/>
                    <a:pt x="194" y="444"/>
                  </a:cubicBezTo>
                  <a:cubicBezTo>
                    <a:pt x="187" y="443"/>
                    <a:pt x="187" y="443"/>
                    <a:pt x="187" y="443"/>
                  </a:cubicBezTo>
                  <a:cubicBezTo>
                    <a:pt x="182" y="442"/>
                    <a:pt x="182" y="442"/>
                    <a:pt x="182" y="442"/>
                  </a:cubicBezTo>
                  <a:cubicBezTo>
                    <a:pt x="182" y="442"/>
                    <a:pt x="182" y="442"/>
                    <a:pt x="182" y="442"/>
                  </a:cubicBezTo>
                  <a:cubicBezTo>
                    <a:pt x="179" y="441"/>
                    <a:pt x="179" y="441"/>
                    <a:pt x="179" y="441"/>
                  </a:cubicBezTo>
                  <a:cubicBezTo>
                    <a:pt x="179" y="441"/>
                    <a:pt x="179" y="441"/>
                    <a:pt x="179" y="441"/>
                  </a:cubicBezTo>
                  <a:cubicBezTo>
                    <a:pt x="176" y="442"/>
                    <a:pt x="176" y="442"/>
                    <a:pt x="176" y="442"/>
                  </a:cubicBezTo>
                  <a:cubicBezTo>
                    <a:pt x="170" y="445"/>
                    <a:pt x="170" y="445"/>
                    <a:pt x="170" y="445"/>
                  </a:cubicBezTo>
                  <a:cubicBezTo>
                    <a:pt x="161" y="449"/>
                    <a:pt x="161" y="449"/>
                    <a:pt x="161" y="449"/>
                  </a:cubicBezTo>
                  <a:cubicBezTo>
                    <a:pt x="156" y="450"/>
                    <a:pt x="156" y="450"/>
                    <a:pt x="156" y="450"/>
                  </a:cubicBezTo>
                  <a:cubicBezTo>
                    <a:pt x="152" y="448"/>
                    <a:pt x="152" y="448"/>
                    <a:pt x="152" y="448"/>
                  </a:cubicBezTo>
                  <a:cubicBezTo>
                    <a:pt x="150" y="444"/>
                    <a:pt x="150" y="444"/>
                    <a:pt x="150" y="444"/>
                  </a:cubicBezTo>
                  <a:cubicBezTo>
                    <a:pt x="149" y="444"/>
                    <a:pt x="149" y="444"/>
                    <a:pt x="149" y="444"/>
                  </a:cubicBezTo>
                  <a:cubicBezTo>
                    <a:pt x="144" y="441"/>
                    <a:pt x="144" y="441"/>
                    <a:pt x="144" y="441"/>
                  </a:cubicBezTo>
                  <a:cubicBezTo>
                    <a:pt x="140" y="434"/>
                    <a:pt x="140" y="434"/>
                    <a:pt x="140" y="434"/>
                  </a:cubicBezTo>
                  <a:cubicBezTo>
                    <a:pt x="138" y="428"/>
                    <a:pt x="138" y="428"/>
                    <a:pt x="138" y="428"/>
                  </a:cubicBezTo>
                  <a:cubicBezTo>
                    <a:pt x="137" y="427"/>
                    <a:pt x="137" y="427"/>
                    <a:pt x="137" y="427"/>
                  </a:cubicBezTo>
                  <a:cubicBezTo>
                    <a:pt x="136" y="428"/>
                    <a:pt x="136" y="428"/>
                    <a:pt x="136" y="428"/>
                  </a:cubicBezTo>
                  <a:cubicBezTo>
                    <a:pt x="136" y="428"/>
                    <a:pt x="136" y="428"/>
                    <a:pt x="136" y="428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5" name="Oval 85">
              <a:extLst>
                <a:ext uri="{FF2B5EF4-FFF2-40B4-BE49-F238E27FC236}">
                  <a16:creationId xmlns:a16="http://schemas.microsoft.com/office/drawing/2014/main" id="{F353DC3B-C512-4CF9-89E1-B9980074F6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07115" y="2370140"/>
              <a:ext cx="10614" cy="12308"/>
            </a:xfrm>
            <a:prstGeom prst="ellipse">
              <a:avLst/>
            </a:prstGeom>
            <a:solidFill>
              <a:srgbClr val="A1C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 dirty="0"/>
            </a:p>
          </p:txBody>
        </p:sp>
        <p:sp>
          <p:nvSpPr>
            <p:cNvPr id="76" name="Freeform 86">
              <a:extLst>
                <a:ext uri="{FF2B5EF4-FFF2-40B4-BE49-F238E27FC236}">
                  <a16:creationId xmlns:a16="http://schemas.microsoft.com/office/drawing/2014/main" id="{C787121C-1809-4A99-8E32-DE39D6B9B7E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34962" y="1368454"/>
              <a:ext cx="915224" cy="833284"/>
            </a:xfrm>
            <a:custGeom>
              <a:avLst/>
              <a:gdLst>
                <a:gd name="T0" fmla="*/ 2147483646 w 622"/>
                <a:gd name="T1" fmla="*/ 2147483646 h 551"/>
                <a:gd name="T2" fmla="*/ 2147483646 w 622"/>
                <a:gd name="T3" fmla="*/ 2147483646 h 551"/>
                <a:gd name="T4" fmla="*/ 2147483646 w 622"/>
                <a:gd name="T5" fmla="*/ 2147483646 h 551"/>
                <a:gd name="T6" fmla="*/ 2147483646 w 622"/>
                <a:gd name="T7" fmla="*/ 2147483646 h 551"/>
                <a:gd name="T8" fmla="*/ 2147483646 w 622"/>
                <a:gd name="T9" fmla="*/ 2147483646 h 551"/>
                <a:gd name="T10" fmla="*/ 2147483646 w 622"/>
                <a:gd name="T11" fmla="*/ 2147483646 h 551"/>
                <a:gd name="T12" fmla="*/ 2147483646 w 622"/>
                <a:gd name="T13" fmla="*/ 2147483646 h 551"/>
                <a:gd name="T14" fmla="*/ 2147483646 w 622"/>
                <a:gd name="T15" fmla="*/ 2147483646 h 551"/>
                <a:gd name="T16" fmla="*/ 2147483646 w 622"/>
                <a:gd name="T17" fmla="*/ 2147483646 h 551"/>
                <a:gd name="T18" fmla="*/ 2147483646 w 622"/>
                <a:gd name="T19" fmla="*/ 2147483646 h 551"/>
                <a:gd name="T20" fmla="*/ 2147483646 w 622"/>
                <a:gd name="T21" fmla="*/ 2147483646 h 551"/>
                <a:gd name="T22" fmla="*/ 2147483646 w 622"/>
                <a:gd name="T23" fmla="*/ 2147483646 h 551"/>
                <a:gd name="T24" fmla="*/ 2147483646 w 622"/>
                <a:gd name="T25" fmla="*/ 2147483646 h 551"/>
                <a:gd name="T26" fmla="*/ 2147483646 w 622"/>
                <a:gd name="T27" fmla="*/ 2147483646 h 551"/>
                <a:gd name="T28" fmla="*/ 2147483646 w 622"/>
                <a:gd name="T29" fmla="*/ 2147483646 h 551"/>
                <a:gd name="T30" fmla="*/ 2147483646 w 622"/>
                <a:gd name="T31" fmla="*/ 2147483646 h 551"/>
                <a:gd name="T32" fmla="*/ 2147483646 w 622"/>
                <a:gd name="T33" fmla="*/ 2147483646 h 551"/>
                <a:gd name="T34" fmla="*/ 2147483646 w 622"/>
                <a:gd name="T35" fmla="*/ 2147483646 h 551"/>
                <a:gd name="T36" fmla="*/ 2147483646 w 622"/>
                <a:gd name="T37" fmla="*/ 2147483646 h 551"/>
                <a:gd name="T38" fmla="*/ 2147483646 w 622"/>
                <a:gd name="T39" fmla="*/ 2147483646 h 551"/>
                <a:gd name="T40" fmla="*/ 2147483646 w 622"/>
                <a:gd name="T41" fmla="*/ 2147483646 h 551"/>
                <a:gd name="T42" fmla="*/ 2147483646 w 622"/>
                <a:gd name="T43" fmla="*/ 2147483646 h 551"/>
                <a:gd name="T44" fmla="*/ 2147483646 w 622"/>
                <a:gd name="T45" fmla="*/ 2147483646 h 551"/>
                <a:gd name="T46" fmla="*/ 2147483646 w 622"/>
                <a:gd name="T47" fmla="*/ 2147483646 h 551"/>
                <a:gd name="T48" fmla="*/ 2147483646 w 622"/>
                <a:gd name="T49" fmla="*/ 2147483646 h 551"/>
                <a:gd name="T50" fmla="*/ 2147483646 w 622"/>
                <a:gd name="T51" fmla="*/ 2147483646 h 551"/>
                <a:gd name="T52" fmla="*/ 2147483646 w 622"/>
                <a:gd name="T53" fmla="*/ 2147483646 h 551"/>
                <a:gd name="T54" fmla="*/ 2147483646 w 622"/>
                <a:gd name="T55" fmla="*/ 2147483646 h 551"/>
                <a:gd name="T56" fmla="*/ 2147483646 w 622"/>
                <a:gd name="T57" fmla="*/ 2147483646 h 551"/>
                <a:gd name="T58" fmla="*/ 2147483646 w 622"/>
                <a:gd name="T59" fmla="*/ 2147483646 h 551"/>
                <a:gd name="T60" fmla="*/ 2147483646 w 622"/>
                <a:gd name="T61" fmla="*/ 2147483646 h 551"/>
                <a:gd name="T62" fmla="*/ 2147483646 w 622"/>
                <a:gd name="T63" fmla="*/ 2147483646 h 551"/>
                <a:gd name="T64" fmla="*/ 2147483646 w 622"/>
                <a:gd name="T65" fmla="*/ 2147483646 h 551"/>
                <a:gd name="T66" fmla="*/ 2147483646 w 622"/>
                <a:gd name="T67" fmla="*/ 2147483646 h 551"/>
                <a:gd name="T68" fmla="*/ 2147483646 w 622"/>
                <a:gd name="T69" fmla="*/ 2147483646 h 551"/>
                <a:gd name="T70" fmla="*/ 0 w 622"/>
                <a:gd name="T71" fmla="*/ 2147483646 h 551"/>
                <a:gd name="T72" fmla="*/ 2147483646 w 622"/>
                <a:gd name="T73" fmla="*/ 2147483646 h 551"/>
                <a:gd name="T74" fmla="*/ 2147483646 w 622"/>
                <a:gd name="T75" fmla="*/ 2147483646 h 551"/>
                <a:gd name="T76" fmla="*/ 2147483646 w 622"/>
                <a:gd name="T77" fmla="*/ 2147483646 h 551"/>
                <a:gd name="T78" fmla="*/ 2147483646 w 622"/>
                <a:gd name="T79" fmla="*/ 2147483646 h 551"/>
                <a:gd name="T80" fmla="*/ 2147483646 w 622"/>
                <a:gd name="T81" fmla="*/ 2147483646 h 551"/>
                <a:gd name="T82" fmla="*/ 2147483646 w 622"/>
                <a:gd name="T83" fmla="*/ 2147483646 h 551"/>
                <a:gd name="T84" fmla="*/ 2147483646 w 622"/>
                <a:gd name="T85" fmla="*/ 2147483646 h 551"/>
                <a:gd name="T86" fmla="*/ 2147483646 w 622"/>
                <a:gd name="T87" fmla="*/ 2147483646 h 551"/>
                <a:gd name="T88" fmla="*/ 2147483646 w 622"/>
                <a:gd name="T89" fmla="*/ 2147483646 h 551"/>
                <a:gd name="T90" fmla="*/ 2147483646 w 622"/>
                <a:gd name="T91" fmla="*/ 2147483646 h 551"/>
                <a:gd name="T92" fmla="*/ 2147483646 w 622"/>
                <a:gd name="T93" fmla="*/ 2147483646 h 551"/>
                <a:gd name="T94" fmla="*/ 2147483646 w 622"/>
                <a:gd name="T95" fmla="*/ 2147483646 h 551"/>
                <a:gd name="T96" fmla="*/ 2147483646 w 622"/>
                <a:gd name="T97" fmla="*/ 2147483646 h 551"/>
                <a:gd name="T98" fmla="*/ 2147483646 w 622"/>
                <a:gd name="T99" fmla="*/ 2147483646 h 551"/>
                <a:gd name="T100" fmla="*/ 2147483646 w 622"/>
                <a:gd name="T101" fmla="*/ 2147483646 h 551"/>
                <a:gd name="T102" fmla="*/ 2147483646 w 622"/>
                <a:gd name="T103" fmla="*/ 2147483646 h 551"/>
                <a:gd name="T104" fmla="*/ 2147483646 w 622"/>
                <a:gd name="T105" fmla="*/ 2147483646 h 551"/>
                <a:gd name="T106" fmla="*/ 2147483646 w 622"/>
                <a:gd name="T107" fmla="*/ 2147483646 h 551"/>
                <a:gd name="T108" fmla="*/ 2147483646 w 622"/>
                <a:gd name="T109" fmla="*/ 2147483646 h 5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22" h="551">
                  <a:moveTo>
                    <a:pt x="296" y="0"/>
                  </a:moveTo>
                  <a:cubicBezTo>
                    <a:pt x="290" y="3"/>
                    <a:pt x="290" y="3"/>
                    <a:pt x="290" y="3"/>
                  </a:cubicBezTo>
                  <a:cubicBezTo>
                    <a:pt x="290" y="3"/>
                    <a:pt x="290" y="3"/>
                    <a:pt x="290" y="3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0" y="7"/>
                    <a:pt x="280" y="7"/>
                    <a:pt x="280" y="7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67" y="12"/>
                    <a:pt x="267" y="12"/>
                    <a:pt x="267" y="12"/>
                  </a:cubicBezTo>
                  <a:cubicBezTo>
                    <a:pt x="267" y="12"/>
                    <a:pt x="267" y="12"/>
                    <a:pt x="267" y="12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1" y="13"/>
                    <a:pt x="251" y="13"/>
                    <a:pt x="251" y="13"/>
                  </a:cubicBezTo>
                  <a:cubicBezTo>
                    <a:pt x="251" y="13"/>
                    <a:pt x="251" y="13"/>
                    <a:pt x="251" y="13"/>
                  </a:cubicBezTo>
                  <a:cubicBezTo>
                    <a:pt x="249" y="13"/>
                    <a:pt x="249" y="13"/>
                    <a:pt x="249" y="13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1" y="25"/>
                    <a:pt x="231" y="25"/>
                    <a:pt x="231" y="25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7" y="32"/>
                    <a:pt x="227" y="32"/>
                    <a:pt x="227" y="32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2" y="159"/>
                    <a:pt x="132" y="159"/>
                    <a:pt x="132" y="159"/>
                  </a:cubicBezTo>
                  <a:cubicBezTo>
                    <a:pt x="132" y="159"/>
                    <a:pt x="132" y="159"/>
                    <a:pt x="132" y="159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3" y="162"/>
                    <a:pt x="133" y="162"/>
                    <a:pt x="133" y="162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3" y="200"/>
                    <a:pt x="113" y="200"/>
                    <a:pt x="113" y="200"/>
                  </a:cubicBezTo>
                  <a:cubicBezTo>
                    <a:pt x="112" y="203"/>
                    <a:pt x="112" y="203"/>
                    <a:pt x="112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6"/>
                    <a:pt x="112" y="206"/>
                    <a:pt x="112" y="206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9" y="211"/>
                    <a:pt x="109" y="211"/>
                    <a:pt x="109" y="211"/>
                  </a:cubicBezTo>
                  <a:cubicBezTo>
                    <a:pt x="109" y="211"/>
                    <a:pt x="109" y="211"/>
                    <a:pt x="109" y="211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3" y="219"/>
                    <a:pt x="103" y="219"/>
                    <a:pt x="103" y="219"/>
                  </a:cubicBezTo>
                  <a:cubicBezTo>
                    <a:pt x="100" y="221"/>
                    <a:pt x="100" y="221"/>
                    <a:pt x="100" y="221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3" y="228"/>
                    <a:pt x="93" y="228"/>
                    <a:pt x="93" y="228"/>
                  </a:cubicBezTo>
                  <a:cubicBezTo>
                    <a:pt x="93" y="228"/>
                    <a:pt x="93" y="228"/>
                    <a:pt x="93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0" y="234"/>
                    <a:pt x="90" y="234"/>
                    <a:pt x="90" y="234"/>
                  </a:cubicBezTo>
                  <a:cubicBezTo>
                    <a:pt x="90" y="234"/>
                    <a:pt x="90" y="234"/>
                    <a:pt x="90" y="23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1" y="250"/>
                    <a:pt x="81" y="250"/>
                    <a:pt x="81" y="250"/>
                  </a:cubicBezTo>
                  <a:cubicBezTo>
                    <a:pt x="81" y="250"/>
                    <a:pt x="81" y="250"/>
                    <a:pt x="81" y="250"/>
                  </a:cubicBezTo>
                  <a:cubicBezTo>
                    <a:pt x="77" y="255"/>
                    <a:pt x="77" y="255"/>
                    <a:pt x="77" y="255"/>
                  </a:cubicBezTo>
                  <a:cubicBezTo>
                    <a:pt x="77" y="255"/>
                    <a:pt x="77" y="255"/>
                    <a:pt x="77" y="255"/>
                  </a:cubicBezTo>
                  <a:cubicBezTo>
                    <a:pt x="72" y="260"/>
                    <a:pt x="72" y="260"/>
                    <a:pt x="72" y="260"/>
                  </a:cubicBezTo>
                  <a:cubicBezTo>
                    <a:pt x="72" y="260"/>
                    <a:pt x="72" y="260"/>
                    <a:pt x="72" y="260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8"/>
                    <a:pt x="61" y="268"/>
                    <a:pt x="61" y="268"/>
                  </a:cubicBezTo>
                  <a:cubicBezTo>
                    <a:pt x="61" y="268"/>
                    <a:pt x="61" y="268"/>
                    <a:pt x="61" y="268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3" y="272"/>
                    <a:pt x="53" y="272"/>
                    <a:pt x="53" y="272"/>
                  </a:cubicBezTo>
                  <a:cubicBezTo>
                    <a:pt x="52" y="272"/>
                    <a:pt x="52" y="272"/>
                    <a:pt x="52" y="272"/>
                  </a:cubicBezTo>
                  <a:cubicBezTo>
                    <a:pt x="50" y="273"/>
                    <a:pt x="50" y="273"/>
                    <a:pt x="50" y="273"/>
                  </a:cubicBezTo>
                  <a:cubicBezTo>
                    <a:pt x="48" y="274"/>
                    <a:pt x="48" y="274"/>
                    <a:pt x="48" y="274"/>
                  </a:cubicBezTo>
                  <a:cubicBezTo>
                    <a:pt x="47" y="275"/>
                    <a:pt x="47" y="275"/>
                    <a:pt x="47" y="275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4" y="279"/>
                    <a:pt x="44" y="279"/>
                    <a:pt x="44" y="279"/>
                  </a:cubicBezTo>
                  <a:cubicBezTo>
                    <a:pt x="43" y="280"/>
                    <a:pt x="43" y="280"/>
                    <a:pt x="43" y="280"/>
                  </a:cubicBezTo>
                  <a:cubicBezTo>
                    <a:pt x="42" y="282"/>
                    <a:pt x="42" y="282"/>
                    <a:pt x="42" y="282"/>
                  </a:cubicBezTo>
                  <a:cubicBezTo>
                    <a:pt x="42" y="282"/>
                    <a:pt x="42" y="282"/>
                    <a:pt x="42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5" y="286"/>
                    <a:pt x="35" y="286"/>
                    <a:pt x="35" y="286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2" y="289"/>
                    <a:pt x="32" y="289"/>
                    <a:pt x="32" y="289"/>
                  </a:cubicBezTo>
                  <a:cubicBezTo>
                    <a:pt x="29" y="291"/>
                    <a:pt x="29" y="291"/>
                    <a:pt x="29" y="291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6" y="293"/>
                    <a:pt x="26" y="293"/>
                    <a:pt x="26" y="293"/>
                  </a:cubicBezTo>
                  <a:cubicBezTo>
                    <a:pt x="25" y="293"/>
                    <a:pt x="25" y="293"/>
                    <a:pt x="25" y="293"/>
                  </a:cubicBezTo>
                  <a:cubicBezTo>
                    <a:pt x="24" y="294"/>
                    <a:pt x="24" y="294"/>
                    <a:pt x="24" y="294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15" y="296"/>
                    <a:pt x="15" y="296"/>
                    <a:pt x="15" y="296"/>
                  </a:cubicBezTo>
                  <a:cubicBezTo>
                    <a:pt x="15" y="296"/>
                    <a:pt x="15" y="296"/>
                    <a:pt x="15" y="296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14" y="297"/>
                    <a:pt x="14" y="297"/>
                    <a:pt x="14" y="297"/>
                  </a:cubicBezTo>
                  <a:cubicBezTo>
                    <a:pt x="14" y="297"/>
                    <a:pt x="14" y="297"/>
                    <a:pt x="14" y="297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8" y="303"/>
                    <a:pt x="8" y="303"/>
                    <a:pt x="8" y="303"/>
                  </a:cubicBezTo>
                  <a:cubicBezTo>
                    <a:pt x="5" y="309"/>
                    <a:pt x="5" y="309"/>
                    <a:pt x="5" y="309"/>
                  </a:cubicBezTo>
                  <a:cubicBezTo>
                    <a:pt x="5" y="309"/>
                    <a:pt x="5" y="309"/>
                    <a:pt x="5" y="309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3" y="314"/>
                    <a:pt x="3" y="314"/>
                    <a:pt x="3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1" y="317"/>
                    <a:pt x="1" y="317"/>
                    <a:pt x="1" y="31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" y="320"/>
                    <a:pt x="1" y="320"/>
                    <a:pt x="1" y="320"/>
                  </a:cubicBezTo>
                  <a:cubicBezTo>
                    <a:pt x="2" y="320"/>
                    <a:pt x="2" y="320"/>
                    <a:pt x="2" y="320"/>
                  </a:cubicBezTo>
                  <a:cubicBezTo>
                    <a:pt x="4" y="320"/>
                    <a:pt x="4" y="320"/>
                    <a:pt x="4" y="320"/>
                  </a:cubicBezTo>
                  <a:cubicBezTo>
                    <a:pt x="6" y="320"/>
                    <a:pt x="6" y="320"/>
                    <a:pt x="6" y="320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13" y="314"/>
                    <a:pt x="13" y="314"/>
                    <a:pt x="13" y="314"/>
                  </a:cubicBezTo>
                  <a:cubicBezTo>
                    <a:pt x="14" y="314"/>
                    <a:pt x="14" y="314"/>
                    <a:pt x="14" y="314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17" y="312"/>
                    <a:pt x="17" y="312"/>
                    <a:pt x="17" y="312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22" y="310"/>
                    <a:pt x="22" y="310"/>
                    <a:pt x="22" y="310"/>
                  </a:cubicBezTo>
                  <a:cubicBezTo>
                    <a:pt x="22" y="310"/>
                    <a:pt x="22" y="310"/>
                    <a:pt x="22" y="310"/>
                  </a:cubicBezTo>
                  <a:cubicBezTo>
                    <a:pt x="23" y="310"/>
                    <a:pt x="23" y="310"/>
                    <a:pt x="23" y="310"/>
                  </a:cubicBezTo>
                  <a:cubicBezTo>
                    <a:pt x="24" y="311"/>
                    <a:pt x="24" y="311"/>
                    <a:pt x="24" y="311"/>
                  </a:cubicBezTo>
                  <a:cubicBezTo>
                    <a:pt x="25" y="311"/>
                    <a:pt x="25" y="311"/>
                    <a:pt x="25" y="312"/>
                  </a:cubicBezTo>
                  <a:cubicBezTo>
                    <a:pt x="26" y="314"/>
                    <a:pt x="26" y="314"/>
                    <a:pt x="26" y="314"/>
                  </a:cubicBezTo>
                  <a:cubicBezTo>
                    <a:pt x="26" y="314"/>
                    <a:pt x="26" y="314"/>
                    <a:pt x="26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5" y="318"/>
                    <a:pt x="25" y="318"/>
                    <a:pt x="25" y="318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49" y="344"/>
                    <a:pt x="49" y="344"/>
                    <a:pt x="49" y="344"/>
                  </a:cubicBezTo>
                  <a:cubicBezTo>
                    <a:pt x="51" y="346"/>
                    <a:pt x="51" y="346"/>
                    <a:pt x="51" y="346"/>
                  </a:cubicBezTo>
                  <a:cubicBezTo>
                    <a:pt x="88" y="389"/>
                    <a:pt x="88" y="389"/>
                    <a:pt x="88" y="389"/>
                  </a:cubicBezTo>
                  <a:cubicBezTo>
                    <a:pt x="101" y="402"/>
                    <a:pt x="101" y="402"/>
                    <a:pt x="101" y="402"/>
                  </a:cubicBezTo>
                  <a:cubicBezTo>
                    <a:pt x="104" y="405"/>
                    <a:pt x="104" y="405"/>
                    <a:pt x="104" y="405"/>
                  </a:cubicBezTo>
                  <a:cubicBezTo>
                    <a:pt x="110" y="413"/>
                    <a:pt x="110" y="413"/>
                    <a:pt x="110" y="413"/>
                  </a:cubicBezTo>
                  <a:cubicBezTo>
                    <a:pt x="117" y="421"/>
                    <a:pt x="117" y="421"/>
                    <a:pt x="117" y="421"/>
                  </a:cubicBezTo>
                  <a:cubicBezTo>
                    <a:pt x="118" y="422"/>
                    <a:pt x="118" y="422"/>
                    <a:pt x="118" y="422"/>
                  </a:cubicBezTo>
                  <a:cubicBezTo>
                    <a:pt x="125" y="429"/>
                    <a:pt x="125" y="429"/>
                    <a:pt x="125" y="429"/>
                  </a:cubicBezTo>
                  <a:cubicBezTo>
                    <a:pt x="148" y="457"/>
                    <a:pt x="148" y="457"/>
                    <a:pt x="148" y="457"/>
                  </a:cubicBezTo>
                  <a:cubicBezTo>
                    <a:pt x="163" y="474"/>
                    <a:pt x="163" y="474"/>
                    <a:pt x="163" y="474"/>
                  </a:cubicBezTo>
                  <a:cubicBezTo>
                    <a:pt x="222" y="536"/>
                    <a:pt x="222" y="536"/>
                    <a:pt x="222" y="536"/>
                  </a:cubicBezTo>
                  <a:cubicBezTo>
                    <a:pt x="231" y="535"/>
                    <a:pt x="231" y="535"/>
                    <a:pt x="231" y="535"/>
                  </a:cubicBezTo>
                  <a:cubicBezTo>
                    <a:pt x="235" y="535"/>
                    <a:pt x="235" y="535"/>
                    <a:pt x="235" y="535"/>
                  </a:cubicBezTo>
                  <a:cubicBezTo>
                    <a:pt x="240" y="533"/>
                    <a:pt x="240" y="533"/>
                    <a:pt x="240" y="533"/>
                  </a:cubicBezTo>
                  <a:cubicBezTo>
                    <a:pt x="243" y="531"/>
                    <a:pt x="243" y="531"/>
                    <a:pt x="243" y="531"/>
                  </a:cubicBezTo>
                  <a:cubicBezTo>
                    <a:pt x="248" y="527"/>
                    <a:pt x="248" y="527"/>
                    <a:pt x="248" y="527"/>
                  </a:cubicBezTo>
                  <a:cubicBezTo>
                    <a:pt x="252" y="527"/>
                    <a:pt x="252" y="527"/>
                    <a:pt x="252" y="527"/>
                  </a:cubicBezTo>
                  <a:cubicBezTo>
                    <a:pt x="255" y="528"/>
                    <a:pt x="255" y="528"/>
                    <a:pt x="255" y="528"/>
                  </a:cubicBezTo>
                  <a:cubicBezTo>
                    <a:pt x="256" y="530"/>
                    <a:pt x="256" y="530"/>
                    <a:pt x="256" y="530"/>
                  </a:cubicBezTo>
                  <a:cubicBezTo>
                    <a:pt x="261" y="532"/>
                    <a:pt x="261" y="532"/>
                    <a:pt x="261" y="532"/>
                  </a:cubicBezTo>
                  <a:cubicBezTo>
                    <a:pt x="265" y="532"/>
                    <a:pt x="265" y="532"/>
                    <a:pt x="265" y="532"/>
                  </a:cubicBezTo>
                  <a:cubicBezTo>
                    <a:pt x="272" y="535"/>
                    <a:pt x="272" y="535"/>
                    <a:pt x="272" y="535"/>
                  </a:cubicBezTo>
                  <a:cubicBezTo>
                    <a:pt x="276" y="540"/>
                    <a:pt x="276" y="540"/>
                    <a:pt x="276" y="540"/>
                  </a:cubicBezTo>
                  <a:cubicBezTo>
                    <a:pt x="277" y="544"/>
                    <a:pt x="277" y="544"/>
                    <a:pt x="277" y="544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80" y="550"/>
                    <a:pt x="280" y="550"/>
                    <a:pt x="280" y="550"/>
                  </a:cubicBezTo>
                  <a:cubicBezTo>
                    <a:pt x="286" y="551"/>
                    <a:pt x="286" y="551"/>
                    <a:pt x="286" y="551"/>
                  </a:cubicBezTo>
                  <a:cubicBezTo>
                    <a:pt x="293" y="544"/>
                    <a:pt x="293" y="544"/>
                    <a:pt x="293" y="544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17" y="536"/>
                    <a:pt x="317" y="536"/>
                    <a:pt x="317" y="536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9" y="529"/>
                    <a:pt x="329" y="529"/>
                    <a:pt x="329" y="529"/>
                  </a:cubicBezTo>
                  <a:cubicBezTo>
                    <a:pt x="332" y="526"/>
                    <a:pt x="332" y="526"/>
                    <a:pt x="332" y="526"/>
                  </a:cubicBezTo>
                  <a:cubicBezTo>
                    <a:pt x="333" y="526"/>
                    <a:pt x="333" y="526"/>
                    <a:pt x="333" y="526"/>
                  </a:cubicBezTo>
                  <a:cubicBezTo>
                    <a:pt x="334" y="526"/>
                    <a:pt x="334" y="526"/>
                    <a:pt x="334" y="526"/>
                  </a:cubicBezTo>
                  <a:cubicBezTo>
                    <a:pt x="336" y="525"/>
                    <a:pt x="336" y="525"/>
                    <a:pt x="336" y="525"/>
                  </a:cubicBezTo>
                  <a:cubicBezTo>
                    <a:pt x="338" y="525"/>
                    <a:pt x="338" y="525"/>
                    <a:pt x="338" y="525"/>
                  </a:cubicBezTo>
                  <a:cubicBezTo>
                    <a:pt x="338" y="524"/>
                    <a:pt x="338" y="524"/>
                    <a:pt x="338" y="524"/>
                  </a:cubicBezTo>
                  <a:cubicBezTo>
                    <a:pt x="339" y="521"/>
                    <a:pt x="339" y="521"/>
                    <a:pt x="339" y="521"/>
                  </a:cubicBezTo>
                  <a:cubicBezTo>
                    <a:pt x="338" y="520"/>
                    <a:pt x="338" y="520"/>
                    <a:pt x="338" y="520"/>
                  </a:cubicBezTo>
                  <a:cubicBezTo>
                    <a:pt x="337" y="518"/>
                    <a:pt x="337" y="518"/>
                    <a:pt x="337" y="518"/>
                  </a:cubicBezTo>
                  <a:cubicBezTo>
                    <a:pt x="338" y="515"/>
                    <a:pt x="338" y="515"/>
                    <a:pt x="338" y="515"/>
                  </a:cubicBezTo>
                  <a:cubicBezTo>
                    <a:pt x="339" y="514"/>
                    <a:pt x="339" y="514"/>
                    <a:pt x="339" y="514"/>
                  </a:cubicBezTo>
                  <a:cubicBezTo>
                    <a:pt x="340" y="513"/>
                    <a:pt x="340" y="513"/>
                    <a:pt x="340" y="513"/>
                  </a:cubicBezTo>
                  <a:cubicBezTo>
                    <a:pt x="341" y="512"/>
                    <a:pt x="341" y="512"/>
                    <a:pt x="341" y="512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1" y="505"/>
                    <a:pt x="351" y="505"/>
                    <a:pt x="351" y="505"/>
                  </a:cubicBezTo>
                  <a:cubicBezTo>
                    <a:pt x="354" y="501"/>
                    <a:pt x="354" y="501"/>
                    <a:pt x="354" y="501"/>
                  </a:cubicBezTo>
                  <a:cubicBezTo>
                    <a:pt x="356" y="495"/>
                    <a:pt x="356" y="495"/>
                    <a:pt x="356" y="495"/>
                  </a:cubicBezTo>
                  <a:cubicBezTo>
                    <a:pt x="356" y="494"/>
                    <a:pt x="356" y="494"/>
                    <a:pt x="356" y="494"/>
                  </a:cubicBezTo>
                  <a:cubicBezTo>
                    <a:pt x="356" y="492"/>
                    <a:pt x="356" y="492"/>
                    <a:pt x="356" y="492"/>
                  </a:cubicBezTo>
                  <a:cubicBezTo>
                    <a:pt x="356" y="490"/>
                    <a:pt x="356" y="490"/>
                    <a:pt x="356" y="490"/>
                  </a:cubicBezTo>
                  <a:cubicBezTo>
                    <a:pt x="355" y="487"/>
                    <a:pt x="355" y="487"/>
                    <a:pt x="355" y="487"/>
                  </a:cubicBezTo>
                  <a:cubicBezTo>
                    <a:pt x="355" y="486"/>
                    <a:pt x="355" y="486"/>
                    <a:pt x="355" y="486"/>
                  </a:cubicBezTo>
                  <a:cubicBezTo>
                    <a:pt x="352" y="484"/>
                    <a:pt x="352" y="484"/>
                    <a:pt x="352" y="484"/>
                  </a:cubicBezTo>
                  <a:cubicBezTo>
                    <a:pt x="350" y="482"/>
                    <a:pt x="350" y="482"/>
                    <a:pt x="350" y="482"/>
                  </a:cubicBezTo>
                  <a:cubicBezTo>
                    <a:pt x="348" y="479"/>
                    <a:pt x="348" y="479"/>
                    <a:pt x="348" y="479"/>
                  </a:cubicBezTo>
                  <a:cubicBezTo>
                    <a:pt x="348" y="475"/>
                    <a:pt x="348" y="475"/>
                    <a:pt x="348" y="475"/>
                  </a:cubicBezTo>
                  <a:cubicBezTo>
                    <a:pt x="350" y="474"/>
                    <a:pt x="350" y="474"/>
                    <a:pt x="350" y="474"/>
                  </a:cubicBezTo>
                  <a:cubicBezTo>
                    <a:pt x="380" y="439"/>
                    <a:pt x="380" y="439"/>
                    <a:pt x="380" y="439"/>
                  </a:cubicBezTo>
                  <a:cubicBezTo>
                    <a:pt x="384" y="435"/>
                    <a:pt x="384" y="435"/>
                    <a:pt x="384" y="435"/>
                  </a:cubicBezTo>
                  <a:cubicBezTo>
                    <a:pt x="387" y="433"/>
                    <a:pt x="387" y="433"/>
                    <a:pt x="387" y="433"/>
                  </a:cubicBezTo>
                  <a:cubicBezTo>
                    <a:pt x="388" y="431"/>
                    <a:pt x="388" y="431"/>
                    <a:pt x="388" y="431"/>
                  </a:cubicBezTo>
                  <a:cubicBezTo>
                    <a:pt x="390" y="429"/>
                    <a:pt x="390" y="429"/>
                    <a:pt x="390" y="429"/>
                  </a:cubicBezTo>
                  <a:cubicBezTo>
                    <a:pt x="392" y="427"/>
                    <a:pt x="392" y="427"/>
                    <a:pt x="392" y="42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442" y="374"/>
                    <a:pt x="442" y="374"/>
                    <a:pt x="442" y="374"/>
                  </a:cubicBezTo>
                  <a:cubicBezTo>
                    <a:pt x="444" y="373"/>
                    <a:pt x="444" y="373"/>
                    <a:pt x="444" y="373"/>
                  </a:cubicBezTo>
                  <a:cubicBezTo>
                    <a:pt x="445" y="371"/>
                    <a:pt x="445" y="371"/>
                    <a:pt x="445" y="371"/>
                  </a:cubicBezTo>
                  <a:cubicBezTo>
                    <a:pt x="456" y="359"/>
                    <a:pt x="456" y="359"/>
                    <a:pt x="456" y="359"/>
                  </a:cubicBezTo>
                  <a:cubicBezTo>
                    <a:pt x="461" y="353"/>
                    <a:pt x="461" y="353"/>
                    <a:pt x="461" y="353"/>
                  </a:cubicBezTo>
                  <a:cubicBezTo>
                    <a:pt x="471" y="343"/>
                    <a:pt x="471" y="343"/>
                    <a:pt x="471" y="343"/>
                  </a:cubicBezTo>
                  <a:cubicBezTo>
                    <a:pt x="489" y="326"/>
                    <a:pt x="489" y="326"/>
                    <a:pt x="489" y="326"/>
                  </a:cubicBezTo>
                  <a:cubicBezTo>
                    <a:pt x="492" y="322"/>
                    <a:pt x="492" y="322"/>
                    <a:pt x="492" y="322"/>
                  </a:cubicBezTo>
                  <a:cubicBezTo>
                    <a:pt x="499" y="315"/>
                    <a:pt x="499" y="315"/>
                    <a:pt x="499" y="315"/>
                  </a:cubicBezTo>
                  <a:cubicBezTo>
                    <a:pt x="497" y="313"/>
                    <a:pt x="497" y="313"/>
                    <a:pt x="497" y="313"/>
                  </a:cubicBezTo>
                  <a:cubicBezTo>
                    <a:pt x="496" y="312"/>
                    <a:pt x="496" y="312"/>
                    <a:pt x="496" y="311"/>
                  </a:cubicBezTo>
                  <a:cubicBezTo>
                    <a:pt x="496" y="311"/>
                    <a:pt x="496" y="310"/>
                    <a:pt x="497" y="310"/>
                  </a:cubicBezTo>
                  <a:cubicBezTo>
                    <a:pt x="622" y="184"/>
                    <a:pt x="622" y="184"/>
                    <a:pt x="622" y="184"/>
                  </a:cubicBezTo>
                  <a:cubicBezTo>
                    <a:pt x="608" y="176"/>
                    <a:pt x="608" y="176"/>
                    <a:pt x="608" y="176"/>
                  </a:cubicBezTo>
                  <a:cubicBezTo>
                    <a:pt x="581" y="160"/>
                    <a:pt x="581" y="160"/>
                    <a:pt x="581" y="160"/>
                  </a:cubicBezTo>
                  <a:cubicBezTo>
                    <a:pt x="455" y="89"/>
                    <a:pt x="455" y="89"/>
                    <a:pt x="455" y="89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296" y="0"/>
                    <a:pt x="296" y="0"/>
                    <a:pt x="296" y="0"/>
                  </a:cubicBezTo>
                </a:path>
              </a:pathLst>
            </a:custGeom>
            <a:solidFill>
              <a:srgbClr val="B1C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7" name="Freeform 87">
              <a:extLst>
                <a:ext uri="{FF2B5EF4-FFF2-40B4-BE49-F238E27FC236}">
                  <a16:creationId xmlns:a16="http://schemas.microsoft.com/office/drawing/2014/main" id="{3DD1EB27-0B4E-4DBF-84A8-531EB5F6E5E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852044" y="1844792"/>
              <a:ext cx="377412" cy="322482"/>
            </a:xfrm>
            <a:custGeom>
              <a:avLst/>
              <a:gdLst>
                <a:gd name="T0" fmla="*/ 2147483646 w 256"/>
                <a:gd name="T1" fmla="*/ 2147483646 h 213"/>
                <a:gd name="T2" fmla="*/ 2147483646 w 256"/>
                <a:gd name="T3" fmla="*/ 2147483646 h 213"/>
                <a:gd name="T4" fmla="*/ 2147483646 w 256"/>
                <a:gd name="T5" fmla="*/ 2147483646 h 213"/>
                <a:gd name="T6" fmla="*/ 2147483646 w 256"/>
                <a:gd name="T7" fmla="*/ 2147483646 h 213"/>
                <a:gd name="T8" fmla="*/ 2147483646 w 256"/>
                <a:gd name="T9" fmla="*/ 2147483646 h 213"/>
                <a:gd name="T10" fmla="*/ 2147483646 w 256"/>
                <a:gd name="T11" fmla="*/ 2147483646 h 213"/>
                <a:gd name="T12" fmla="*/ 2147483646 w 256"/>
                <a:gd name="T13" fmla="*/ 2147483646 h 213"/>
                <a:gd name="T14" fmla="*/ 2147483646 w 256"/>
                <a:gd name="T15" fmla="*/ 2147483646 h 213"/>
                <a:gd name="T16" fmla="*/ 2147483646 w 256"/>
                <a:gd name="T17" fmla="*/ 2147483646 h 213"/>
                <a:gd name="T18" fmla="*/ 2147483646 w 256"/>
                <a:gd name="T19" fmla="*/ 2147483646 h 213"/>
                <a:gd name="T20" fmla="*/ 2147483646 w 256"/>
                <a:gd name="T21" fmla="*/ 2147483646 h 213"/>
                <a:gd name="T22" fmla="*/ 2147483646 w 256"/>
                <a:gd name="T23" fmla="*/ 2147483646 h 213"/>
                <a:gd name="T24" fmla="*/ 2147483646 w 256"/>
                <a:gd name="T25" fmla="*/ 2147483646 h 213"/>
                <a:gd name="T26" fmla="*/ 2147483646 w 256"/>
                <a:gd name="T27" fmla="*/ 2147483646 h 213"/>
                <a:gd name="T28" fmla="*/ 2147483646 w 256"/>
                <a:gd name="T29" fmla="*/ 2147483646 h 213"/>
                <a:gd name="T30" fmla="*/ 2147483646 w 256"/>
                <a:gd name="T31" fmla="*/ 2147483646 h 213"/>
                <a:gd name="T32" fmla="*/ 2147483646 w 256"/>
                <a:gd name="T33" fmla="*/ 2147483646 h 213"/>
                <a:gd name="T34" fmla="*/ 2147483646 w 256"/>
                <a:gd name="T35" fmla="*/ 2147483646 h 213"/>
                <a:gd name="T36" fmla="*/ 2147483646 w 256"/>
                <a:gd name="T37" fmla="*/ 2147483646 h 213"/>
                <a:gd name="T38" fmla="*/ 2147483646 w 256"/>
                <a:gd name="T39" fmla="*/ 2147483646 h 213"/>
                <a:gd name="T40" fmla="*/ 2147483646 w 256"/>
                <a:gd name="T41" fmla="*/ 2147483646 h 213"/>
                <a:gd name="T42" fmla="*/ 2147483646 w 256"/>
                <a:gd name="T43" fmla="*/ 2147483646 h 213"/>
                <a:gd name="T44" fmla="*/ 2147483646 w 256"/>
                <a:gd name="T45" fmla="*/ 2147483646 h 213"/>
                <a:gd name="T46" fmla="*/ 2147483646 w 256"/>
                <a:gd name="T47" fmla="*/ 2147483646 h 213"/>
                <a:gd name="T48" fmla="*/ 2147483646 w 256"/>
                <a:gd name="T49" fmla="*/ 2147483646 h 213"/>
                <a:gd name="T50" fmla="*/ 2147483646 w 256"/>
                <a:gd name="T51" fmla="*/ 2147483646 h 213"/>
                <a:gd name="T52" fmla="*/ 2147483646 w 256"/>
                <a:gd name="T53" fmla="*/ 0 h 213"/>
                <a:gd name="T54" fmla="*/ 2147483646 w 256"/>
                <a:gd name="T55" fmla="*/ 2147483646 h 213"/>
                <a:gd name="T56" fmla="*/ 2147483646 w 256"/>
                <a:gd name="T57" fmla="*/ 2147483646 h 213"/>
                <a:gd name="T58" fmla="*/ 2147483646 w 256"/>
                <a:gd name="T59" fmla="*/ 2147483646 h 213"/>
                <a:gd name="T60" fmla="*/ 2147483646 w 256"/>
                <a:gd name="T61" fmla="*/ 2147483646 h 213"/>
                <a:gd name="T62" fmla="*/ 2147483646 w 256"/>
                <a:gd name="T63" fmla="*/ 2147483646 h 213"/>
                <a:gd name="T64" fmla="*/ 2147483646 w 256"/>
                <a:gd name="T65" fmla="*/ 2147483646 h 213"/>
                <a:gd name="T66" fmla="*/ 0 w 256"/>
                <a:gd name="T67" fmla="*/ 2147483646 h 213"/>
                <a:gd name="T68" fmla="*/ 2147483646 w 256"/>
                <a:gd name="T69" fmla="*/ 2147483646 h 213"/>
                <a:gd name="T70" fmla="*/ 2147483646 w 256"/>
                <a:gd name="T71" fmla="*/ 2147483646 h 213"/>
                <a:gd name="T72" fmla="*/ 2147483646 w 256"/>
                <a:gd name="T73" fmla="*/ 2147483646 h 213"/>
                <a:gd name="T74" fmla="*/ 2147483646 w 256"/>
                <a:gd name="T75" fmla="*/ 2147483646 h 213"/>
                <a:gd name="T76" fmla="*/ 2147483646 w 256"/>
                <a:gd name="T77" fmla="*/ 2147483646 h 213"/>
                <a:gd name="T78" fmla="*/ 2147483646 w 256"/>
                <a:gd name="T79" fmla="*/ 2147483646 h 213"/>
                <a:gd name="T80" fmla="*/ 2147483646 w 256"/>
                <a:gd name="T81" fmla="*/ 2147483646 h 213"/>
                <a:gd name="T82" fmla="*/ 2147483646 w 256"/>
                <a:gd name="T83" fmla="*/ 2147483646 h 213"/>
                <a:gd name="T84" fmla="*/ 2147483646 w 256"/>
                <a:gd name="T85" fmla="*/ 2147483646 h 213"/>
                <a:gd name="T86" fmla="*/ 2147483646 w 256"/>
                <a:gd name="T87" fmla="*/ 2147483646 h 213"/>
                <a:gd name="T88" fmla="*/ 2147483646 w 256"/>
                <a:gd name="T89" fmla="*/ 2147483646 h 213"/>
                <a:gd name="T90" fmla="*/ 2147483646 w 256"/>
                <a:gd name="T91" fmla="*/ 2147483646 h 213"/>
                <a:gd name="T92" fmla="*/ 2147483646 w 256"/>
                <a:gd name="T93" fmla="*/ 2147483646 h 213"/>
                <a:gd name="T94" fmla="*/ 2147483646 w 256"/>
                <a:gd name="T95" fmla="*/ 2147483646 h 213"/>
                <a:gd name="T96" fmla="*/ 2147483646 w 256"/>
                <a:gd name="T97" fmla="*/ 2147483646 h 213"/>
                <a:gd name="T98" fmla="*/ 2147483646 w 256"/>
                <a:gd name="T99" fmla="*/ 0 h 2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6" h="213">
                  <a:moveTo>
                    <a:pt x="222" y="189"/>
                  </a:moveTo>
                  <a:cubicBezTo>
                    <a:pt x="222" y="190"/>
                    <a:pt x="222" y="190"/>
                    <a:pt x="222" y="190"/>
                  </a:cubicBezTo>
                  <a:cubicBezTo>
                    <a:pt x="217" y="198"/>
                    <a:pt x="217" y="198"/>
                    <a:pt x="217" y="198"/>
                  </a:cubicBezTo>
                  <a:cubicBezTo>
                    <a:pt x="215" y="201"/>
                    <a:pt x="215" y="201"/>
                    <a:pt x="215" y="201"/>
                  </a:cubicBezTo>
                  <a:cubicBezTo>
                    <a:pt x="215" y="205"/>
                    <a:pt x="215" y="205"/>
                    <a:pt x="215" y="205"/>
                  </a:cubicBezTo>
                  <a:cubicBezTo>
                    <a:pt x="219" y="211"/>
                    <a:pt x="219" y="211"/>
                    <a:pt x="219" y="211"/>
                  </a:cubicBezTo>
                  <a:cubicBezTo>
                    <a:pt x="221" y="213"/>
                    <a:pt x="221" y="213"/>
                    <a:pt x="221" y="213"/>
                  </a:cubicBezTo>
                  <a:cubicBezTo>
                    <a:pt x="222" y="213"/>
                    <a:pt x="222" y="213"/>
                    <a:pt x="222" y="213"/>
                  </a:cubicBezTo>
                  <a:cubicBezTo>
                    <a:pt x="222" y="189"/>
                    <a:pt x="222" y="189"/>
                    <a:pt x="222" y="189"/>
                  </a:cubicBezTo>
                  <a:moveTo>
                    <a:pt x="169" y="12"/>
                  </a:moveTo>
                  <a:cubicBezTo>
                    <a:pt x="132" y="99"/>
                    <a:pt x="132" y="99"/>
                    <a:pt x="132" y="99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60" y="105"/>
                    <a:pt x="160" y="105"/>
                    <a:pt x="160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9" y="117"/>
                    <a:pt x="209" y="117"/>
                    <a:pt x="209" y="117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09" y="130"/>
                    <a:pt x="209" y="130"/>
                    <a:pt x="209" y="130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9" y="141"/>
                    <a:pt x="219" y="141"/>
                    <a:pt x="219" y="141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222" y="147"/>
                    <a:pt x="222" y="147"/>
                    <a:pt x="222" y="147"/>
                  </a:cubicBezTo>
                  <a:cubicBezTo>
                    <a:pt x="221" y="139"/>
                    <a:pt x="221" y="139"/>
                    <a:pt x="221" y="139"/>
                  </a:cubicBezTo>
                  <a:cubicBezTo>
                    <a:pt x="221" y="138"/>
                    <a:pt x="221" y="138"/>
                    <a:pt x="222" y="138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9" y="129"/>
                    <a:pt x="229" y="129"/>
                    <a:pt x="229" y="129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8" y="97"/>
                    <a:pt x="238" y="97"/>
                    <a:pt x="238" y="97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34" y="84"/>
                    <a:pt x="234" y="83"/>
                    <a:pt x="234" y="83"/>
                  </a:cubicBezTo>
                  <a:cubicBezTo>
                    <a:pt x="256" y="31"/>
                    <a:pt x="256" y="31"/>
                    <a:pt x="256" y="31"/>
                  </a:cubicBezTo>
                  <a:cubicBezTo>
                    <a:pt x="169" y="12"/>
                    <a:pt x="169" y="12"/>
                    <a:pt x="169" y="12"/>
                  </a:cubicBezTo>
                  <a:moveTo>
                    <a:pt x="11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5D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8" name="Freeform 90">
              <a:extLst>
                <a:ext uri="{FF2B5EF4-FFF2-40B4-BE49-F238E27FC236}">
                  <a16:creationId xmlns:a16="http://schemas.microsoft.com/office/drawing/2014/main" id="{C69EB0D3-BD07-4E28-BD0D-98BADEE0BA06}"/>
                </a:ext>
              </a:extLst>
            </p:cNvPr>
            <p:cNvSpPr>
              <a:spLocks/>
            </p:cNvSpPr>
            <p:nvPr/>
          </p:nvSpPr>
          <p:spPr bwMode="gray">
            <a:xfrm>
              <a:off x="9821238" y="1849716"/>
              <a:ext cx="640421" cy="910828"/>
            </a:xfrm>
            <a:custGeom>
              <a:avLst/>
              <a:gdLst>
                <a:gd name="T0" fmla="*/ 2147483646 w 435"/>
                <a:gd name="T1" fmla="*/ 2147483646 h 602"/>
                <a:gd name="T2" fmla="*/ 2147483646 w 435"/>
                <a:gd name="T3" fmla="*/ 2147483646 h 602"/>
                <a:gd name="T4" fmla="*/ 2147483646 w 435"/>
                <a:gd name="T5" fmla="*/ 2147483646 h 602"/>
                <a:gd name="T6" fmla="*/ 2147483646 w 435"/>
                <a:gd name="T7" fmla="*/ 2147483646 h 602"/>
                <a:gd name="T8" fmla="*/ 2147483646 w 435"/>
                <a:gd name="T9" fmla="*/ 2147483646 h 602"/>
                <a:gd name="T10" fmla="*/ 2147483646 w 435"/>
                <a:gd name="T11" fmla="*/ 2147483646 h 602"/>
                <a:gd name="T12" fmla="*/ 2147483646 w 435"/>
                <a:gd name="T13" fmla="*/ 2147483646 h 602"/>
                <a:gd name="T14" fmla="*/ 2147483646 w 435"/>
                <a:gd name="T15" fmla="*/ 2147483646 h 602"/>
                <a:gd name="T16" fmla="*/ 2147483646 w 435"/>
                <a:gd name="T17" fmla="*/ 2147483646 h 602"/>
                <a:gd name="T18" fmla="*/ 2147483646 w 435"/>
                <a:gd name="T19" fmla="*/ 2147483646 h 602"/>
                <a:gd name="T20" fmla="*/ 2147483646 w 435"/>
                <a:gd name="T21" fmla="*/ 2147483646 h 602"/>
                <a:gd name="T22" fmla="*/ 2147483646 w 435"/>
                <a:gd name="T23" fmla="*/ 2147483646 h 602"/>
                <a:gd name="T24" fmla="*/ 2147483646 w 435"/>
                <a:gd name="T25" fmla="*/ 2147483646 h 602"/>
                <a:gd name="T26" fmla="*/ 2147483646 w 435"/>
                <a:gd name="T27" fmla="*/ 2147483646 h 602"/>
                <a:gd name="T28" fmla="*/ 2147483646 w 435"/>
                <a:gd name="T29" fmla="*/ 2147483646 h 602"/>
                <a:gd name="T30" fmla="*/ 2147483646 w 435"/>
                <a:gd name="T31" fmla="*/ 2147483646 h 602"/>
                <a:gd name="T32" fmla="*/ 2147483646 w 435"/>
                <a:gd name="T33" fmla="*/ 2147483646 h 602"/>
                <a:gd name="T34" fmla="*/ 2147483646 w 435"/>
                <a:gd name="T35" fmla="*/ 2147483646 h 602"/>
                <a:gd name="T36" fmla="*/ 2147483646 w 435"/>
                <a:gd name="T37" fmla="*/ 2147483646 h 602"/>
                <a:gd name="T38" fmla="*/ 2147483646 w 435"/>
                <a:gd name="T39" fmla="*/ 2147483646 h 602"/>
                <a:gd name="T40" fmla="*/ 2147483646 w 435"/>
                <a:gd name="T41" fmla="*/ 2147483646 h 602"/>
                <a:gd name="T42" fmla="*/ 2147483646 w 435"/>
                <a:gd name="T43" fmla="*/ 2147483646 h 602"/>
                <a:gd name="T44" fmla="*/ 2147483646 w 435"/>
                <a:gd name="T45" fmla="*/ 2147483646 h 602"/>
                <a:gd name="T46" fmla="*/ 2147483646 w 435"/>
                <a:gd name="T47" fmla="*/ 2147483646 h 602"/>
                <a:gd name="T48" fmla="*/ 2147483646 w 435"/>
                <a:gd name="T49" fmla="*/ 2147483646 h 602"/>
                <a:gd name="T50" fmla="*/ 2147483646 w 435"/>
                <a:gd name="T51" fmla="*/ 2147483646 h 602"/>
                <a:gd name="T52" fmla="*/ 2147483646 w 435"/>
                <a:gd name="T53" fmla="*/ 2147483646 h 602"/>
                <a:gd name="T54" fmla="*/ 2147483646 w 435"/>
                <a:gd name="T55" fmla="*/ 2147483646 h 602"/>
                <a:gd name="T56" fmla="*/ 2147483646 w 435"/>
                <a:gd name="T57" fmla="*/ 2147483646 h 602"/>
                <a:gd name="T58" fmla="*/ 2147483646 w 435"/>
                <a:gd name="T59" fmla="*/ 2147483646 h 602"/>
                <a:gd name="T60" fmla="*/ 2147483646 w 435"/>
                <a:gd name="T61" fmla="*/ 2147483646 h 602"/>
                <a:gd name="T62" fmla="*/ 2147483646 w 435"/>
                <a:gd name="T63" fmla="*/ 2147483646 h 602"/>
                <a:gd name="T64" fmla="*/ 2147483646 w 435"/>
                <a:gd name="T65" fmla="*/ 2147483646 h 602"/>
                <a:gd name="T66" fmla="*/ 2147483646 w 435"/>
                <a:gd name="T67" fmla="*/ 2147483646 h 602"/>
                <a:gd name="T68" fmla="*/ 2147483646 w 435"/>
                <a:gd name="T69" fmla="*/ 2147483646 h 602"/>
                <a:gd name="T70" fmla="*/ 2147483646 w 435"/>
                <a:gd name="T71" fmla="*/ 2147483646 h 602"/>
                <a:gd name="T72" fmla="*/ 2147483646 w 435"/>
                <a:gd name="T73" fmla="*/ 2147483646 h 602"/>
                <a:gd name="T74" fmla="*/ 2147483646 w 435"/>
                <a:gd name="T75" fmla="*/ 2147483646 h 602"/>
                <a:gd name="T76" fmla="*/ 2147483646 w 435"/>
                <a:gd name="T77" fmla="*/ 2147483646 h 602"/>
                <a:gd name="T78" fmla="*/ 2147483646 w 435"/>
                <a:gd name="T79" fmla="*/ 2147483646 h 602"/>
                <a:gd name="T80" fmla="*/ 2147483646 w 435"/>
                <a:gd name="T81" fmla="*/ 2147483646 h 602"/>
                <a:gd name="T82" fmla="*/ 2147483646 w 435"/>
                <a:gd name="T83" fmla="*/ 2147483646 h 602"/>
                <a:gd name="T84" fmla="*/ 2147483646 w 435"/>
                <a:gd name="T85" fmla="*/ 2147483646 h 602"/>
                <a:gd name="T86" fmla="*/ 2147483646 w 435"/>
                <a:gd name="T87" fmla="*/ 2147483646 h 602"/>
                <a:gd name="T88" fmla="*/ 2147483646 w 435"/>
                <a:gd name="T89" fmla="*/ 2147483646 h 602"/>
                <a:gd name="T90" fmla="*/ 2147483646 w 435"/>
                <a:gd name="T91" fmla="*/ 2147483646 h 602"/>
                <a:gd name="T92" fmla="*/ 2147483646 w 435"/>
                <a:gd name="T93" fmla="*/ 2147483646 h 602"/>
                <a:gd name="T94" fmla="*/ 2147483646 w 435"/>
                <a:gd name="T95" fmla="*/ 2147483646 h 602"/>
                <a:gd name="T96" fmla="*/ 2147483646 w 435"/>
                <a:gd name="T97" fmla="*/ 2147483646 h 602"/>
                <a:gd name="T98" fmla="*/ 2147483646 w 435"/>
                <a:gd name="T99" fmla="*/ 2147483646 h 602"/>
                <a:gd name="T100" fmla="*/ 2147483646 w 435"/>
                <a:gd name="T101" fmla="*/ 2147483646 h 602"/>
                <a:gd name="T102" fmla="*/ 2147483646 w 435"/>
                <a:gd name="T103" fmla="*/ 2147483646 h 602"/>
                <a:gd name="T104" fmla="*/ 2147483646 w 435"/>
                <a:gd name="T105" fmla="*/ 2147483646 h 602"/>
                <a:gd name="T106" fmla="*/ 2147483646 w 435"/>
                <a:gd name="T107" fmla="*/ 2147483646 h 602"/>
                <a:gd name="T108" fmla="*/ 2147483646 w 435"/>
                <a:gd name="T109" fmla="*/ 2147483646 h 602"/>
                <a:gd name="T110" fmla="*/ 2147483646 w 435"/>
                <a:gd name="T111" fmla="*/ 2147483646 h 602"/>
                <a:gd name="T112" fmla="*/ 2147483646 w 435"/>
                <a:gd name="T113" fmla="*/ 2147483646 h 602"/>
                <a:gd name="T114" fmla="*/ 2147483646 w 435"/>
                <a:gd name="T115" fmla="*/ 2147483646 h 602"/>
                <a:gd name="T116" fmla="*/ 2147483646 w 435"/>
                <a:gd name="T117" fmla="*/ 2147483646 h 602"/>
                <a:gd name="T118" fmla="*/ 2147483646 w 435"/>
                <a:gd name="T119" fmla="*/ 2147483646 h 602"/>
                <a:gd name="T120" fmla="*/ 2147483646 w 435"/>
                <a:gd name="T121" fmla="*/ 2147483646 h 602"/>
                <a:gd name="T122" fmla="*/ 2147483646 w 435"/>
                <a:gd name="T123" fmla="*/ 0 h 6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35" h="602">
                  <a:moveTo>
                    <a:pt x="238" y="0"/>
                  </a:moveTo>
                  <a:cubicBezTo>
                    <a:pt x="237" y="2"/>
                    <a:pt x="237" y="2"/>
                    <a:pt x="237" y="2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1" y="9"/>
                    <a:pt x="231" y="9"/>
                    <a:pt x="231" y="9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18" y="17"/>
                    <a:pt x="218" y="17"/>
                    <a:pt x="218" y="17"/>
                  </a:cubicBezTo>
                  <a:cubicBezTo>
                    <a:pt x="214" y="18"/>
                    <a:pt x="214" y="18"/>
                    <a:pt x="214" y="18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8" y="62"/>
                    <a:pt x="178" y="62"/>
                    <a:pt x="177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4" y="65"/>
                    <a:pt x="174" y="65"/>
                    <a:pt x="174" y="65"/>
                  </a:cubicBezTo>
                  <a:cubicBezTo>
                    <a:pt x="174" y="65"/>
                    <a:pt x="174" y="65"/>
                    <a:pt x="174" y="65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3" y="79"/>
                    <a:pt x="153" y="79"/>
                    <a:pt x="153" y="79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105" y="195"/>
                    <a:pt x="105" y="195"/>
                    <a:pt x="105" y="195"/>
                  </a:cubicBezTo>
                  <a:cubicBezTo>
                    <a:pt x="108" y="200"/>
                    <a:pt x="108" y="200"/>
                    <a:pt x="108" y="200"/>
                  </a:cubicBezTo>
                  <a:cubicBezTo>
                    <a:pt x="111" y="202"/>
                    <a:pt x="111" y="202"/>
                    <a:pt x="111" y="202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7" y="207"/>
                    <a:pt x="117" y="207"/>
                    <a:pt x="117" y="207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8" y="228"/>
                    <a:pt x="128" y="228"/>
                    <a:pt x="128" y="228"/>
                  </a:cubicBezTo>
                  <a:cubicBezTo>
                    <a:pt x="128" y="231"/>
                    <a:pt x="128" y="231"/>
                    <a:pt x="128" y="231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8" y="247"/>
                    <a:pt x="138" y="247"/>
                    <a:pt x="138" y="247"/>
                  </a:cubicBezTo>
                  <a:cubicBezTo>
                    <a:pt x="138" y="248"/>
                    <a:pt x="138" y="248"/>
                    <a:pt x="138" y="248"/>
                  </a:cubicBezTo>
                  <a:cubicBezTo>
                    <a:pt x="141" y="252"/>
                    <a:pt x="141" y="252"/>
                    <a:pt x="141" y="252"/>
                  </a:cubicBezTo>
                  <a:cubicBezTo>
                    <a:pt x="146" y="257"/>
                    <a:pt x="146" y="257"/>
                    <a:pt x="146" y="257"/>
                  </a:cubicBezTo>
                  <a:cubicBezTo>
                    <a:pt x="146" y="258"/>
                    <a:pt x="146" y="258"/>
                    <a:pt x="146" y="258"/>
                  </a:cubicBezTo>
                  <a:cubicBezTo>
                    <a:pt x="149" y="263"/>
                    <a:pt x="149" y="263"/>
                    <a:pt x="149" y="263"/>
                  </a:cubicBezTo>
                  <a:cubicBezTo>
                    <a:pt x="149" y="263"/>
                    <a:pt x="149" y="263"/>
                    <a:pt x="149" y="263"/>
                  </a:cubicBezTo>
                  <a:cubicBezTo>
                    <a:pt x="151" y="268"/>
                    <a:pt x="151" y="268"/>
                    <a:pt x="151" y="268"/>
                  </a:cubicBezTo>
                  <a:cubicBezTo>
                    <a:pt x="151" y="269"/>
                    <a:pt x="151" y="269"/>
                    <a:pt x="151" y="269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48" y="280"/>
                    <a:pt x="148" y="280"/>
                    <a:pt x="148" y="280"/>
                  </a:cubicBezTo>
                  <a:cubicBezTo>
                    <a:pt x="148" y="280"/>
                    <a:pt x="148" y="280"/>
                    <a:pt x="148" y="280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2" y="287"/>
                    <a:pt x="142" y="287"/>
                    <a:pt x="142" y="287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40" y="292"/>
                    <a:pt x="140" y="292"/>
                    <a:pt x="140" y="292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7" y="295"/>
                    <a:pt x="137" y="295"/>
                    <a:pt x="137" y="295"/>
                  </a:cubicBezTo>
                  <a:cubicBezTo>
                    <a:pt x="137" y="295"/>
                    <a:pt x="137" y="295"/>
                    <a:pt x="136" y="295"/>
                  </a:cubicBezTo>
                  <a:cubicBezTo>
                    <a:pt x="134" y="296"/>
                    <a:pt x="134" y="296"/>
                    <a:pt x="134" y="296"/>
                  </a:cubicBezTo>
                  <a:cubicBezTo>
                    <a:pt x="134" y="296"/>
                    <a:pt x="134" y="296"/>
                    <a:pt x="134" y="296"/>
                  </a:cubicBezTo>
                  <a:cubicBezTo>
                    <a:pt x="131" y="296"/>
                    <a:pt x="131" y="296"/>
                    <a:pt x="131" y="296"/>
                  </a:cubicBezTo>
                  <a:cubicBezTo>
                    <a:pt x="131" y="296"/>
                    <a:pt x="131" y="296"/>
                    <a:pt x="131" y="296"/>
                  </a:cubicBezTo>
                  <a:cubicBezTo>
                    <a:pt x="128" y="295"/>
                    <a:pt x="128" y="295"/>
                    <a:pt x="128" y="295"/>
                  </a:cubicBezTo>
                  <a:cubicBezTo>
                    <a:pt x="127" y="295"/>
                    <a:pt x="127" y="295"/>
                    <a:pt x="127" y="295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5" y="294"/>
                    <a:pt x="125" y="294"/>
                    <a:pt x="125" y="294"/>
                  </a:cubicBezTo>
                  <a:cubicBezTo>
                    <a:pt x="125" y="294"/>
                    <a:pt x="125" y="294"/>
                    <a:pt x="125" y="294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9" y="293"/>
                    <a:pt x="119" y="293"/>
                    <a:pt x="119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2" y="294"/>
                    <a:pt x="112" y="294"/>
                    <a:pt x="112" y="294"/>
                  </a:cubicBezTo>
                  <a:cubicBezTo>
                    <a:pt x="111" y="295"/>
                    <a:pt x="111" y="295"/>
                    <a:pt x="111" y="295"/>
                  </a:cubicBezTo>
                  <a:cubicBezTo>
                    <a:pt x="110" y="297"/>
                    <a:pt x="110" y="297"/>
                    <a:pt x="110" y="297"/>
                  </a:cubicBezTo>
                  <a:cubicBezTo>
                    <a:pt x="109" y="299"/>
                    <a:pt x="109" y="299"/>
                    <a:pt x="109" y="299"/>
                  </a:cubicBezTo>
                  <a:cubicBezTo>
                    <a:pt x="109" y="301"/>
                    <a:pt x="109" y="301"/>
                    <a:pt x="109" y="301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11" y="306"/>
                    <a:pt x="111" y="306"/>
                    <a:pt x="111" y="306"/>
                  </a:cubicBezTo>
                  <a:cubicBezTo>
                    <a:pt x="114" y="308"/>
                    <a:pt x="114" y="308"/>
                    <a:pt x="114" y="308"/>
                  </a:cubicBezTo>
                  <a:cubicBezTo>
                    <a:pt x="114" y="308"/>
                    <a:pt x="114" y="308"/>
                    <a:pt x="114" y="308"/>
                  </a:cubicBezTo>
                  <a:cubicBezTo>
                    <a:pt x="116" y="310"/>
                    <a:pt x="116" y="310"/>
                    <a:pt x="116" y="310"/>
                  </a:cubicBezTo>
                  <a:cubicBezTo>
                    <a:pt x="116" y="311"/>
                    <a:pt x="116" y="311"/>
                    <a:pt x="116" y="311"/>
                  </a:cubicBezTo>
                  <a:cubicBezTo>
                    <a:pt x="119" y="313"/>
                    <a:pt x="119" y="313"/>
                    <a:pt x="119" y="313"/>
                  </a:cubicBezTo>
                  <a:cubicBezTo>
                    <a:pt x="119" y="314"/>
                    <a:pt x="119" y="314"/>
                    <a:pt x="119" y="314"/>
                  </a:cubicBezTo>
                  <a:cubicBezTo>
                    <a:pt x="120" y="317"/>
                    <a:pt x="120" y="317"/>
                    <a:pt x="120" y="317"/>
                  </a:cubicBezTo>
                  <a:cubicBezTo>
                    <a:pt x="120" y="318"/>
                    <a:pt x="120" y="318"/>
                    <a:pt x="120" y="318"/>
                  </a:cubicBezTo>
                  <a:cubicBezTo>
                    <a:pt x="120" y="319"/>
                    <a:pt x="120" y="319"/>
                    <a:pt x="120" y="319"/>
                  </a:cubicBezTo>
                  <a:cubicBezTo>
                    <a:pt x="120" y="320"/>
                    <a:pt x="120" y="320"/>
                    <a:pt x="120" y="320"/>
                  </a:cubicBezTo>
                  <a:cubicBezTo>
                    <a:pt x="120" y="321"/>
                    <a:pt x="120" y="321"/>
                    <a:pt x="120" y="321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20" y="325"/>
                    <a:pt x="120" y="325"/>
                    <a:pt x="120" y="325"/>
                  </a:cubicBezTo>
                  <a:cubicBezTo>
                    <a:pt x="120" y="325"/>
                    <a:pt x="120" y="325"/>
                    <a:pt x="120" y="325"/>
                  </a:cubicBezTo>
                  <a:cubicBezTo>
                    <a:pt x="119" y="329"/>
                    <a:pt x="119" y="329"/>
                    <a:pt x="119" y="329"/>
                  </a:cubicBezTo>
                  <a:cubicBezTo>
                    <a:pt x="118" y="329"/>
                    <a:pt x="118" y="329"/>
                    <a:pt x="118" y="329"/>
                  </a:cubicBezTo>
                  <a:cubicBezTo>
                    <a:pt x="117" y="331"/>
                    <a:pt x="117" y="331"/>
                    <a:pt x="117" y="331"/>
                  </a:cubicBezTo>
                  <a:cubicBezTo>
                    <a:pt x="117" y="332"/>
                    <a:pt x="117" y="332"/>
                    <a:pt x="117" y="332"/>
                  </a:cubicBezTo>
                  <a:cubicBezTo>
                    <a:pt x="115" y="335"/>
                    <a:pt x="115" y="335"/>
                    <a:pt x="115" y="335"/>
                  </a:cubicBezTo>
                  <a:cubicBezTo>
                    <a:pt x="114" y="335"/>
                    <a:pt x="114" y="335"/>
                    <a:pt x="114" y="335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111" y="337"/>
                    <a:pt x="111" y="337"/>
                    <a:pt x="111" y="337"/>
                  </a:cubicBezTo>
                  <a:cubicBezTo>
                    <a:pt x="111" y="337"/>
                    <a:pt x="111" y="337"/>
                    <a:pt x="111" y="337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7" y="340"/>
                    <a:pt x="107" y="340"/>
                    <a:pt x="107" y="340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106" y="343"/>
                    <a:pt x="106" y="343"/>
                    <a:pt x="106" y="343"/>
                  </a:cubicBezTo>
                  <a:cubicBezTo>
                    <a:pt x="105" y="346"/>
                    <a:pt x="105" y="346"/>
                    <a:pt x="105" y="346"/>
                  </a:cubicBezTo>
                  <a:cubicBezTo>
                    <a:pt x="104" y="348"/>
                    <a:pt x="104" y="348"/>
                    <a:pt x="104" y="348"/>
                  </a:cubicBezTo>
                  <a:cubicBezTo>
                    <a:pt x="104" y="348"/>
                    <a:pt x="104" y="348"/>
                    <a:pt x="104" y="348"/>
                  </a:cubicBezTo>
                  <a:cubicBezTo>
                    <a:pt x="102" y="352"/>
                    <a:pt x="102" y="352"/>
                    <a:pt x="102" y="352"/>
                  </a:cubicBezTo>
                  <a:cubicBezTo>
                    <a:pt x="102" y="352"/>
                    <a:pt x="102" y="352"/>
                    <a:pt x="102" y="352"/>
                  </a:cubicBezTo>
                  <a:cubicBezTo>
                    <a:pt x="99" y="357"/>
                    <a:pt x="99" y="357"/>
                    <a:pt x="99" y="357"/>
                  </a:cubicBezTo>
                  <a:cubicBezTo>
                    <a:pt x="99" y="357"/>
                    <a:pt x="99" y="357"/>
                    <a:pt x="99" y="357"/>
                  </a:cubicBezTo>
                  <a:cubicBezTo>
                    <a:pt x="95" y="361"/>
                    <a:pt x="95" y="361"/>
                    <a:pt x="95" y="361"/>
                  </a:cubicBezTo>
                  <a:cubicBezTo>
                    <a:pt x="95" y="362"/>
                    <a:pt x="95" y="362"/>
                    <a:pt x="95" y="362"/>
                  </a:cubicBezTo>
                  <a:cubicBezTo>
                    <a:pt x="93" y="363"/>
                    <a:pt x="93" y="363"/>
                    <a:pt x="93" y="363"/>
                  </a:cubicBezTo>
                  <a:cubicBezTo>
                    <a:pt x="92" y="363"/>
                    <a:pt x="92" y="363"/>
                    <a:pt x="92" y="363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5" y="366"/>
                    <a:pt x="85" y="366"/>
                    <a:pt x="85" y="366"/>
                  </a:cubicBezTo>
                  <a:cubicBezTo>
                    <a:pt x="82" y="368"/>
                    <a:pt x="82" y="368"/>
                    <a:pt x="82" y="368"/>
                  </a:cubicBezTo>
                  <a:cubicBezTo>
                    <a:pt x="81" y="370"/>
                    <a:pt x="81" y="370"/>
                    <a:pt x="81" y="370"/>
                  </a:cubicBezTo>
                  <a:cubicBezTo>
                    <a:pt x="81" y="370"/>
                    <a:pt x="81" y="370"/>
                    <a:pt x="81" y="370"/>
                  </a:cubicBezTo>
                  <a:cubicBezTo>
                    <a:pt x="78" y="372"/>
                    <a:pt x="78" y="372"/>
                    <a:pt x="78" y="372"/>
                  </a:cubicBezTo>
                  <a:cubicBezTo>
                    <a:pt x="77" y="375"/>
                    <a:pt x="77" y="375"/>
                    <a:pt x="77" y="375"/>
                  </a:cubicBezTo>
                  <a:cubicBezTo>
                    <a:pt x="77" y="375"/>
                    <a:pt x="77" y="375"/>
                    <a:pt x="77" y="375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3" y="380"/>
                    <a:pt x="73" y="380"/>
                    <a:pt x="73" y="380"/>
                  </a:cubicBezTo>
                  <a:cubicBezTo>
                    <a:pt x="73" y="381"/>
                    <a:pt x="73" y="381"/>
                    <a:pt x="73" y="381"/>
                  </a:cubicBezTo>
                  <a:cubicBezTo>
                    <a:pt x="71" y="382"/>
                    <a:pt x="71" y="382"/>
                    <a:pt x="71" y="382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69" y="384"/>
                    <a:pt x="69" y="384"/>
                    <a:pt x="69" y="384"/>
                  </a:cubicBezTo>
                  <a:cubicBezTo>
                    <a:pt x="69" y="384"/>
                    <a:pt x="69" y="384"/>
                    <a:pt x="69" y="384"/>
                  </a:cubicBezTo>
                  <a:cubicBezTo>
                    <a:pt x="68" y="384"/>
                    <a:pt x="68" y="384"/>
                    <a:pt x="68" y="384"/>
                  </a:cubicBezTo>
                  <a:cubicBezTo>
                    <a:pt x="68" y="384"/>
                    <a:pt x="68" y="384"/>
                    <a:pt x="68" y="384"/>
                  </a:cubicBezTo>
                  <a:cubicBezTo>
                    <a:pt x="65" y="384"/>
                    <a:pt x="65" y="384"/>
                    <a:pt x="65" y="384"/>
                  </a:cubicBezTo>
                  <a:cubicBezTo>
                    <a:pt x="65" y="384"/>
                    <a:pt x="65" y="384"/>
                    <a:pt x="65" y="384"/>
                  </a:cubicBezTo>
                  <a:cubicBezTo>
                    <a:pt x="62" y="384"/>
                    <a:pt x="62" y="384"/>
                    <a:pt x="62" y="384"/>
                  </a:cubicBezTo>
                  <a:cubicBezTo>
                    <a:pt x="62" y="384"/>
                    <a:pt x="62" y="384"/>
                    <a:pt x="62" y="384"/>
                  </a:cubicBezTo>
                  <a:cubicBezTo>
                    <a:pt x="57" y="383"/>
                    <a:pt x="57" y="383"/>
                    <a:pt x="57" y="383"/>
                  </a:cubicBezTo>
                  <a:cubicBezTo>
                    <a:pt x="57" y="382"/>
                    <a:pt x="57" y="382"/>
                    <a:pt x="57" y="382"/>
                  </a:cubicBezTo>
                  <a:cubicBezTo>
                    <a:pt x="57" y="382"/>
                    <a:pt x="57" y="382"/>
                    <a:pt x="57" y="382"/>
                  </a:cubicBezTo>
                  <a:cubicBezTo>
                    <a:pt x="53" y="381"/>
                    <a:pt x="53" y="381"/>
                    <a:pt x="53" y="381"/>
                  </a:cubicBezTo>
                  <a:cubicBezTo>
                    <a:pt x="49" y="380"/>
                    <a:pt x="49" y="380"/>
                    <a:pt x="49" y="380"/>
                  </a:cubicBezTo>
                  <a:cubicBezTo>
                    <a:pt x="45" y="379"/>
                    <a:pt x="45" y="379"/>
                    <a:pt x="45" y="379"/>
                  </a:cubicBezTo>
                  <a:cubicBezTo>
                    <a:pt x="41" y="379"/>
                    <a:pt x="41" y="379"/>
                    <a:pt x="41" y="379"/>
                  </a:cubicBezTo>
                  <a:cubicBezTo>
                    <a:pt x="38" y="379"/>
                    <a:pt x="38" y="379"/>
                    <a:pt x="38" y="379"/>
                  </a:cubicBezTo>
                  <a:cubicBezTo>
                    <a:pt x="38" y="379"/>
                    <a:pt x="38" y="379"/>
                    <a:pt x="38" y="379"/>
                  </a:cubicBezTo>
                  <a:cubicBezTo>
                    <a:pt x="38" y="379"/>
                    <a:pt x="38" y="379"/>
                    <a:pt x="38" y="379"/>
                  </a:cubicBezTo>
                  <a:cubicBezTo>
                    <a:pt x="35" y="379"/>
                    <a:pt x="35" y="379"/>
                    <a:pt x="35" y="379"/>
                  </a:cubicBezTo>
                  <a:cubicBezTo>
                    <a:pt x="33" y="380"/>
                    <a:pt x="33" y="380"/>
                    <a:pt x="33" y="380"/>
                  </a:cubicBezTo>
                  <a:cubicBezTo>
                    <a:pt x="31" y="382"/>
                    <a:pt x="31" y="382"/>
                    <a:pt x="31" y="382"/>
                  </a:cubicBezTo>
                  <a:cubicBezTo>
                    <a:pt x="31" y="384"/>
                    <a:pt x="31" y="384"/>
                    <a:pt x="31" y="384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29" y="389"/>
                    <a:pt x="29" y="389"/>
                    <a:pt x="29" y="389"/>
                  </a:cubicBezTo>
                  <a:cubicBezTo>
                    <a:pt x="29" y="389"/>
                    <a:pt x="29" y="389"/>
                    <a:pt x="29" y="389"/>
                  </a:cubicBezTo>
                  <a:cubicBezTo>
                    <a:pt x="28" y="392"/>
                    <a:pt x="28" y="392"/>
                    <a:pt x="28" y="392"/>
                  </a:cubicBezTo>
                  <a:cubicBezTo>
                    <a:pt x="28" y="392"/>
                    <a:pt x="28" y="392"/>
                    <a:pt x="28" y="392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23" y="399"/>
                    <a:pt x="23" y="399"/>
                    <a:pt x="23" y="399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6" y="403"/>
                    <a:pt x="16" y="403"/>
                    <a:pt x="16" y="403"/>
                  </a:cubicBezTo>
                  <a:cubicBezTo>
                    <a:pt x="11" y="406"/>
                    <a:pt x="11" y="406"/>
                    <a:pt x="11" y="406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6" y="410"/>
                    <a:pt x="6" y="410"/>
                    <a:pt x="6" y="410"/>
                  </a:cubicBezTo>
                  <a:cubicBezTo>
                    <a:pt x="6" y="411"/>
                    <a:pt x="6" y="411"/>
                    <a:pt x="6" y="411"/>
                  </a:cubicBezTo>
                  <a:cubicBezTo>
                    <a:pt x="7" y="414"/>
                    <a:pt x="7" y="414"/>
                    <a:pt x="7" y="414"/>
                  </a:cubicBezTo>
                  <a:cubicBezTo>
                    <a:pt x="8" y="416"/>
                    <a:pt x="8" y="416"/>
                    <a:pt x="8" y="416"/>
                  </a:cubicBezTo>
                  <a:cubicBezTo>
                    <a:pt x="10" y="418"/>
                    <a:pt x="10" y="418"/>
                    <a:pt x="10" y="418"/>
                  </a:cubicBezTo>
                  <a:cubicBezTo>
                    <a:pt x="12" y="419"/>
                    <a:pt x="12" y="419"/>
                    <a:pt x="12" y="419"/>
                  </a:cubicBezTo>
                  <a:cubicBezTo>
                    <a:pt x="12" y="419"/>
                    <a:pt x="12" y="419"/>
                    <a:pt x="12" y="419"/>
                  </a:cubicBezTo>
                  <a:cubicBezTo>
                    <a:pt x="13" y="420"/>
                    <a:pt x="13" y="420"/>
                    <a:pt x="13" y="420"/>
                  </a:cubicBezTo>
                  <a:cubicBezTo>
                    <a:pt x="13" y="420"/>
                    <a:pt x="13" y="420"/>
                    <a:pt x="13" y="420"/>
                  </a:cubicBezTo>
                  <a:cubicBezTo>
                    <a:pt x="14" y="421"/>
                    <a:pt x="14" y="421"/>
                    <a:pt x="14" y="421"/>
                  </a:cubicBezTo>
                  <a:cubicBezTo>
                    <a:pt x="14" y="421"/>
                    <a:pt x="14" y="421"/>
                    <a:pt x="14" y="421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20" y="428"/>
                    <a:pt x="20" y="428"/>
                    <a:pt x="20" y="428"/>
                  </a:cubicBezTo>
                  <a:cubicBezTo>
                    <a:pt x="20" y="429"/>
                    <a:pt x="20" y="429"/>
                    <a:pt x="20" y="429"/>
                  </a:cubicBezTo>
                  <a:cubicBezTo>
                    <a:pt x="21" y="432"/>
                    <a:pt x="21" y="432"/>
                    <a:pt x="21" y="432"/>
                  </a:cubicBezTo>
                  <a:cubicBezTo>
                    <a:pt x="21" y="432"/>
                    <a:pt x="21" y="433"/>
                    <a:pt x="21" y="433"/>
                  </a:cubicBezTo>
                  <a:cubicBezTo>
                    <a:pt x="21" y="436"/>
                    <a:pt x="21" y="436"/>
                    <a:pt x="21" y="436"/>
                  </a:cubicBezTo>
                  <a:cubicBezTo>
                    <a:pt x="20" y="437"/>
                    <a:pt x="20" y="437"/>
                    <a:pt x="20" y="437"/>
                  </a:cubicBezTo>
                  <a:cubicBezTo>
                    <a:pt x="18" y="439"/>
                    <a:pt x="18" y="439"/>
                    <a:pt x="18" y="439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17" y="443"/>
                    <a:pt x="17" y="443"/>
                    <a:pt x="17" y="443"/>
                  </a:cubicBezTo>
                  <a:cubicBezTo>
                    <a:pt x="17" y="445"/>
                    <a:pt x="17" y="445"/>
                    <a:pt x="17" y="445"/>
                  </a:cubicBezTo>
                  <a:cubicBezTo>
                    <a:pt x="17" y="445"/>
                    <a:pt x="17" y="445"/>
                    <a:pt x="17" y="445"/>
                  </a:cubicBezTo>
                  <a:cubicBezTo>
                    <a:pt x="16" y="447"/>
                    <a:pt x="16" y="447"/>
                    <a:pt x="16" y="447"/>
                  </a:cubicBezTo>
                  <a:cubicBezTo>
                    <a:pt x="15" y="448"/>
                    <a:pt x="15" y="448"/>
                    <a:pt x="15" y="448"/>
                  </a:cubicBezTo>
                  <a:cubicBezTo>
                    <a:pt x="15" y="448"/>
                    <a:pt x="15" y="448"/>
                    <a:pt x="15" y="448"/>
                  </a:cubicBezTo>
                  <a:cubicBezTo>
                    <a:pt x="13" y="450"/>
                    <a:pt x="13" y="450"/>
                    <a:pt x="13" y="450"/>
                  </a:cubicBezTo>
                  <a:cubicBezTo>
                    <a:pt x="11" y="453"/>
                    <a:pt x="11" y="453"/>
                    <a:pt x="11" y="453"/>
                  </a:cubicBezTo>
                  <a:cubicBezTo>
                    <a:pt x="8" y="456"/>
                    <a:pt x="8" y="456"/>
                    <a:pt x="8" y="456"/>
                  </a:cubicBezTo>
                  <a:cubicBezTo>
                    <a:pt x="5" y="463"/>
                    <a:pt x="5" y="463"/>
                    <a:pt x="5" y="463"/>
                  </a:cubicBezTo>
                  <a:cubicBezTo>
                    <a:pt x="3" y="469"/>
                    <a:pt x="3" y="469"/>
                    <a:pt x="3" y="469"/>
                  </a:cubicBezTo>
                  <a:cubicBezTo>
                    <a:pt x="1" y="476"/>
                    <a:pt x="1" y="476"/>
                    <a:pt x="1" y="476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1" y="486"/>
                    <a:pt x="1" y="486"/>
                    <a:pt x="1" y="486"/>
                  </a:cubicBezTo>
                  <a:cubicBezTo>
                    <a:pt x="2" y="488"/>
                    <a:pt x="2" y="488"/>
                    <a:pt x="2" y="488"/>
                  </a:cubicBezTo>
                  <a:cubicBezTo>
                    <a:pt x="4" y="490"/>
                    <a:pt x="4" y="490"/>
                    <a:pt x="4" y="490"/>
                  </a:cubicBezTo>
                  <a:cubicBezTo>
                    <a:pt x="8" y="491"/>
                    <a:pt x="8" y="491"/>
                    <a:pt x="8" y="491"/>
                  </a:cubicBezTo>
                  <a:cubicBezTo>
                    <a:pt x="12" y="492"/>
                    <a:pt x="12" y="492"/>
                    <a:pt x="12" y="492"/>
                  </a:cubicBezTo>
                  <a:cubicBezTo>
                    <a:pt x="17" y="493"/>
                    <a:pt x="17" y="493"/>
                    <a:pt x="17" y="493"/>
                  </a:cubicBezTo>
                  <a:cubicBezTo>
                    <a:pt x="17" y="493"/>
                    <a:pt x="17" y="493"/>
                    <a:pt x="17" y="493"/>
                  </a:cubicBezTo>
                  <a:cubicBezTo>
                    <a:pt x="21" y="493"/>
                    <a:pt x="21" y="493"/>
                    <a:pt x="21" y="493"/>
                  </a:cubicBezTo>
                  <a:cubicBezTo>
                    <a:pt x="22" y="493"/>
                    <a:pt x="22" y="493"/>
                    <a:pt x="22" y="493"/>
                  </a:cubicBezTo>
                  <a:cubicBezTo>
                    <a:pt x="24" y="495"/>
                    <a:pt x="24" y="495"/>
                    <a:pt x="24" y="495"/>
                  </a:cubicBezTo>
                  <a:cubicBezTo>
                    <a:pt x="24" y="495"/>
                    <a:pt x="25" y="496"/>
                    <a:pt x="25" y="496"/>
                  </a:cubicBezTo>
                  <a:cubicBezTo>
                    <a:pt x="26" y="500"/>
                    <a:pt x="26" y="500"/>
                    <a:pt x="26" y="500"/>
                  </a:cubicBezTo>
                  <a:cubicBezTo>
                    <a:pt x="26" y="501"/>
                    <a:pt x="26" y="501"/>
                    <a:pt x="26" y="501"/>
                  </a:cubicBezTo>
                  <a:cubicBezTo>
                    <a:pt x="26" y="504"/>
                    <a:pt x="26" y="504"/>
                    <a:pt x="26" y="504"/>
                  </a:cubicBezTo>
                  <a:cubicBezTo>
                    <a:pt x="25" y="505"/>
                    <a:pt x="25" y="505"/>
                    <a:pt x="25" y="505"/>
                  </a:cubicBezTo>
                  <a:cubicBezTo>
                    <a:pt x="24" y="508"/>
                    <a:pt x="24" y="508"/>
                    <a:pt x="24" y="508"/>
                  </a:cubicBezTo>
                  <a:cubicBezTo>
                    <a:pt x="24" y="509"/>
                    <a:pt x="24" y="509"/>
                    <a:pt x="24" y="509"/>
                  </a:cubicBezTo>
                  <a:cubicBezTo>
                    <a:pt x="21" y="511"/>
                    <a:pt x="21" y="511"/>
                    <a:pt x="21" y="511"/>
                  </a:cubicBezTo>
                  <a:cubicBezTo>
                    <a:pt x="18" y="513"/>
                    <a:pt x="18" y="513"/>
                    <a:pt x="18" y="513"/>
                  </a:cubicBezTo>
                  <a:cubicBezTo>
                    <a:pt x="18" y="514"/>
                    <a:pt x="18" y="514"/>
                    <a:pt x="18" y="514"/>
                  </a:cubicBezTo>
                  <a:cubicBezTo>
                    <a:pt x="15" y="516"/>
                    <a:pt x="15" y="516"/>
                    <a:pt x="15" y="516"/>
                  </a:cubicBezTo>
                  <a:cubicBezTo>
                    <a:pt x="15" y="516"/>
                    <a:pt x="15" y="516"/>
                    <a:pt x="15" y="516"/>
                  </a:cubicBezTo>
                  <a:cubicBezTo>
                    <a:pt x="12" y="519"/>
                    <a:pt x="12" y="519"/>
                    <a:pt x="12" y="519"/>
                  </a:cubicBezTo>
                  <a:cubicBezTo>
                    <a:pt x="9" y="522"/>
                    <a:pt x="9" y="522"/>
                    <a:pt x="9" y="522"/>
                  </a:cubicBezTo>
                  <a:cubicBezTo>
                    <a:pt x="7" y="524"/>
                    <a:pt x="7" y="524"/>
                    <a:pt x="7" y="524"/>
                  </a:cubicBezTo>
                  <a:cubicBezTo>
                    <a:pt x="6" y="527"/>
                    <a:pt x="6" y="527"/>
                    <a:pt x="6" y="527"/>
                  </a:cubicBezTo>
                  <a:cubicBezTo>
                    <a:pt x="5" y="529"/>
                    <a:pt x="5" y="529"/>
                    <a:pt x="5" y="529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4"/>
                    <a:pt x="5" y="534"/>
                    <a:pt x="5" y="534"/>
                  </a:cubicBezTo>
                  <a:cubicBezTo>
                    <a:pt x="5" y="535"/>
                    <a:pt x="5" y="535"/>
                    <a:pt x="5" y="535"/>
                  </a:cubicBezTo>
                  <a:cubicBezTo>
                    <a:pt x="6" y="536"/>
                    <a:pt x="6" y="536"/>
                    <a:pt x="6" y="536"/>
                  </a:cubicBezTo>
                  <a:cubicBezTo>
                    <a:pt x="6" y="536"/>
                    <a:pt x="6" y="536"/>
                    <a:pt x="6" y="536"/>
                  </a:cubicBezTo>
                  <a:cubicBezTo>
                    <a:pt x="8" y="538"/>
                    <a:pt x="8" y="538"/>
                    <a:pt x="8" y="538"/>
                  </a:cubicBezTo>
                  <a:cubicBezTo>
                    <a:pt x="8" y="538"/>
                    <a:pt x="8" y="538"/>
                    <a:pt x="8" y="538"/>
                  </a:cubicBezTo>
                  <a:cubicBezTo>
                    <a:pt x="8" y="538"/>
                    <a:pt x="8" y="538"/>
                    <a:pt x="8" y="538"/>
                  </a:cubicBezTo>
                  <a:cubicBezTo>
                    <a:pt x="9" y="539"/>
                    <a:pt x="9" y="539"/>
                    <a:pt x="9" y="539"/>
                  </a:cubicBezTo>
                  <a:cubicBezTo>
                    <a:pt x="9" y="540"/>
                    <a:pt x="9" y="540"/>
                    <a:pt x="9" y="540"/>
                  </a:cubicBezTo>
                  <a:cubicBezTo>
                    <a:pt x="12" y="543"/>
                    <a:pt x="12" y="543"/>
                    <a:pt x="12" y="543"/>
                  </a:cubicBezTo>
                  <a:cubicBezTo>
                    <a:pt x="12" y="543"/>
                    <a:pt x="12" y="543"/>
                    <a:pt x="12" y="543"/>
                  </a:cubicBezTo>
                  <a:cubicBezTo>
                    <a:pt x="13" y="547"/>
                    <a:pt x="13" y="547"/>
                    <a:pt x="13" y="547"/>
                  </a:cubicBezTo>
                  <a:cubicBezTo>
                    <a:pt x="13" y="547"/>
                    <a:pt x="13" y="547"/>
                    <a:pt x="13" y="547"/>
                  </a:cubicBezTo>
                  <a:cubicBezTo>
                    <a:pt x="14" y="550"/>
                    <a:pt x="14" y="550"/>
                    <a:pt x="14" y="550"/>
                  </a:cubicBezTo>
                  <a:cubicBezTo>
                    <a:pt x="14" y="550"/>
                    <a:pt x="14" y="550"/>
                    <a:pt x="14" y="550"/>
                  </a:cubicBezTo>
                  <a:cubicBezTo>
                    <a:pt x="14" y="554"/>
                    <a:pt x="14" y="554"/>
                    <a:pt x="14" y="554"/>
                  </a:cubicBezTo>
                  <a:cubicBezTo>
                    <a:pt x="14" y="555"/>
                    <a:pt x="14" y="555"/>
                    <a:pt x="14" y="555"/>
                  </a:cubicBezTo>
                  <a:cubicBezTo>
                    <a:pt x="15" y="560"/>
                    <a:pt x="15" y="560"/>
                    <a:pt x="15" y="560"/>
                  </a:cubicBezTo>
                  <a:cubicBezTo>
                    <a:pt x="15" y="561"/>
                    <a:pt x="15" y="561"/>
                    <a:pt x="15" y="561"/>
                  </a:cubicBezTo>
                  <a:cubicBezTo>
                    <a:pt x="15" y="563"/>
                    <a:pt x="15" y="563"/>
                    <a:pt x="15" y="563"/>
                  </a:cubicBezTo>
                  <a:cubicBezTo>
                    <a:pt x="15" y="564"/>
                    <a:pt x="15" y="564"/>
                    <a:pt x="15" y="564"/>
                  </a:cubicBezTo>
                  <a:cubicBezTo>
                    <a:pt x="13" y="567"/>
                    <a:pt x="13" y="567"/>
                    <a:pt x="13" y="567"/>
                  </a:cubicBezTo>
                  <a:cubicBezTo>
                    <a:pt x="13" y="567"/>
                    <a:pt x="13" y="567"/>
                    <a:pt x="13" y="567"/>
                  </a:cubicBezTo>
                  <a:cubicBezTo>
                    <a:pt x="12" y="569"/>
                    <a:pt x="12" y="569"/>
                    <a:pt x="12" y="569"/>
                  </a:cubicBezTo>
                  <a:cubicBezTo>
                    <a:pt x="12" y="569"/>
                    <a:pt x="12" y="569"/>
                    <a:pt x="12" y="569"/>
                  </a:cubicBezTo>
                  <a:cubicBezTo>
                    <a:pt x="11" y="569"/>
                    <a:pt x="11" y="569"/>
                    <a:pt x="11" y="569"/>
                  </a:cubicBezTo>
                  <a:cubicBezTo>
                    <a:pt x="11" y="570"/>
                    <a:pt x="10" y="570"/>
                    <a:pt x="10" y="570"/>
                  </a:cubicBezTo>
                  <a:cubicBezTo>
                    <a:pt x="8" y="570"/>
                    <a:pt x="8" y="570"/>
                    <a:pt x="8" y="570"/>
                  </a:cubicBezTo>
                  <a:cubicBezTo>
                    <a:pt x="5" y="571"/>
                    <a:pt x="5" y="571"/>
                    <a:pt x="5" y="571"/>
                  </a:cubicBezTo>
                  <a:cubicBezTo>
                    <a:pt x="5" y="572"/>
                    <a:pt x="5" y="572"/>
                    <a:pt x="5" y="572"/>
                  </a:cubicBezTo>
                  <a:cubicBezTo>
                    <a:pt x="4" y="573"/>
                    <a:pt x="4" y="573"/>
                    <a:pt x="4" y="573"/>
                  </a:cubicBezTo>
                  <a:cubicBezTo>
                    <a:pt x="4" y="575"/>
                    <a:pt x="4" y="575"/>
                    <a:pt x="4" y="575"/>
                  </a:cubicBezTo>
                  <a:cubicBezTo>
                    <a:pt x="5" y="577"/>
                    <a:pt x="5" y="577"/>
                    <a:pt x="5" y="577"/>
                  </a:cubicBezTo>
                  <a:cubicBezTo>
                    <a:pt x="5" y="577"/>
                    <a:pt x="5" y="577"/>
                    <a:pt x="5" y="577"/>
                  </a:cubicBezTo>
                  <a:cubicBezTo>
                    <a:pt x="6" y="580"/>
                    <a:pt x="6" y="580"/>
                    <a:pt x="6" y="580"/>
                  </a:cubicBezTo>
                  <a:cubicBezTo>
                    <a:pt x="6" y="581"/>
                    <a:pt x="6" y="581"/>
                    <a:pt x="6" y="581"/>
                  </a:cubicBezTo>
                  <a:cubicBezTo>
                    <a:pt x="8" y="584"/>
                    <a:pt x="8" y="584"/>
                    <a:pt x="8" y="584"/>
                  </a:cubicBezTo>
                  <a:cubicBezTo>
                    <a:pt x="8" y="584"/>
                    <a:pt x="8" y="584"/>
                    <a:pt x="8" y="584"/>
                  </a:cubicBezTo>
                  <a:cubicBezTo>
                    <a:pt x="10" y="590"/>
                    <a:pt x="10" y="590"/>
                    <a:pt x="10" y="590"/>
                  </a:cubicBezTo>
                  <a:cubicBezTo>
                    <a:pt x="10" y="590"/>
                    <a:pt x="10" y="590"/>
                    <a:pt x="10" y="590"/>
                  </a:cubicBezTo>
                  <a:cubicBezTo>
                    <a:pt x="12" y="595"/>
                    <a:pt x="12" y="595"/>
                    <a:pt x="12" y="595"/>
                  </a:cubicBezTo>
                  <a:cubicBezTo>
                    <a:pt x="13" y="600"/>
                    <a:pt x="13" y="600"/>
                    <a:pt x="13" y="600"/>
                  </a:cubicBezTo>
                  <a:cubicBezTo>
                    <a:pt x="13" y="601"/>
                    <a:pt x="13" y="601"/>
                    <a:pt x="13" y="601"/>
                  </a:cubicBezTo>
                  <a:cubicBezTo>
                    <a:pt x="13" y="602"/>
                    <a:pt x="13" y="602"/>
                    <a:pt x="13" y="602"/>
                  </a:cubicBezTo>
                  <a:cubicBezTo>
                    <a:pt x="23" y="594"/>
                    <a:pt x="23" y="594"/>
                    <a:pt x="23" y="594"/>
                  </a:cubicBezTo>
                  <a:cubicBezTo>
                    <a:pt x="35" y="583"/>
                    <a:pt x="35" y="583"/>
                    <a:pt x="35" y="583"/>
                  </a:cubicBezTo>
                  <a:cubicBezTo>
                    <a:pt x="36" y="582"/>
                    <a:pt x="36" y="582"/>
                    <a:pt x="36" y="582"/>
                  </a:cubicBezTo>
                  <a:cubicBezTo>
                    <a:pt x="40" y="572"/>
                    <a:pt x="40" y="572"/>
                    <a:pt x="40" y="572"/>
                  </a:cubicBezTo>
                  <a:cubicBezTo>
                    <a:pt x="43" y="569"/>
                    <a:pt x="43" y="569"/>
                    <a:pt x="43" y="569"/>
                  </a:cubicBezTo>
                  <a:cubicBezTo>
                    <a:pt x="52" y="565"/>
                    <a:pt x="52" y="565"/>
                    <a:pt x="52" y="565"/>
                  </a:cubicBezTo>
                  <a:cubicBezTo>
                    <a:pt x="54" y="564"/>
                    <a:pt x="54" y="564"/>
                    <a:pt x="54" y="564"/>
                  </a:cubicBezTo>
                  <a:cubicBezTo>
                    <a:pt x="57" y="558"/>
                    <a:pt x="57" y="558"/>
                    <a:pt x="57" y="558"/>
                  </a:cubicBezTo>
                  <a:cubicBezTo>
                    <a:pt x="58" y="558"/>
                    <a:pt x="58" y="558"/>
                    <a:pt x="58" y="558"/>
                  </a:cubicBezTo>
                  <a:cubicBezTo>
                    <a:pt x="64" y="555"/>
                    <a:pt x="64" y="555"/>
                    <a:pt x="64" y="555"/>
                  </a:cubicBezTo>
                  <a:cubicBezTo>
                    <a:pt x="68" y="553"/>
                    <a:pt x="68" y="553"/>
                    <a:pt x="68" y="553"/>
                  </a:cubicBezTo>
                  <a:cubicBezTo>
                    <a:pt x="75" y="549"/>
                    <a:pt x="75" y="549"/>
                    <a:pt x="75" y="549"/>
                  </a:cubicBezTo>
                  <a:cubicBezTo>
                    <a:pt x="93" y="542"/>
                    <a:pt x="93" y="542"/>
                    <a:pt x="93" y="542"/>
                  </a:cubicBezTo>
                  <a:cubicBezTo>
                    <a:pt x="102" y="534"/>
                    <a:pt x="102" y="534"/>
                    <a:pt x="102" y="534"/>
                  </a:cubicBezTo>
                  <a:cubicBezTo>
                    <a:pt x="111" y="527"/>
                    <a:pt x="111" y="527"/>
                    <a:pt x="111" y="527"/>
                  </a:cubicBezTo>
                  <a:cubicBezTo>
                    <a:pt x="129" y="514"/>
                    <a:pt x="129" y="514"/>
                    <a:pt x="129" y="514"/>
                  </a:cubicBezTo>
                  <a:cubicBezTo>
                    <a:pt x="137" y="510"/>
                    <a:pt x="137" y="510"/>
                    <a:pt x="137" y="510"/>
                  </a:cubicBezTo>
                  <a:cubicBezTo>
                    <a:pt x="143" y="502"/>
                    <a:pt x="143" y="502"/>
                    <a:pt x="143" y="502"/>
                  </a:cubicBezTo>
                  <a:cubicBezTo>
                    <a:pt x="145" y="500"/>
                    <a:pt x="145" y="500"/>
                    <a:pt x="145" y="500"/>
                  </a:cubicBezTo>
                  <a:cubicBezTo>
                    <a:pt x="150" y="498"/>
                    <a:pt x="150" y="498"/>
                    <a:pt x="150" y="498"/>
                  </a:cubicBezTo>
                  <a:cubicBezTo>
                    <a:pt x="153" y="496"/>
                    <a:pt x="153" y="496"/>
                    <a:pt x="153" y="496"/>
                  </a:cubicBezTo>
                  <a:cubicBezTo>
                    <a:pt x="157" y="494"/>
                    <a:pt x="157" y="494"/>
                    <a:pt x="157" y="494"/>
                  </a:cubicBezTo>
                  <a:cubicBezTo>
                    <a:pt x="160" y="493"/>
                    <a:pt x="160" y="493"/>
                    <a:pt x="160" y="493"/>
                  </a:cubicBezTo>
                  <a:cubicBezTo>
                    <a:pt x="164" y="491"/>
                    <a:pt x="164" y="491"/>
                    <a:pt x="164" y="491"/>
                  </a:cubicBezTo>
                  <a:cubicBezTo>
                    <a:pt x="169" y="490"/>
                    <a:pt x="169" y="490"/>
                    <a:pt x="169" y="490"/>
                  </a:cubicBezTo>
                  <a:cubicBezTo>
                    <a:pt x="169" y="489"/>
                    <a:pt x="169" y="489"/>
                    <a:pt x="169" y="489"/>
                  </a:cubicBezTo>
                  <a:cubicBezTo>
                    <a:pt x="172" y="487"/>
                    <a:pt x="172" y="487"/>
                    <a:pt x="172" y="487"/>
                  </a:cubicBezTo>
                  <a:cubicBezTo>
                    <a:pt x="174" y="485"/>
                    <a:pt x="174" y="485"/>
                    <a:pt x="174" y="485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7" y="482"/>
                    <a:pt x="177" y="482"/>
                    <a:pt x="177" y="482"/>
                  </a:cubicBezTo>
                  <a:cubicBezTo>
                    <a:pt x="183" y="480"/>
                    <a:pt x="183" y="480"/>
                    <a:pt x="183" y="480"/>
                  </a:cubicBezTo>
                  <a:cubicBezTo>
                    <a:pt x="189" y="479"/>
                    <a:pt x="189" y="479"/>
                    <a:pt x="189" y="479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208" y="471"/>
                    <a:pt x="208" y="471"/>
                    <a:pt x="208" y="471"/>
                  </a:cubicBezTo>
                  <a:cubicBezTo>
                    <a:pt x="216" y="466"/>
                    <a:pt x="216" y="466"/>
                    <a:pt x="216" y="466"/>
                  </a:cubicBezTo>
                  <a:cubicBezTo>
                    <a:pt x="220" y="465"/>
                    <a:pt x="220" y="465"/>
                    <a:pt x="220" y="465"/>
                  </a:cubicBezTo>
                  <a:cubicBezTo>
                    <a:pt x="222" y="462"/>
                    <a:pt x="222" y="462"/>
                    <a:pt x="222" y="462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9" y="459"/>
                    <a:pt x="229" y="459"/>
                    <a:pt x="229" y="459"/>
                  </a:cubicBezTo>
                  <a:cubicBezTo>
                    <a:pt x="234" y="458"/>
                    <a:pt x="234" y="458"/>
                    <a:pt x="234" y="458"/>
                  </a:cubicBezTo>
                  <a:cubicBezTo>
                    <a:pt x="237" y="454"/>
                    <a:pt x="237" y="454"/>
                    <a:pt x="237" y="454"/>
                  </a:cubicBezTo>
                  <a:cubicBezTo>
                    <a:pt x="245" y="442"/>
                    <a:pt x="245" y="442"/>
                    <a:pt x="245" y="442"/>
                  </a:cubicBezTo>
                  <a:cubicBezTo>
                    <a:pt x="253" y="432"/>
                    <a:pt x="253" y="432"/>
                    <a:pt x="253" y="432"/>
                  </a:cubicBezTo>
                  <a:cubicBezTo>
                    <a:pt x="257" y="427"/>
                    <a:pt x="257" y="427"/>
                    <a:pt x="257" y="427"/>
                  </a:cubicBezTo>
                  <a:cubicBezTo>
                    <a:pt x="264" y="417"/>
                    <a:pt x="264" y="417"/>
                    <a:pt x="264" y="417"/>
                  </a:cubicBezTo>
                  <a:cubicBezTo>
                    <a:pt x="277" y="405"/>
                    <a:pt x="277" y="405"/>
                    <a:pt x="277" y="405"/>
                  </a:cubicBezTo>
                  <a:cubicBezTo>
                    <a:pt x="288" y="396"/>
                    <a:pt x="288" y="396"/>
                    <a:pt x="288" y="396"/>
                  </a:cubicBezTo>
                  <a:cubicBezTo>
                    <a:pt x="292" y="391"/>
                    <a:pt x="292" y="391"/>
                    <a:pt x="292" y="391"/>
                  </a:cubicBezTo>
                  <a:cubicBezTo>
                    <a:pt x="297" y="388"/>
                    <a:pt x="297" y="388"/>
                    <a:pt x="297" y="388"/>
                  </a:cubicBezTo>
                  <a:cubicBezTo>
                    <a:pt x="300" y="383"/>
                    <a:pt x="300" y="383"/>
                    <a:pt x="300" y="383"/>
                  </a:cubicBezTo>
                  <a:cubicBezTo>
                    <a:pt x="301" y="376"/>
                    <a:pt x="301" y="376"/>
                    <a:pt x="301" y="376"/>
                  </a:cubicBezTo>
                  <a:cubicBezTo>
                    <a:pt x="304" y="373"/>
                    <a:pt x="304" y="373"/>
                    <a:pt x="304" y="373"/>
                  </a:cubicBezTo>
                  <a:cubicBezTo>
                    <a:pt x="308" y="371"/>
                    <a:pt x="308" y="371"/>
                    <a:pt x="308" y="371"/>
                  </a:cubicBezTo>
                  <a:cubicBezTo>
                    <a:pt x="313" y="368"/>
                    <a:pt x="313" y="368"/>
                    <a:pt x="313" y="368"/>
                  </a:cubicBezTo>
                  <a:cubicBezTo>
                    <a:pt x="318" y="366"/>
                    <a:pt x="318" y="366"/>
                    <a:pt x="318" y="366"/>
                  </a:cubicBezTo>
                  <a:cubicBezTo>
                    <a:pt x="328" y="362"/>
                    <a:pt x="328" y="362"/>
                    <a:pt x="328" y="362"/>
                  </a:cubicBezTo>
                  <a:cubicBezTo>
                    <a:pt x="336" y="358"/>
                    <a:pt x="336" y="358"/>
                    <a:pt x="336" y="358"/>
                  </a:cubicBezTo>
                  <a:cubicBezTo>
                    <a:pt x="339" y="352"/>
                    <a:pt x="339" y="352"/>
                    <a:pt x="339" y="352"/>
                  </a:cubicBezTo>
                  <a:cubicBezTo>
                    <a:pt x="340" y="352"/>
                    <a:pt x="340" y="352"/>
                    <a:pt x="340" y="352"/>
                  </a:cubicBezTo>
                  <a:cubicBezTo>
                    <a:pt x="350" y="349"/>
                    <a:pt x="350" y="349"/>
                    <a:pt x="350" y="349"/>
                  </a:cubicBezTo>
                  <a:cubicBezTo>
                    <a:pt x="355" y="345"/>
                    <a:pt x="355" y="345"/>
                    <a:pt x="355" y="345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2" y="335"/>
                    <a:pt x="362" y="335"/>
                    <a:pt x="362" y="335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1" y="324"/>
                    <a:pt x="371" y="324"/>
                    <a:pt x="371" y="324"/>
                  </a:cubicBezTo>
                  <a:cubicBezTo>
                    <a:pt x="377" y="314"/>
                    <a:pt x="377" y="314"/>
                    <a:pt x="377" y="314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5" y="309"/>
                    <a:pt x="385" y="309"/>
                    <a:pt x="385" y="309"/>
                  </a:cubicBezTo>
                  <a:cubicBezTo>
                    <a:pt x="384" y="301"/>
                    <a:pt x="384" y="301"/>
                    <a:pt x="384" y="301"/>
                  </a:cubicBezTo>
                  <a:cubicBezTo>
                    <a:pt x="382" y="297"/>
                    <a:pt x="382" y="297"/>
                    <a:pt x="382" y="297"/>
                  </a:cubicBezTo>
                  <a:cubicBezTo>
                    <a:pt x="383" y="294"/>
                    <a:pt x="383" y="294"/>
                    <a:pt x="383" y="294"/>
                  </a:cubicBezTo>
                  <a:cubicBezTo>
                    <a:pt x="386" y="293"/>
                    <a:pt x="386" y="293"/>
                    <a:pt x="386" y="293"/>
                  </a:cubicBezTo>
                  <a:cubicBezTo>
                    <a:pt x="394" y="289"/>
                    <a:pt x="394" y="289"/>
                    <a:pt x="394" y="289"/>
                  </a:cubicBezTo>
                  <a:cubicBezTo>
                    <a:pt x="393" y="284"/>
                    <a:pt x="393" y="284"/>
                    <a:pt x="393" y="284"/>
                  </a:cubicBezTo>
                  <a:cubicBezTo>
                    <a:pt x="394" y="280"/>
                    <a:pt x="394" y="280"/>
                    <a:pt x="394" y="280"/>
                  </a:cubicBezTo>
                  <a:cubicBezTo>
                    <a:pt x="399" y="278"/>
                    <a:pt x="399" y="278"/>
                    <a:pt x="399" y="278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0"/>
                    <a:pt x="399" y="270"/>
                    <a:pt x="399" y="270"/>
                  </a:cubicBezTo>
                  <a:cubicBezTo>
                    <a:pt x="397" y="265"/>
                    <a:pt x="397" y="265"/>
                    <a:pt x="397" y="265"/>
                  </a:cubicBezTo>
                  <a:cubicBezTo>
                    <a:pt x="396" y="259"/>
                    <a:pt x="396" y="259"/>
                    <a:pt x="396" y="259"/>
                  </a:cubicBezTo>
                  <a:cubicBezTo>
                    <a:pt x="397" y="251"/>
                    <a:pt x="397" y="251"/>
                    <a:pt x="397" y="251"/>
                  </a:cubicBezTo>
                  <a:cubicBezTo>
                    <a:pt x="403" y="246"/>
                    <a:pt x="403" y="246"/>
                    <a:pt x="403" y="246"/>
                  </a:cubicBezTo>
                  <a:cubicBezTo>
                    <a:pt x="410" y="244"/>
                    <a:pt x="410" y="244"/>
                    <a:pt x="410" y="244"/>
                  </a:cubicBezTo>
                  <a:cubicBezTo>
                    <a:pt x="414" y="243"/>
                    <a:pt x="414" y="243"/>
                    <a:pt x="414" y="243"/>
                  </a:cubicBezTo>
                  <a:cubicBezTo>
                    <a:pt x="416" y="235"/>
                    <a:pt x="416" y="235"/>
                    <a:pt x="416" y="235"/>
                  </a:cubicBezTo>
                  <a:cubicBezTo>
                    <a:pt x="423" y="229"/>
                    <a:pt x="423" y="229"/>
                    <a:pt x="423" y="229"/>
                  </a:cubicBezTo>
                  <a:cubicBezTo>
                    <a:pt x="431" y="223"/>
                    <a:pt x="431" y="223"/>
                    <a:pt x="431" y="223"/>
                  </a:cubicBezTo>
                  <a:cubicBezTo>
                    <a:pt x="435" y="218"/>
                    <a:pt x="435" y="218"/>
                    <a:pt x="435" y="218"/>
                  </a:cubicBezTo>
                  <a:cubicBezTo>
                    <a:pt x="376" y="156"/>
                    <a:pt x="376" y="156"/>
                    <a:pt x="376" y="156"/>
                  </a:cubicBezTo>
                  <a:cubicBezTo>
                    <a:pt x="361" y="139"/>
                    <a:pt x="361" y="139"/>
                    <a:pt x="361" y="139"/>
                  </a:cubicBezTo>
                  <a:cubicBezTo>
                    <a:pt x="338" y="111"/>
                    <a:pt x="338" y="111"/>
                    <a:pt x="338" y="111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30" y="103"/>
                    <a:pt x="330" y="103"/>
                    <a:pt x="330" y="103"/>
                  </a:cubicBezTo>
                  <a:cubicBezTo>
                    <a:pt x="323" y="95"/>
                    <a:pt x="323" y="95"/>
                    <a:pt x="323" y="95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01" y="71"/>
                    <a:pt x="301" y="71"/>
                    <a:pt x="301" y="71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2" y="26"/>
                    <a:pt x="262" y="26"/>
                    <a:pt x="262" y="26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38" y="0"/>
                    <a:pt x="238" y="0"/>
                    <a:pt x="238" y="0"/>
                  </a:cubicBezTo>
                </a:path>
              </a:pathLst>
            </a:custGeom>
            <a:solidFill>
              <a:srgbClr val="B5D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9" name="Freeform 93">
              <a:extLst>
                <a:ext uri="{FF2B5EF4-FFF2-40B4-BE49-F238E27FC236}">
                  <a16:creationId xmlns:a16="http://schemas.microsoft.com/office/drawing/2014/main" id="{1D351097-BF13-40A2-BD59-5B1D9C219411}"/>
                </a:ext>
              </a:extLst>
            </p:cNvPr>
            <p:cNvSpPr>
              <a:spLocks/>
            </p:cNvSpPr>
            <p:nvPr/>
          </p:nvSpPr>
          <p:spPr bwMode="gray">
            <a:xfrm>
              <a:off x="9837750" y="2402367"/>
              <a:ext cx="720621" cy="819745"/>
            </a:xfrm>
            <a:custGeom>
              <a:avLst/>
              <a:gdLst>
                <a:gd name="T0" fmla="*/ 2147483646 w 490"/>
                <a:gd name="T1" fmla="*/ 2147483646 h 542"/>
                <a:gd name="T2" fmla="*/ 2147483646 w 490"/>
                <a:gd name="T3" fmla="*/ 2147483646 h 542"/>
                <a:gd name="T4" fmla="*/ 2147483646 w 490"/>
                <a:gd name="T5" fmla="*/ 2147483646 h 542"/>
                <a:gd name="T6" fmla="*/ 2147483646 w 490"/>
                <a:gd name="T7" fmla="*/ 2147483646 h 542"/>
                <a:gd name="T8" fmla="*/ 2147483646 w 490"/>
                <a:gd name="T9" fmla="*/ 2147483646 h 542"/>
                <a:gd name="T10" fmla="*/ 2147483646 w 490"/>
                <a:gd name="T11" fmla="*/ 2147483646 h 542"/>
                <a:gd name="T12" fmla="*/ 2147483646 w 490"/>
                <a:gd name="T13" fmla="*/ 2147483646 h 542"/>
                <a:gd name="T14" fmla="*/ 2147483646 w 490"/>
                <a:gd name="T15" fmla="*/ 2147483646 h 542"/>
                <a:gd name="T16" fmla="*/ 2147483646 w 490"/>
                <a:gd name="T17" fmla="*/ 2147483646 h 542"/>
                <a:gd name="T18" fmla="*/ 2147483646 w 490"/>
                <a:gd name="T19" fmla="*/ 2147483646 h 542"/>
                <a:gd name="T20" fmla="*/ 2147483646 w 490"/>
                <a:gd name="T21" fmla="*/ 2147483646 h 542"/>
                <a:gd name="T22" fmla="*/ 2147483646 w 490"/>
                <a:gd name="T23" fmla="*/ 2147483646 h 542"/>
                <a:gd name="T24" fmla="*/ 2147483646 w 490"/>
                <a:gd name="T25" fmla="*/ 2147483646 h 542"/>
                <a:gd name="T26" fmla="*/ 2147483646 w 490"/>
                <a:gd name="T27" fmla="*/ 2147483646 h 542"/>
                <a:gd name="T28" fmla="*/ 2147483646 w 490"/>
                <a:gd name="T29" fmla="*/ 2147483646 h 542"/>
                <a:gd name="T30" fmla="*/ 2147483646 w 490"/>
                <a:gd name="T31" fmla="*/ 2147483646 h 542"/>
                <a:gd name="T32" fmla="*/ 2147483646 w 490"/>
                <a:gd name="T33" fmla="*/ 2147483646 h 542"/>
                <a:gd name="T34" fmla="*/ 2147483646 w 490"/>
                <a:gd name="T35" fmla="*/ 2147483646 h 542"/>
                <a:gd name="T36" fmla="*/ 2147483646 w 490"/>
                <a:gd name="T37" fmla="*/ 2147483646 h 542"/>
                <a:gd name="T38" fmla="*/ 2147483646 w 490"/>
                <a:gd name="T39" fmla="*/ 2147483646 h 542"/>
                <a:gd name="T40" fmla="*/ 2147483646 w 490"/>
                <a:gd name="T41" fmla="*/ 2147483646 h 542"/>
                <a:gd name="T42" fmla="*/ 2147483646 w 490"/>
                <a:gd name="T43" fmla="*/ 2147483646 h 542"/>
                <a:gd name="T44" fmla="*/ 2147483646 w 490"/>
                <a:gd name="T45" fmla="*/ 2147483646 h 542"/>
                <a:gd name="T46" fmla="*/ 2147483646 w 490"/>
                <a:gd name="T47" fmla="*/ 2147483646 h 542"/>
                <a:gd name="T48" fmla="*/ 2147483646 w 490"/>
                <a:gd name="T49" fmla="*/ 2147483646 h 542"/>
                <a:gd name="T50" fmla="*/ 2147483646 w 490"/>
                <a:gd name="T51" fmla="*/ 2147483646 h 542"/>
                <a:gd name="T52" fmla="*/ 2147483646 w 490"/>
                <a:gd name="T53" fmla="*/ 2147483646 h 542"/>
                <a:gd name="T54" fmla="*/ 2147483646 w 490"/>
                <a:gd name="T55" fmla="*/ 2147483646 h 542"/>
                <a:gd name="T56" fmla="*/ 2147483646 w 490"/>
                <a:gd name="T57" fmla="*/ 2147483646 h 542"/>
                <a:gd name="T58" fmla="*/ 2147483646 w 490"/>
                <a:gd name="T59" fmla="*/ 2147483646 h 542"/>
                <a:gd name="T60" fmla="*/ 2147483646 w 490"/>
                <a:gd name="T61" fmla="*/ 2147483646 h 542"/>
                <a:gd name="T62" fmla="*/ 2147483646 w 490"/>
                <a:gd name="T63" fmla="*/ 2147483646 h 542"/>
                <a:gd name="T64" fmla="*/ 2147483646 w 490"/>
                <a:gd name="T65" fmla="*/ 2147483646 h 542"/>
                <a:gd name="T66" fmla="*/ 2147483646 w 490"/>
                <a:gd name="T67" fmla="*/ 2147483646 h 542"/>
                <a:gd name="T68" fmla="*/ 2147483646 w 490"/>
                <a:gd name="T69" fmla="*/ 2147483646 h 542"/>
                <a:gd name="T70" fmla="*/ 2147483646 w 490"/>
                <a:gd name="T71" fmla="*/ 2147483646 h 542"/>
                <a:gd name="T72" fmla="*/ 2147483646 w 490"/>
                <a:gd name="T73" fmla="*/ 2147483646 h 542"/>
                <a:gd name="T74" fmla="*/ 2147483646 w 490"/>
                <a:gd name="T75" fmla="*/ 2147483646 h 542"/>
                <a:gd name="T76" fmla="*/ 2147483646 w 490"/>
                <a:gd name="T77" fmla="*/ 2147483646 h 542"/>
                <a:gd name="T78" fmla="*/ 2147483646 w 490"/>
                <a:gd name="T79" fmla="*/ 2147483646 h 542"/>
                <a:gd name="T80" fmla="*/ 2147483646 w 490"/>
                <a:gd name="T81" fmla="*/ 2147483646 h 542"/>
                <a:gd name="T82" fmla="*/ 2147483646 w 490"/>
                <a:gd name="T83" fmla="*/ 2147483646 h 542"/>
                <a:gd name="T84" fmla="*/ 2147483646 w 490"/>
                <a:gd name="T85" fmla="*/ 2147483646 h 542"/>
                <a:gd name="T86" fmla="*/ 2147483646 w 490"/>
                <a:gd name="T87" fmla="*/ 2147483646 h 542"/>
                <a:gd name="T88" fmla="*/ 2147483646 w 490"/>
                <a:gd name="T89" fmla="*/ 2147483646 h 542"/>
                <a:gd name="T90" fmla="*/ 2147483646 w 490"/>
                <a:gd name="T91" fmla="*/ 2147483646 h 542"/>
                <a:gd name="T92" fmla="*/ 2147483646 w 490"/>
                <a:gd name="T93" fmla="*/ 2147483646 h 542"/>
                <a:gd name="T94" fmla="*/ 2147483646 w 490"/>
                <a:gd name="T95" fmla="*/ 2147483646 h 542"/>
                <a:gd name="T96" fmla="*/ 2147483646 w 490"/>
                <a:gd name="T97" fmla="*/ 2147483646 h 542"/>
                <a:gd name="T98" fmla="*/ 2147483646 w 490"/>
                <a:gd name="T99" fmla="*/ 2147483646 h 542"/>
                <a:gd name="T100" fmla="*/ 2147483646 w 490"/>
                <a:gd name="T101" fmla="*/ 2147483646 h 542"/>
                <a:gd name="T102" fmla="*/ 2147483646 w 490"/>
                <a:gd name="T103" fmla="*/ 2147483646 h 542"/>
                <a:gd name="T104" fmla="*/ 2147483646 w 490"/>
                <a:gd name="T105" fmla="*/ 2147483646 h 542"/>
                <a:gd name="T106" fmla="*/ 2147483646 w 490"/>
                <a:gd name="T107" fmla="*/ 2147483646 h 542"/>
                <a:gd name="T108" fmla="*/ 2147483646 w 490"/>
                <a:gd name="T109" fmla="*/ 2147483646 h 542"/>
                <a:gd name="T110" fmla="*/ 2147483646 w 490"/>
                <a:gd name="T111" fmla="*/ 2147483646 h 542"/>
                <a:gd name="T112" fmla="*/ 2147483646 w 490"/>
                <a:gd name="T113" fmla="*/ 2147483646 h 5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0" h="542">
                  <a:moveTo>
                    <a:pt x="307" y="0"/>
                  </a:moveTo>
                  <a:cubicBezTo>
                    <a:pt x="302" y="2"/>
                    <a:pt x="302" y="2"/>
                    <a:pt x="302" y="2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3" y="7"/>
                    <a:pt x="293" y="7"/>
                    <a:pt x="293" y="7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89" y="17"/>
                    <a:pt x="289" y="17"/>
                    <a:pt x="289" y="17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46" y="61"/>
                    <a:pt x="246" y="61"/>
                    <a:pt x="246" y="61"/>
                  </a:cubicBezTo>
                  <a:cubicBezTo>
                    <a:pt x="242" y="66"/>
                    <a:pt x="242" y="66"/>
                    <a:pt x="242" y="66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26" y="88"/>
                    <a:pt x="226" y="88"/>
                    <a:pt x="226" y="88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29" y="206"/>
                    <a:pt x="29" y="206"/>
                    <a:pt x="29" y="206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37"/>
                    <a:pt x="2" y="237"/>
                    <a:pt x="2" y="237"/>
                  </a:cubicBezTo>
                  <a:cubicBezTo>
                    <a:pt x="2" y="239"/>
                    <a:pt x="2" y="239"/>
                    <a:pt x="2" y="239"/>
                  </a:cubicBezTo>
                  <a:cubicBezTo>
                    <a:pt x="2" y="240"/>
                    <a:pt x="2" y="240"/>
                    <a:pt x="2" y="240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" y="257"/>
                    <a:pt x="2" y="257"/>
                    <a:pt x="2" y="257"/>
                  </a:cubicBezTo>
                  <a:cubicBezTo>
                    <a:pt x="7" y="262"/>
                    <a:pt x="7" y="262"/>
                    <a:pt x="7" y="262"/>
                  </a:cubicBezTo>
                  <a:cubicBezTo>
                    <a:pt x="12" y="265"/>
                    <a:pt x="12" y="265"/>
                    <a:pt x="12" y="265"/>
                  </a:cubicBezTo>
                  <a:cubicBezTo>
                    <a:pt x="15" y="265"/>
                    <a:pt x="15" y="265"/>
                    <a:pt x="15" y="265"/>
                  </a:cubicBezTo>
                  <a:cubicBezTo>
                    <a:pt x="15" y="265"/>
                    <a:pt x="15" y="265"/>
                    <a:pt x="15" y="265"/>
                  </a:cubicBezTo>
                  <a:cubicBezTo>
                    <a:pt x="19" y="267"/>
                    <a:pt x="19" y="267"/>
                    <a:pt x="19" y="267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33" y="265"/>
                    <a:pt x="33" y="265"/>
                    <a:pt x="33" y="265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3" y="258"/>
                    <a:pt x="43" y="258"/>
                    <a:pt x="43" y="258"/>
                  </a:cubicBezTo>
                  <a:cubicBezTo>
                    <a:pt x="43" y="258"/>
                    <a:pt x="43" y="258"/>
                    <a:pt x="43" y="258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1" y="254"/>
                    <a:pt x="51" y="254"/>
                    <a:pt x="51" y="254"/>
                  </a:cubicBezTo>
                  <a:cubicBezTo>
                    <a:pt x="52" y="254"/>
                    <a:pt x="52" y="254"/>
                    <a:pt x="52" y="254"/>
                  </a:cubicBezTo>
                  <a:cubicBezTo>
                    <a:pt x="56" y="254"/>
                    <a:pt x="56" y="254"/>
                    <a:pt x="56" y="254"/>
                  </a:cubicBezTo>
                  <a:cubicBezTo>
                    <a:pt x="57" y="254"/>
                    <a:pt x="57" y="254"/>
                    <a:pt x="57" y="254"/>
                  </a:cubicBezTo>
                  <a:cubicBezTo>
                    <a:pt x="65" y="255"/>
                    <a:pt x="65" y="255"/>
                    <a:pt x="65" y="255"/>
                  </a:cubicBezTo>
                  <a:cubicBezTo>
                    <a:pt x="65" y="255"/>
                    <a:pt x="65" y="255"/>
                    <a:pt x="65" y="255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82" y="259"/>
                    <a:pt x="82" y="259"/>
                    <a:pt x="82" y="259"/>
                  </a:cubicBezTo>
                  <a:cubicBezTo>
                    <a:pt x="82" y="259"/>
                    <a:pt x="82" y="259"/>
                    <a:pt x="82" y="259"/>
                  </a:cubicBezTo>
                  <a:cubicBezTo>
                    <a:pt x="88" y="261"/>
                    <a:pt x="88" y="261"/>
                    <a:pt x="88" y="261"/>
                  </a:cubicBezTo>
                  <a:cubicBezTo>
                    <a:pt x="89" y="261"/>
                    <a:pt x="89" y="261"/>
                    <a:pt x="89" y="261"/>
                  </a:cubicBezTo>
                  <a:cubicBezTo>
                    <a:pt x="93" y="264"/>
                    <a:pt x="93" y="264"/>
                    <a:pt x="93" y="264"/>
                  </a:cubicBezTo>
                  <a:cubicBezTo>
                    <a:pt x="93" y="264"/>
                    <a:pt x="93" y="264"/>
                    <a:pt x="93" y="264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1" y="272"/>
                    <a:pt x="101" y="272"/>
                    <a:pt x="101" y="272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13" y="283"/>
                    <a:pt x="113" y="283"/>
                    <a:pt x="113" y="283"/>
                  </a:cubicBezTo>
                  <a:cubicBezTo>
                    <a:pt x="117" y="287"/>
                    <a:pt x="117" y="287"/>
                    <a:pt x="117" y="287"/>
                  </a:cubicBezTo>
                  <a:cubicBezTo>
                    <a:pt x="117" y="287"/>
                    <a:pt x="117" y="287"/>
                    <a:pt x="117" y="287"/>
                  </a:cubicBezTo>
                  <a:cubicBezTo>
                    <a:pt x="120" y="290"/>
                    <a:pt x="120" y="290"/>
                    <a:pt x="120" y="290"/>
                  </a:cubicBezTo>
                  <a:cubicBezTo>
                    <a:pt x="125" y="294"/>
                    <a:pt x="125" y="294"/>
                    <a:pt x="125" y="294"/>
                  </a:cubicBezTo>
                  <a:cubicBezTo>
                    <a:pt x="125" y="295"/>
                    <a:pt x="125" y="295"/>
                    <a:pt x="125" y="295"/>
                  </a:cubicBezTo>
                  <a:cubicBezTo>
                    <a:pt x="127" y="298"/>
                    <a:pt x="127" y="298"/>
                    <a:pt x="127" y="298"/>
                  </a:cubicBezTo>
                  <a:cubicBezTo>
                    <a:pt x="127" y="299"/>
                    <a:pt x="127" y="299"/>
                    <a:pt x="127" y="299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8" y="304"/>
                    <a:pt x="128" y="304"/>
                    <a:pt x="128" y="304"/>
                  </a:cubicBezTo>
                  <a:cubicBezTo>
                    <a:pt x="129" y="307"/>
                    <a:pt x="129" y="307"/>
                    <a:pt x="129" y="307"/>
                  </a:cubicBezTo>
                  <a:cubicBezTo>
                    <a:pt x="129" y="308"/>
                    <a:pt x="129" y="308"/>
                    <a:pt x="129" y="308"/>
                  </a:cubicBezTo>
                  <a:cubicBezTo>
                    <a:pt x="128" y="313"/>
                    <a:pt x="128" y="313"/>
                    <a:pt x="128" y="313"/>
                  </a:cubicBezTo>
                  <a:cubicBezTo>
                    <a:pt x="128" y="316"/>
                    <a:pt x="128" y="316"/>
                    <a:pt x="128" y="316"/>
                  </a:cubicBezTo>
                  <a:cubicBezTo>
                    <a:pt x="128" y="318"/>
                    <a:pt x="128" y="318"/>
                    <a:pt x="128" y="318"/>
                  </a:cubicBezTo>
                  <a:cubicBezTo>
                    <a:pt x="128" y="318"/>
                    <a:pt x="128" y="318"/>
                    <a:pt x="128" y="318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28" y="324"/>
                    <a:pt x="128" y="324"/>
                    <a:pt x="128" y="324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34"/>
                    <a:pt x="128" y="334"/>
                    <a:pt x="128" y="334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39"/>
                    <a:pt x="129" y="339"/>
                    <a:pt x="129" y="339"/>
                  </a:cubicBezTo>
                  <a:cubicBezTo>
                    <a:pt x="129" y="339"/>
                    <a:pt x="129" y="339"/>
                    <a:pt x="129" y="339"/>
                  </a:cubicBezTo>
                  <a:cubicBezTo>
                    <a:pt x="130" y="349"/>
                    <a:pt x="130" y="349"/>
                    <a:pt x="130" y="349"/>
                  </a:cubicBezTo>
                  <a:cubicBezTo>
                    <a:pt x="130" y="349"/>
                    <a:pt x="130" y="349"/>
                    <a:pt x="130" y="349"/>
                  </a:cubicBezTo>
                  <a:cubicBezTo>
                    <a:pt x="130" y="359"/>
                    <a:pt x="130" y="359"/>
                    <a:pt x="130" y="359"/>
                  </a:cubicBezTo>
                  <a:cubicBezTo>
                    <a:pt x="130" y="365"/>
                    <a:pt x="130" y="365"/>
                    <a:pt x="130" y="365"/>
                  </a:cubicBezTo>
                  <a:cubicBezTo>
                    <a:pt x="130" y="365"/>
                    <a:pt x="130" y="365"/>
                    <a:pt x="130" y="365"/>
                  </a:cubicBezTo>
                  <a:cubicBezTo>
                    <a:pt x="130" y="369"/>
                    <a:pt x="130" y="369"/>
                    <a:pt x="130" y="369"/>
                  </a:cubicBezTo>
                  <a:cubicBezTo>
                    <a:pt x="130" y="370"/>
                    <a:pt x="130" y="370"/>
                    <a:pt x="130" y="370"/>
                  </a:cubicBezTo>
                  <a:cubicBezTo>
                    <a:pt x="129" y="374"/>
                    <a:pt x="129" y="374"/>
                    <a:pt x="129" y="37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25" y="390"/>
                    <a:pt x="125" y="390"/>
                    <a:pt x="125" y="390"/>
                  </a:cubicBezTo>
                  <a:cubicBezTo>
                    <a:pt x="125" y="390"/>
                    <a:pt x="125" y="390"/>
                    <a:pt x="125" y="390"/>
                  </a:cubicBezTo>
                  <a:cubicBezTo>
                    <a:pt x="124" y="393"/>
                    <a:pt x="124" y="393"/>
                    <a:pt x="124" y="393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400"/>
                    <a:pt x="123" y="400"/>
                    <a:pt x="123" y="400"/>
                  </a:cubicBezTo>
                  <a:cubicBezTo>
                    <a:pt x="123" y="400"/>
                    <a:pt x="123" y="400"/>
                    <a:pt x="123" y="400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122" y="404"/>
                    <a:pt x="122" y="404"/>
                    <a:pt x="122" y="404"/>
                  </a:cubicBezTo>
                  <a:cubicBezTo>
                    <a:pt x="122" y="406"/>
                    <a:pt x="122" y="406"/>
                    <a:pt x="122" y="406"/>
                  </a:cubicBezTo>
                  <a:cubicBezTo>
                    <a:pt x="122" y="406"/>
                    <a:pt x="122" y="406"/>
                    <a:pt x="122" y="406"/>
                  </a:cubicBezTo>
                  <a:cubicBezTo>
                    <a:pt x="123" y="410"/>
                    <a:pt x="123" y="410"/>
                    <a:pt x="123" y="410"/>
                  </a:cubicBezTo>
                  <a:cubicBezTo>
                    <a:pt x="124" y="414"/>
                    <a:pt x="124" y="414"/>
                    <a:pt x="124" y="414"/>
                  </a:cubicBezTo>
                  <a:cubicBezTo>
                    <a:pt x="126" y="417"/>
                    <a:pt x="126" y="417"/>
                    <a:pt x="126" y="417"/>
                  </a:cubicBezTo>
                  <a:cubicBezTo>
                    <a:pt x="126" y="418"/>
                    <a:pt x="126" y="418"/>
                    <a:pt x="126" y="418"/>
                  </a:cubicBezTo>
                  <a:cubicBezTo>
                    <a:pt x="127" y="421"/>
                    <a:pt x="127" y="421"/>
                    <a:pt x="127" y="421"/>
                  </a:cubicBezTo>
                  <a:cubicBezTo>
                    <a:pt x="127" y="421"/>
                    <a:pt x="127" y="421"/>
                    <a:pt x="127" y="421"/>
                  </a:cubicBezTo>
                  <a:cubicBezTo>
                    <a:pt x="128" y="425"/>
                    <a:pt x="128" y="425"/>
                    <a:pt x="128" y="425"/>
                  </a:cubicBezTo>
                  <a:cubicBezTo>
                    <a:pt x="128" y="425"/>
                    <a:pt x="128" y="425"/>
                    <a:pt x="128" y="425"/>
                  </a:cubicBezTo>
                  <a:cubicBezTo>
                    <a:pt x="128" y="425"/>
                    <a:pt x="128" y="425"/>
                    <a:pt x="128" y="425"/>
                  </a:cubicBezTo>
                  <a:cubicBezTo>
                    <a:pt x="128" y="426"/>
                    <a:pt x="128" y="426"/>
                    <a:pt x="128" y="426"/>
                  </a:cubicBezTo>
                  <a:cubicBezTo>
                    <a:pt x="128" y="427"/>
                    <a:pt x="128" y="427"/>
                    <a:pt x="128" y="427"/>
                  </a:cubicBezTo>
                  <a:cubicBezTo>
                    <a:pt x="130" y="432"/>
                    <a:pt x="130" y="432"/>
                    <a:pt x="130" y="432"/>
                  </a:cubicBezTo>
                  <a:cubicBezTo>
                    <a:pt x="130" y="433"/>
                    <a:pt x="130" y="433"/>
                    <a:pt x="130" y="433"/>
                  </a:cubicBezTo>
                  <a:cubicBezTo>
                    <a:pt x="131" y="438"/>
                    <a:pt x="131" y="438"/>
                    <a:pt x="131" y="438"/>
                  </a:cubicBezTo>
                  <a:cubicBezTo>
                    <a:pt x="132" y="441"/>
                    <a:pt x="132" y="441"/>
                    <a:pt x="132" y="441"/>
                  </a:cubicBezTo>
                  <a:cubicBezTo>
                    <a:pt x="132" y="442"/>
                    <a:pt x="132" y="442"/>
                    <a:pt x="132" y="442"/>
                  </a:cubicBezTo>
                  <a:cubicBezTo>
                    <a:pt x="134" y="444"/>
                    <a:pt x="134" y="444"/>
                    <a:pt x="134" y="444"/>
                  </a:cubicBezTo>
                  <a:cubicBezTo>
                    <a:pt x="135" y="444"/>
                    <a:pt x="135" y="444"/>
                    <a:pt x="135" y="444"/>
                  </a:cubicBezTo>
                  <a:cubicBezTo>
                    <a:pt x="137" y="446"/>
                    <a:pt x="137" y="446"/>
                    <a:pt x="137" y="446"/>
                  </a:cubicBezTo>
                  <a:cubicBezTo>
                    <a:pt x="139" y="446"/>
                    <a:pt x="139" y="446"/>
                    <a:pt x="139" y="446"/>
                  </a:cubicBezTo>
                  <a:cubicBezTo>
                    <a:pt x="140" y="446"/>
                    <a:pt x="140" y="446"/>
                    <a:pt x="140" y="446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47" y="450"/>
                    <a:pt x="147" y="450"/>
                    <a:pt x="147" y="450"/>
                  </a:cubicBezTo>
                  <a:cubicBezTo>
                    <a:pt x="147" y="450"/>
                    <a:pt x="147" y="450"/>
                    <a:pt x="147" y="450"/>
                  </a:cubicBezTo>
                  <a:cubicBezTo>
                    <a:pt x="149" y="453"/>
                    <a:pt x="149" y="453"/>
                    <a:pt x="149" y="453"/>
                  </a:cubicBezTo>
                  <a:cubicBezTo>
                    <a:pt x="152" y="454"/>
                    <a:pt x="152" y="454"/>
                    <a:pt x="152" y="454"/>
                  </a:cubicBezTo>
                  <a:cubicBezTo>
                    <a:pt x="152" y="454"/>
                    <a:pt x="152" y="454"/>
                    <a:pt x="152" y="454"/>
                  </a:cubicBezTo>
                  <a:cubicBezTo>
                    <a:pt x="155" y="457"/>
                    <a:pt x="155" y="457"/>
                    <a:pt x="155" y="457"/>
                  </a:cubicBezTo>
                  <a:cubicBezTo>
                    <a:pt x="159" y="459"/>
                    <a:pt x="159" y="459"/>
                    <a:pt x="159" y="459"/>
                  </a:cubicBezTo>
                  <a:cubicBezTo>
                    <a:pt x="162" y="460"/>
                    <a:pt x="162" y="460"/>
                    <a:pt x="162" y="460"/>
                  </a:cubicBezTo>
                  <a:cubicBezTo>
                    <a:pt x="165" y="460"/>
                    <a:pt x="165" y="460"/>
                    <a:pt x="165" y="460"/>
                  </a:cubicBezTo>
                  <a:cubicBezTo>
                    <a:pt x="169" y="459"/>
                    <a:pt x="169" y="459"/>
                    <a:pt x="169" y="459"/>
                  </a:cubicBezTo>
                  <a:cubicBezTo>
                    <a:pt x="172" y="458"/>
                    <a:pt x="172" y="458"/>
                    <a:pt x="172" y="458"/>
                  </a:cubicBezTo>
                  <a:cubicBezTo>
                    <a:pt x="172" y="458"/>
                    <a:pt x="172" y="458"/>
                    <a:pt x="172" y="458"/>
                  </a:cubicBezTo>
                  <a:cubicBezTo>
                    <a:pt x="178" y="456"/>
                    <a:pt x="178" y="456"/>
                    <a:pt x="178" y="456"/>
                  </a:cubicBezTo>
                  <a:cubicBezTo>
                    <a:pt x="184" y="454"/>
                    <a:pt x="184" y="454"/>
                    <a:pt x="184" y="454"/>
                  </a:cubicBezTo>
                  <a:cubicBezTo>
                    <a:pt x="184" y="454"/>
                    <a:pt x="184" y="454"/>
                    <a:pt x="184" y="454"/>
                  </a:cubicBezTo>
                  <a:cubicBezTo>
                    <a:pt x="187" y="453"/>
                    <a:pt x="187" y="453"/>
                    <a:pt x="187" y="453"/>
                  </a:cubicBezTo>
                  <a:cubicBezTo>
                    <a:pt x="187" y="453"/>
                    <a:pt x="187" y="453"/>
                    <a:pt x="187" y="453"/>
                  </a:cubicBezTo>
                  <a:cubicBezTo>
                    <a:pt x="190" y="452"/>
                    <a:pt x="190" y="452"/>
                    <a:pt x="190" y="452"/>
                  </a:cubicBezTo>
                  <a:cubicBezTo>
                    <a:pt x="190" y="452"/>
                    <a:pt x="190" y="452"/>
                    <a:pt x="190" y="452"/>
                  </a:cubicBezTo>
                  <a:cubicBezTo>
                    <a:pt x="193" y="452"/>
                    <a:pt x="193" y="452"/>
                    <a:pt x="193" y="452"/>
                  </a:cubicBezTo>
                  <a:cubicBezTo>
                    <a:pt x="193" y="452"/>
                    <a:pt x="193" y="452"/>
                    <a:pt x="193" y="452"/>
                  </a:cubicBezTo>
                  <a:cubicBezTo>
                    <a:pt x="194" y="452"/>
                    <a:pt x="194" y="452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7" y="452"/>
                    <a:pt x="197" y="452"/>
                    <a:pt x="197" y="452"/>
                  </a:cubicBezTo>
                  <a:cubicBezTo>
                    <a:pt x="197" y="452"/>
                    <a:pt x="197" y="452"/>
                    <a:pt x="197" y="452"/>
                  </a:cubicBezTo>
                  <a:cubicBezTo>
                    <a:pt x="202" y="454"/>
                    <a:pt x="202" y="454"/>
                    <a:pt x="202" y="454"/>
                  </a:cubicBezTo>
                  <a:cubicBezTo>
                    <a:pt x="202" y="454"/>
                    <a:pt x="202" y="454"/>
                    <a:pt x="202" y="454"/>
                  </a:cubicBezTo>
                  <a:cubicBezTo>
                    <a:pt x="206" y="456"/>
                    <a:pt x="206" y="456"/>
                    <a:pt x="206" y="456"/>
                  </a:cubicBezTo>
                  <a:cubicBezTo>
                    <a:pt x="208" y="457"/>
                    <a:pt x="208" y="457"/>
                    <a:pt x="208" y="457"/>
                  </a:cubicBezTo>
                  <a:cubicBezTo>
                    <a:pt x="210" y="458"/>
                    <a:pt x="210" y="458"/>
                    <a:pt x="210" y="458"/>
                  </a:cubicBezTo>
                  <a:cubicBezTo>
                    <a:pt x="210" y="458"/>
                    <a:pt x="210" y="458"/>
                    <a:pt x="210" y="458"/>
                  </a:cubicBezTo>
                  <a:cubicBezTo>
                    <a:pt x="211" y="458"/>
                    <a:pt x="211" y="458"/>
                    <a:pt x="211" y="458"/>
                  </a:cubicBezTo>
                  <a:cubicBezTo>
                    <a:pt x="211" y="458"/>
                    <a:pt x="211" y="458"/>
                    <a:pt x="211" y="458"/>
                  </a:cubicBezTo>
                  <a:cubicBezTo>
                    <a:pt x="215" y="460"/>
                    <a:pt x="215" y="460"/>
                    <a:pt x="215" y="460"/>
                  </a:cubicBezTo>
                  <a:cubicBezTo>
                    <a:pt x="215" y="460"/>
                    <a:pt x="215" y="460"/>
                    <a:pt x="215" y="46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221" y="463"/>
                    <a:pt x="221" y="463"/>
                    <a:pt x="221" y="463"/>
                  </a:cubicBezTo>
                  <a:cubicBezTo>
                    <a:pt x="221" y="463"/>
                    <a:pt x="221" y="463"/>
                    <a:pt x="221" y="463"/>
                  </a:cubicBezTo>
                  <a:cubicBezTo>
                    <a:pt x="224" y="465"/>
                    <a:pt x="224" y="465"/>
                    <a:pt x="224" y="465"/>
                  </a:cubicBezTo>
                  <a:cubicBezTo>
                    <a:pt x="224" y="465"/>
                    <a:pt x="224" y="465"/>
                    <a:pt x="224" y="465"/>
                  </a:cubicBezTo>
                  <a:cubicBezTo>
                    <a:pt x="224" y="466"/>
                    <a:pt x="224" y="466"/>
                    <a:pt x="224" y="466"/>
                  </a:cubicBezTo>
                  <a:cubicBezTo>
                    <a:pt x="224" y="466"/>
                    <a:pt x="224" y="466"/>
                    <a:pt x="224" y="466"/>
                  </a:cubicBezTo>
                  <a:cubicBezTo>
                    <a:pt x="227" y="468"/>
                    <a:pt x="227" y="468"/>
                    <a:pt x="227" y="468"/>
                  </a:cubicBezTo>
                  <a:cubicBezTo>
                    <a:pt x="227" y="469"/>
                    <a:pt x="227" y="469"/>
                    <a:pt x="227" y="469"/>
                  </a:cubicBezTo>
                  <a:cubicBezTo>
                    <a:pt x="229" y="472"/>
                    <a:pt x="229" y="472"/>
                    <a:pt x="229" y="472"/>
                  </a:cubicBezTo>
                  <a:cubicBezTo>
                    <a:pt x="231" y="474"/>
                    <a:pt x="231" y="474"/>
                    <a:pt x="231" y="474"/>
                  </a:cubicBezTo>
                  <a:cubicBezTo>
                    <a:pt x="231" y="475"/>
                    <a:pt x="231" y="475"/>
                    <a:pt x="231" y="475"/>
                  </a:cubicBezTo>
                  <a:cubicBezTo>
                    <a:pt x="233" y="478"/>
                    <a:pt x="233" y="478"/>
                    <a:pt x="233" y="478"/>
                  </a:cubicBezTo>
                  <a:cubicBezTo>
                    <a:pt x="233" y="478"/>
                    <a:pt x="233" y="478"/>
                    <a:pt x="233" y="478"/>
                  </a:cubicBezTo>
                  <a:cubicBezTo>
                    <a:pt x="235" y="482"/>
                    <a:pt x="235" y="482"/>
                    <a:pt x="235" y="482"/>
                  </a:cubicBezTo>
                  <a:cubicBezTo>
                    <a:pt x="235" y="483"/>
                    <a:pt x="235" y="483"/>
                    <a:pt x="235" y="483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40" y="493"/>
                    <a:pt x="240" y="493"/>
                    <a:pt x="240" y="493"/>
                  </a:cubicBezTo>
                  <a:cubicBezTo>
                    <a:pt x="241" y="494"/>
                    <a:pt x="241" y="494"/>
                    <a:pt x="241" y="494"/>
                  </a:cubicBezTo>
                  <a:cubicBezTo>
                    <a:pt x="244" y="504"/>
                    <a:pt x="244" y="504"/>
                    <a:pt x="244" y="504"/>
                  </a:cubicBezTo>
                  <a:cubicBezTo>
                    <a:pt x="244" y="504"/>
                    <a:pt x="244" y="504"/>
                    <a:pt x="244" y="504"/>
                  </a:cubicBezTo>
                  <a:cubicBezTo>
                    <a:pt x="247" y="514"/>
                    <a:pt x="247" y="514"/>
                    <a:pt x="247" y="514"/>
                  </a:cubicBezTo>
                  <a:cubicBezTo>
                    <a:pt x="247" y="514"/>
                    <a:pt x="247" y="514"/>
                    <a:pt x="247" y="514"/>
                  </a:cubicBezTo>
                  <a:cubicBezTo>
                    <a:pt x="248" y="523"/>
                    <a:pt x="248" y="523"/>
                    <a:pt x="248" y="523"/>
                  </a:cubicBezTo>
                  <a:cubicBezTo>
                    <a:pt x="249" y="530"/>
                    <a:pt x="249" y="530"/>
                    <a:pt x="249" y="530"/>
                  </a:cubicBezTo>
                  <a:cubicBezTo>
                    <a:pt x="250" y="534"/>
                    <a:pt x="250" y="534"/>
                    <a:pt x="250" y="534"/>
                  </a:cubicBezTo>
                  <a:cubicBezTo>
                    <a:pt x="252" y="537"/>
                    <a:pt x="252" y="537"/>
                    <a:pt x="252" y="537"/>
                  </a:cubicBezTo>
                  <a:cubicBezTo>
                    <a:pt x="256" y="541"/>
                    <a:pt x="256" y="541"/>
                    <a:pt x="256" y="541"/>
                  </a:cubicBezTo>
                  <a:cubicBezTo>
                    <a:pt x="257" y="541"/>
                    <a:pt x="257" y="542"/>
                    <a:pt x="257" y="542"/>
                  </a:cubicBezTo>
                  <a:cubicBezTo>
                    <a:pt x="257" y="542"/>
                    <a:pt x="257" y="542"/>
                    <a:pt x="257" y="542"/>
                  </a:cubicBezTo>
                  <a:cubicBezTo>
                    <a:pt x="334" y="535"/>
                    <a:pt x="334" y="535"/>
                    <a:pt x="334" y="535"/>
                  </a:cubicBezTo>
                  <a:cubicBezTo>
                    <a:pt x="322" y="497"/>
                    <a:pt x="322" y="497"/>
                    <a:pt x="322" y="497"/>
                  </a:cubicBezTo>
                  <a:cubicBezTo>
                    <a:pt x="365" y="489"/>
                    <a:pt x="365" y="489"/>
                    <a:pt x="365" y="489"/>
                  </a:cubicBezTo>
                  <a:cubicBezTo>
                    <a:pt x="350" y="451"/>
                    <a:pt x="350" y="451"/>
                    <a:pt x="350" y="451"/>
                  </a:cubicBezTo>
                  <a:cubicBezTo>
                    <a:pt x="350" y="450"/>
                    <a:pt x="350" y="449"/>
                    <a:pt x="350" y="449"/>
                  </a:cubicBezTo>
                  <a:cubicBezTo>
                    <a:pt x="351" y="448"/>
                    <a:pt x="351" y="448"/>
                    <a:pt x="352" y="448"/>
                  </a:cubicBezTo>
                  <a:cubicBezTo>
                    <a:pt x="439" y="428"/>
                    <a:pt x="439" y="428"/>
                    <a:pt x="439" y="428"/>
                  </a:cubicBezTo>
                  <a:cubicBezTo>
                    <a:pt x="432" y="413"/>
                    <a:pt x="432" y="413"/>
                    <a:pt x="432" y="413"/>
                  </a:cubicBezTo>
                  <a:cubicBezTo>
                    <a:pt x="429" y="408"/>
                    <a:pt x="429" y="408"/>
                    <a:pt x="429" y="408"/>
                  </a:cubicBezTo>
                  <a:cubicBezTo>
                    <a:pt x="427" y="402"/>
                    <a:pt x="427" y="402"/>
                    <a:pt x="427" y="402"/>
                  </a:cubicBezTo>
                  <a:cubicBezTo>
                    <a:pt x="424" y="395"/>
                    <a:pt x="424" y="395"/>
                    <a:pt x="424" y="395"/>
                  </a:cubicBezTo>
                  <a:cubicBezTo>
                    <a:pt x="423" y="392"/>
                    <a:pt x="423" y="392"/>
                    <a:pt x="423" y="392"/>
                  </a:cubicBezTo>
                  <a:cubicBezTo>
                    <a:pt x="420" y="386"/>
                    <a:pt x="420" y="386"/>
                    <a:pt x="420" y="386"/>
                  </a:cubicBezTo>
                  <a:cubicBezTo>
                    <a:pt x="418" y="383"/>
                    <a:pt x="418" y="383"/>
                    <a:pt x="418" y="383"/>
                  </a:cubicBezTo>
                  <a:cubicBezTo>
                    <a:pt x="417" y="378"/>
                    <a:pt x="417" y="378"/>
                    <a:pt x="417" y="378"/>
                  </a:cubicBezTo>
                  <a:cubicBezTo>
                    <a:pt x="415" y="376"/>
                    <a:pt x="415" y="376"/>
                    <a:pt x="415" y="376"/>
                  </a:cubicBezTo>
                  <a:cubicBezTo>
                    <a:pt x="415" y="375"/>
                    <a:pt x="415" y="375"/>
                    <a:pt x="415" y="375"/>
                  </a:cubicBezTo>
                  <a:cubicBezTo>
                    <a:pt x="414" y="373"/>
                    <a:pt x="414" y="373"/>
                    <a:pt x="414" y="373"/>
                  </a:cubicBezTo>
                  <a:cubicBezTo>
                    <a:pt x="413" y="371"/>
                    <a:pt x="413" y="371"/>
                    <a:pt x="413" y="371"/>
                  </a:cubicBezTo>
                  <a:cubicBezTo>
                    <a:pt x="412" y="368"/>
                    <a:pt x="412" y="368"/>
                    <a:pt x="412" y="368"/>
                  </a:cubicBezTo>
                  <a:cubicBezTo>
                    <a:pt x="411" y="366"/>
                    <a:pt x="411" y="366"/>
                    <a:pt x="411" y="366"/>
                  </a:cubicBezTo>
                  <a:cubicBezTo>
                    <a:pt x="410" y="364"/>
                    <a:pt x="410" y="364"/>
                    <a:pt x="410" y="364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407" y="359"/>
                    <a:pt x="407" y="359"/>
                    <a:pt x="407" y="359"/>
                  </a:cubicBezTo>
                  <a:cubicBezTo>
                    <a:pt x="405" y="352"/>
                    <a:pt x="405" y="352"/>
                    <a:pt x="405" y="352"/>
                  </a:cubicBezTo>
                  <a:cubicBezTo>
                    <a:pt x="403" y="348"/>
                    <a:pt x="403" y="348"/>
                    <a:pt x="403" y="348"/>
                  </a:cubicBezTo>
                  <a:cubicBezTo>
                    <a:pt x="403" y="346"/>
                    <a:pt x="403" y="346"/>
                    <a:pt x="403" y="346"/>
                  </a:cubicBezTo>
                  <a:cubicBezTo>
                    <a:pt x="395" y="329"/>
                    <a:pt x="395" y="329"/>
                    <a:pt x="395" y="329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0"/>
                    <a:pt x="396" y="330"/>
                    <a:pt x="396" y="330"/>
                  </a:cubicBezTo>
                  <a:cubicBezTo>
                    <a:pt x="397" y="330"/>
                    <a:pt x="397" y="330"/>
                    <a:pt x="397" y="330"/>
                  </a:cubicBezTo>
                  <a:cubicBezTo>
                    <a:pt x="398" y="330"/>
                    <a:pt x="398" y="330"/>
                    <a:pt x="398" y="330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1" y="331"/>
                    <a:pt x="401" y="331"/>
                    <a:pt x="401" y="331"/>
                  </a:cubicBezTo>
                  <a:cubicBezTo>
                    <a:pt x="402" y="332"/>
                    <a:pt x="402" y="332"/>
                    <a:pt x="402" y="332"/>
                  </a:cubicBezTo>
                  <a:cubicBezTo>
                    <a:pt x="415" y="342"/>
                    <a:pt x="415" y="342"/>
                    <a:pt x="415" y="342"/>
                  </a:cubicBezTo>
                  <a:cubicBezTo>
                    <a:pt x="418" y="343"/>
                    <a:pt x="418" y="343"/>
                    <a:pt x="418" y="343"/>
                  </a:cubicBezTo>
                  <a:cubicBezTo>
                    <a:pt x="426" y="328"/>
                    <a:pt x="426" y="328"/>
                    <a:pt x="426" y="328"/>
                  </a:cubicBezTo>
                  <a:cubicBezTo>
                    <a:pt x="428" y="323"/>
                    <a:pt x="428" y="323"/>
                    <a:pt x="428" y="323"/>
                  </a:cubicBezTo>
                  <a:cubicBezTo>
                    <a:pt x="429" y="321"/>
                    <a:pt x="429" y="321"/>
                    <a:pt x="429" y="321"/>
                  </a:cubicBezTo>
                  <a:cubicBezTo>
                    <a:pt x="437" y="307"/>
                    <a:pt x="437" y="307"/>
                    <a:pt x="437" y="307"/>
                  </a:cubicBezTo>
                  <a:cubicBezTo>
                    <a:pt x="443" y="295"/>
                    <a:pt x="443" y="295"/>
                    <a:pt x="443" y="295"/>
                  </a:cubicBezTo>
                  <a:cubicBezTo>
                    <a:pt x="446" y="291"/>
                    <a:pt x="446" y="291"/>
                    <a:pt x="446" y="291"/>
                  </a:cubicBezTo>
                  <a:cubicBezTo>
                    <a:pt x="449" y="284"/>
                    <a:pt x="449" y="284"/>
                    <a:pt x="449" y="284"/>
                  </a:cubicBezTo>
                  <a:cubicBezTo>
                    <a:pt x="450" y="284"/>
                    <a:pt x="450" y="284"/>
                    <a:pt x="450" y="284"/>
                  </a:cubicBezTo>
                  <a:cubicBezTo>
                    <a:pt x="464" y="277"/>
                    <a:pt x="464" y="277"/>
                    <a:pt x="464" y="277"/>
                  </a:cubicBezTo>
                  <a:cubicBezTo>
                    <a:pt x="470" y="266"/>
                    <a:pt x="470" y="266"/>
                    <a:pt x="470" y="266"/>
                  </a:cubicBezTo>
                  <a:cubicBezTo>
                    <a:pt x="482" y="248"/>
                    <a:pt x="482" y="248"/>
                    <a:pt x="482" y="248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74" y="230"/>
                    <a:pt x="474" y="230"/>
                    <a:pt x="474" y="230"/>
                  </a:cubicBezTo>
                  <a:cubicBezTo>
                    <a:pt x="473" y="229"/>
                    <a:pt x="473" y="229"/>
                    <a:pt x="473" y="229"/>
                  </a:cubicBezTo>
                  <a:cubicBezTo>
                    <a:pt x="471" y="228"/>
                    <a:pt x="471" y="228"/>
                    <a:pt x="471" y="228"/>
                  </a:cubicBezTo>
                  <a:cubicBezTo>
                    <a:pt x="471" y="226"/>
                    <a:pt x="471" y="226"/>
                    <a:pt x="471" y="22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213"/>
                    <a:pt x="479" y="213"/>
                    <a:pt x="479" y="213"/>
                  </a:cubicBezTo>
                  <a:cubicBezTo>
                    <a:pt x="481" y="214"/>
                    <a:pt x="481" y="214"/>
                    <a:pt x="481" y="214"/>
                  </a:cubicBezTo>
                  <a:cubicBezTo>
                    <a:pt x="484" y="214"/>
                    <a:pt x="484" y="214"/>
                    <a:pt x="484" y="214"/>
                  </a:cubicBezTo>
                  <a:cubicBezTo>
                    <a:pt x="490" y="204"/>
                    <a:pt x="490" y="204"/>
                    <a:pt x="490" y="204"/>
                  </a:cubicBezTo>
                  <a:cubicBezTo>
                    <a:pt x="489" y="202"/>
                    <a:pt x="489" y="202"/>
                    <a:pt x="489" y="202"/>
                  </a:cubicBezTo>
                  <a:cubicBezTo>
                    <a:pt x="487" y="201"/>
                    <a:pt x="487" y="201"/>
                    <a:pt x="487" y="201"/>
                  </a:cubicBezTo>
                  <a:cubicBezTo>
                    <a:pt x="482" y="196"/>
                    <a:pt x="482" y="196"/>
                    <a:pt x="482" y="196"/>
                  </a:cubicBezTo>
                  <a:cubicBezTo>
                    <a:pt x="479" y="189"/>
                    <a:pt x="479" y="189"/>
                    <a:pt x="479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67" y="186"/>
                    <a:pt x="467" y="186"/>
                    <a:pt x="467" y="186"/>
                  </a:cubicBezTo>
                  <a:cubicBezTo>
                    <a:pt x="465" y="182"/>
                    <a:pt x="465" y="182"/>
                    <a:pt x="465" y="182"/>
                  </a:cubicBezTo>
                  <a:cubicBezTo>
                    <a:pt x="471" y="177"/>
                    <a:pt x="471" y="177"/>
                    <a:pt x="471" y="177"/>
                  </a:cubicBezTo>
                  <a:cubicBezTo>
                    <a:pt x="470" y="172"/>
                    <a:pt x="470" y="172"/>
                    <a:pt x="470" y="172"/>
                  </a:cubicBezTo>
                  <a:cubicBezTo>
                    <a:pt x="473" y="166"/>
                    <a:pt x="473" y="166"/>
                    <a:pt x="473" y="166"/>
                  </a:cubicBezTo>
                  <a:cubicBezTo>
                    <a:pt x="471" y="160"/>
                    <a:pt x="471" y="160"/>
                    <a:pt x="471" y="160"/>
                  </a:cubicBezTo>
                  <a:cubicBezTo>
                    <a:pt x="466" y="155"/>
                    <a:pt x="466" y="155"/>
                    <a:pt x="466" y="155"/>
                  </a:cubicBezTo>
                  <a:cubicBezTo>
                    <a:pt x="465" y="151"/>
                    <a:pt x="465" y="151"/>
                    <a:pt x="465" y="151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472" y="140"/>
                    <a:pt x="472" y="140"/>
                    <a:pt x="472" y="140"/>
                  </a:cubicBezTo>
                  <a:cubicBezTo>
                    <a:pt x="473" y="132"/>
                    <a:pt x="473" y="132"/>
                    <a:pt x="473" y="132"/>
                  </a:cubicBezTo>
                  <a:cubicBezTo>
                    <a:pt x="475" y="127"/>
                    <a:pt x="475" y="127"/>
                    <a:pt x="475" y="127"/>
                  </a:cubicBezTo>
                  <a:cubicBezTo>
                    <a:pt x="476" y="123"/>
                    <a:pt x="476" y="123"/>
                    <a:pt x="476" y="123"/>
                  </a:cubicBezTo>
                  <a:cubicBezTo>
                    <a:pt x="472" y="122"/>
                    <a:pt x="472" y="122"/>
                    <a:pt x="472" y="122"/>
                  </a:cubicBezTo>
                  <a:cubicBezTo>
                    <a:pt x="470" y="119"/>
                    <a:pt x="470" y="119"/>
                    <a:pt x="470" y="119"/>
                  </a:cubicBezTo>
                  <a:cubicBezTo>
                    <a:pt x="471" y="114"/>
                    <a:pt x="471" y="114"/>
                    <a:pt x="471" y="114"/>
                  </a:cubicBezTo>
                  <a:cubicBezTo>
                    <a:pt x="477" y="108"/>
                    <a:pt x="477" y="108"/>
                    <a:pt x="477" y="108"/>
                  </a:cubicBezTo>
                  <a:cubicBezTo>
                    <a:pt x="477" y="101"/>
                    <a:pt x="477" y="101"/>
                    <a:pt x="477" y="101"/>
                  </a:cubicBezTo>
                  <a:cubicBezTo>
                    <a:pt x="475" y="98"/>
                    <a:pt x="475" y="98"/>
                    <a:pt x="475" y="98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69" y="86"/>
                    <a:pt x="469" y="86"/>
                    <a:pt x="469" y="86"/>
                  </a:cubicBezTo>
                  <a:cubicBezTo>
                    <a:pt x="465" y="81"/>
                    <a:pt x="465" y="81"/>
                    <a:pt x="465" y="81"/>
                  </a:cubicBezTo>
                  <a:cubicBezTo>
                    <a:pt x="461" y="81"/>
                    <a:pt x="461" y="81"/>
                    <a:pt x="461" y="81"/>
                  </a:cubicBezTo>
                  <a:cubicBezTo>
                    <a:pt x="459" y="81"/>
                    <a:pt x="459" y="81"/>
                    <a:pt x="459" y="81"/>
                  </a:cubicBezTo>
                  <a:cubicBezTo>
                    <a:pt x="449" y="73"/>
                    <a:pt x="449" y="73"/>
                    <a:pt x="449" y="73"/>
                  </a:cubicBezTo>
                  <a:cubicBezTo>
                    <a:pt x="441" y="71"/>
                    <a:pt x="441" y="71"/>
                    <a:pt x="441" y="71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1" y="56"/>
                    <a:pt x="371" y="56"/>
                    <a:pt x="371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3" y="50"/>
                    <a:pt x="363" y="50"/>
                    <a:pt x="363" y="50"/>
                  </a:cubicBezTo>
                  <a:cubicBezTo>
                    <a:pt x="358" y="47"/>
                    <a:pt x="358" y="47"/>
                    <a:pt x="358" y="47"/>
                  </a:cubicBezTo>
                  <a:cubicBezTo>
                    <a:pt x="352" y="42"/>
                    <a:pt x="352" y="42"/>
                    <a:pt x="352" y="42"/>
                  </a:cubicBezTo>
                  <a:cubicBezTo>
                    <a:pt x="348" y="38"/>
                    <a:pt x="348" y="38"/>
                    <a:pt x="348" y="38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37" y="29"/>
                    <a:pt x="337" y="29"/>
                    <a:pt x="337" y="29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7" y="0"/>
                    <a:pt x="307" y="0"/>
                    <a:pt x="307" y="0"/>
                  </a:cubicBezTo>
                </a:path>
              </a:pathLst>
            </a:custGeom>
            <a:solidFill>
              <a:srgbClr val="B1C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1701ED03-7744-4816-B50E-38A28C3EEB9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413303" y="2457755"/>
              <a:ext cx="559042" cy="592039"/>
            </a:xfrm>
            <a:custGeom>
              <a:avLst/>
              <a:gdLst>
                <a:gd name="T0" fmla="*/ 2147483646 w 380"/>
                <a:gd name="T1" fmla="*/ 2147483646 h 392"/>
                <a:gd name="T2" fmla="*/ 2147483646 w 380"/>
                <a:gd name="T3" fmla="*/ 2147483646 h 392"/>
                <a:gd name="T4" fmla="*/ 2147483646 w 380"/>
                <a:gd name="T5" fmla="*/ 2147483646 h 392"/>
                <a:gd name="T6" fmla="*/ 2147483646 w 380"/>
                <a:gd name="T7" fmla="*/ 2147483646 h 392"/>
                <a:gd name="T8" fmla="*/ 2147483646 w 380"/>
                <a:gd name="T9" fmla="*/ 2147483646 h 392"/>
                <a:gd name="T10" fmla="*/ 2147483646 w 380"/>
                <a:gd name="T11" fmla="*/ 2147483646 h 392"/>
                <a:gd name="T12" fmla="*/ 2147483646 w 380"/>
                <a:gd name="T13" fmla="*/ 2147483646 h 392"/>
                <a:gd name="T14" fmla="*/ 2147483646 w 380"/>
                <a:gd name="T15" fmla="*/ 2147483646 h 392"/>
                <a:gd name="T16" fmla="*/ 2147483646 w 380"/>
                <a:gd name="T17" fmla="*/ 2147483646 h 392"/>
                <a:gd name="T18" fmla="*/ 2147483646 w 380"/>
                <a:gd name="T19" fmla="*/ 2147483646 h 392"/>
                <a:gd name="T20" fmla="*/ 2147483646 w 380"/>
                <a:gd name="T21" fmla="*/ 2147483646 h 392"/>
                <a:gd name="T22" fmla="*/ 2147483646 w 380"/>
                <a:gd name="T23" fmla="*/ 2147483646 h 392"/>
                <a:gd name="T24" fmla="*/ 2147483646 w 380"/>
                <a:gd name="T25" fmla="*/ 2147483646 h 392"/>
                <a:gd name="T26" fmla="*/ 2147483646 w 380"/>
                <a:gd name="T27" fmla="*/ 2147483646 h 392"/>
                <a:gd name="T28" fmla="*/ 2147483646 w 380"/>
                <a:gd name="T29" fmla="*/ 2147483646 h 392"/>
                <a:gd name="T30" fmla="*/ 2147483646 w 380"/>
                <a:gd name="T31" fmla="*/ 2147483646 h 392"/>
                <a:gd name="T32" fmla="*/ 2147483646 w 380"/>
                <a:gd name="T33" fmla="*/ 2147483646 h 392"/>
                <a:gd name="T34" fmla="*/ 2147483646 w 380"/>
                <a:gd name="T35" fmla="*/ 2147483646 h 392"/>
                <a:gd name="T36" fmla="*/ 2147483646 w 380"/>
                <a:gd name="T37" fmla="*/ 2147483646 h 392"/>
                <a:gd name="T38" fmla="*/ 2147483646 w 380"/>
                <a:gd name="T39" fmla="*/ 2147483646 h 392"/>
                <a:gd name="T40" fmla="*/ 2147483646 w 380"/>
                <a:gd name="T41" fmla="*/ 2147483646 h 392"/>
                <a:gd name="T42" fmla="*/ 2147483646 w 380"/>
                <a:gd name="T43" fmla="*/ 2147483646 h 392"/>
                <a:gd name="T44" fmla="*/ 0 w 380"/>
                <a:gd name="T45" fmla="*/ 2147483646 h 392"/>
                <a:gd name="T46" fmla="*/ 2147483646 w 380"/>
                <a:gd name="T47" fmla="*/ 2147483646 h 392"/>
                <a:gd name="T48" fmla="*/ 2147483646 w 380"/>
                <a:gd name="T49" fmla="*/ 2147483646 h 392"/>
                <a:gd name="T50" fmla="*/ 2147483646 w 380"/>
                <a:gd name="T51" fmla="*/ 2147483646 h 392"/>
                <a:gd name="T52" fmla="*/ 2147483646 w 380"/>
                <a:gd name="T53" fmla="*/ 2147483646 h 392"/>
                <a:gd name="T54" fmla="*/ 2147483646 w 380"/>
                <a:gd name="T55" fmla="*/ 2147483646 h 392"/>
                <a:gd name="T56" fmla="*/ 2147483646 w 380"/>
                <a:gd name="T57" fmla="*/ 2147483646 h 392"/>
                <a:gd name="T58" fmla="*/ 2147483646 w 380"/>
                <a:gd name="T59" fmla="*/ 2147483646 h 392"/>
                <a:gd name="T60" fmla="*/ 2147483646 w 380"/>
                <a:gd name="T61" fmla="*/ 2147483646 h 392"/>
                <a:gd name="T62" fmla="*/ 2147483646 w 380"/>
                <a:gd name="T63" fmla="*/ 2147483646 h 392"/>
                <a:gd name="T64" fmla="*/ 2147483646 w 380"/>
                <a:gd name="T65" fmla="*/ 2147483646 h 392"/>
                <a:gd name="T66" fmla="*/ 2147483646 w 380"/>
                <a:gd name="T67" fmla="*/ 2147483646 h 392"/>
                <a:gd name="T68" fmla="*/ 2147483646 w 380"/>
                <a:gd name="T69" fmla="*/ 2147483646 h 392"/>
                <a:gd name="T70" fmla="*/ 2147483646 w 380"/>
                <a:gd name="T71" fmla="*/ 2147483646 h 392"/>
                <a:gd name="T72" fmla="*/ 2147483646 w 380"/>
                <a:gd name="T73" fmla="*/ 2147483646 h 392"/>
                <a:gd name="T74" fmla="*/ 2147483646 w 380"/>
                <a:gd name="T75" fmla="*/ 2147483646 h 392"/>
                <a:gd name="T76" fmla="*/ 2147483646 w 380"/>
                <a:gd name="T77" fmla="*/ 2147483646 h 392"/>
                <a:gd name="T78" fmla="*/ 2147483646 w 380"/>
                <a:gd name="T79" fmla="*/ 2147483646 h 392"/>
                <a:gd name="T80" fmla="*/ 2147483646 w 380"/>
                <a:gd name="T81" fmla="*/ 2147483646 h 392"/>
                <a:gd name="T82" fmla="*/ 2147483646 w 380"/>
                <a:gd name="T83" fmla="*/ 2147483646 h 392"/>
                <a:gd name="T84" fmla="*/ 2147483646 w 380"/>
                <a:gd name="T85" fmla="*/ 2147483646 h 392"/>
                <a:gd name="T86" fmla="*/ 2147483646 w 380"/>
                <a:gd name="T87" fmla="*/ 2147483646 h 392"/>
                <a:gd name="T88" fmla="*/ 2147483646 w 380"/>
                <a:gd name="T89" fmla="*/ 2147483646 h 392"/>
                <a:gd name="T90" fmla="*/ 2147483646 w 380"/>
                <a:gd name="T91" fmla="*/ 2147483646 h 392"/>
                <a:gd name="T92" fmla="*/ 2147483646 w 380"/>
                <a:gd name="T93" fmla="*/ 2147483646 h 392"/>
                <a:gd name="T94" fmla="*/ 2147483646 w 380"/>
                <a:gd name="T95" fmla="*/ 2147483646 h 392"/>
                <a:gd name="T96" fmla="*/ 2147483646 w 380"/>
                <a:gd name="T97" fmla="*/ 2147483646 h 392"/>
                <a:gd name="T98" fmla="*/ 2147483646 w 380"/>
                <a:gd name="T99" fmla="*/ 2147483646 h 392"/>
                <a:gd name="T100" fmla="*/ 2147483646 w 380"/>
                <a:gd name="T101" fmla="*/ 2147483646 h 392"/>
                <a:gd name="T102" fmla="*/ 2147483646 w 380"/>
                <a:gd name="T103" fmla="*/ 2147483646 h 392"/>
                <a:gd name="T104" fmla="*/ 2147483646 w 380"/>
                <a:gd name="T105" fmla="*/ 2147483646 h 392"/>
                <a:gd name="T106" fmla="*/ 2147483646 w 380"/>
                <a:gd name="T107" fmla="*/ 2147483646 h 392"/>
                <a:gd name="T108" fmla="*/ 2147483646 w 380"/>
                <a:gd name="T109" fmla="*/ 2147483646 h 3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0" h="392">
                  <a:moveTo>
                    <a:pt x="370" y="118"/>
                  </a:moveTo>
                  <a:cubicBezTo>
                    <a:pt x="354" y="125"/>
                    <a:pt x="354" y="125"/>
                    <a:pt x="354" y="125"/>
                  </a:cubicBezTo>
                  <a:cubicBezTo>
                    <a:pt x="374" y="125"/>
                    <a:pt x="374" y="125"/>
                    <a:pt x="374" y="125"/>
                  </a:cubicBezTo>
                  <a:cubicBezTo>
                    <a:pt x="380" y="121"/>
                    <a:pt x="380" y="121"/>
                    <a:pt x="380" y="121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0" y="118"/>
                    <a:pt x="370" y="118"/>
                    <a:pt x="370" y="118"/>
                  </a:cubicBezTo>
                  <a:moveTo>
                    <a:pt x="241" y="0"/>
                  </a:moveTo>
                  <a:cubicBezTo>
                    <a:pt x="207" y="10"/>
                    <a:pt x="207" y="10"/>
                    <a:pt x="207" y="10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2" y="150"/>
                    <a:pt x="72" y="150"/>
                    <a:pt x="72" y="150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5"/>
                    <a:pt x="92" y="165"/>
                    <a:pt x="92" y="165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79" y="194"/>
                    <a:pt x="79" y="194"/>
                    <a:pt x="79" y="194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75" y="230"/>
                    <a:pt x="75" y="230"/>
                    <a:pt x="75" y="23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55" y="248"/>
                    <a:pt x="55" y="248"/>
                    <a:pt x="55" y="248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51" y="255"/>
                    <a:pt x="51" y="255"/>
                    <a:pt x="51" y="255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1" y="292"/>
                    <a:pt x="31" y="292"/>
                    <a:pt x="31" y="292"/>
                  </a:cubicBezTo>
                  <a:cubicBezTo>
                    <a:pt x="23" y="307"/>
                    <a:pt x="23" y="307"/>
                    <a:pt x="23" y="307"/>
                  </a:cubicBezTo>
                  <a:cubicBezTo>
                    <a:pt x="20" y="306"/>
                    <a:pt x="20" y="306"/>
                    <a:pt x="20" y="306"/>
                  </a:cubicBezTo>
                  <a:cubicBezTo>
                    <a:pt x="7" y="296"/>
                    <a:pt x="7" y="296"/>
                    <a:pt x="7" y="296"/>
                  </a:cubicBezTo>
                  <a:cubicBezTo>
                    <a:pt x="6" y="295"/>
                    <a:pt x="6" y="295"/>
                    <a:pt x="6" y="295"/>
                  </a:cubicBezTo>
                  <a:cubicBezTo>
                    <a:pt x="5" y="295"/>
                    <a:pt x="5" y="295"/>
                    <a:pt x="5" y="295"/>
                  </a:cubicBezTo>
                  <a:cubicBezTo>
                    <a:pt x="3" y="294"/>
                    <a:pt x="3" y="294"/>
                    <a:pt x="3" y="294"/>
                  </a:cubicBezTo>
                  <a:cubicBezTo>
                    <a:pt x="2" y="294"/>
                    <a:pt x="2" y="294"/>
                    <a:pt x="2" y="294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3"/>
                    <a:pt x="1" y="293"/>
                    <a:pt x="1" y="29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8" y="310"/>
                    <a:pt x="8" y="310"/>
                    <a:pt x="8" y="310"/>
                  </a:cubicBezTo>
                  <a:cubicBezTo>
                    <a:pt x="8" y="312"/>
                    <a:pt x="8" y="312"/>
                    <a:pt x="8" y="312"/>
                  </a:cubicBezTo>
                  <a:cubicBezTo>
                    <a:pt x="10" y="316"/>
                    <a:pt x="10" y="316"/>
                    <a:pt x="10" y="316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5" y="328"/>
                    <a:pt x="15" y="328"/>
                    <a:pt x="15" y="328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7" y="332"/>
                    <a:pt x="17" y="332"/>
                    <a:pt x="17" y="332"/>
                  </a:cubicBezTo>
                  <a:cubicBezTo>
                    <a:pt x="18" y="335"/>
                    <a:pt x="18" y="335"/>
                    <a:pt x="18" y="335"/>
                  </a:cubicBezTo>
                  <a:cubicBezTo>
                    <a:pt x="19" y="337"/>
                    <a:pt x="19" y="337"/>
                    <a:pt x="19" y="337"/>
                  </a:cubicBezTo>
                  <a:cubicBezTo>
                    <a:pt x="20" y="339"/>
                    <a:pt x="20" y="339"/>
                    <a:pt x="20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2" y="342"/>
                    <a:pt x="22" y="342"/>
                    <a:pt x="22" y="342"/>
                  </a:cubicBezTo>
                  <a:cubicBezTo>
                    <a:pt x="23" y="347"/>
                    <a:pt x="23" y="347"/>
                    <a:pt x="23" y="347"/>
                  </a:cubicBezTo>
                  <a:cubicBezTo>
                    <a:pt x="25" y="350"/>
                    <a:pt x="25" y="350"/>
                    <a:pt x="25" y="350"/>
                  </a:cubicBezTo>
                  <a:cubicBezTo>
                    <a:pt x="28" y="356"/>
                    <a:pt x="28" y="356"/>
                    <a:pt x="28" y="356"/>
                  </a:cubicBezTo>
                  <a:cubicBezTo>
                    <a:pt x="29" y="359"/>
                    <a:pt x="29" y="359"/>
                    <a:pt x="29" y="359"/>
                  </a:cubicBezTo>
                  <a:cubicBezTo>
                    <a:pt x="32" y="366"/>
                    <a:pt x="32" y="366"/>
                    <a:pt x="32" y="366"/>
                  </a:cubicBezTo>
                  <a:cubicBezTo>
                    <a:pt x="34" y="372"/>
                    <a:pt x="34" y="372"/>
                    <a:pt x="34" y="372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44" y="392"/>
                    <a:pt x="44" y="392"/>
                    <a:pt x="44" y="392"/>
                  </a:cubicBezTo>
                  <a:cubicBezTo>
                    <a:pt x="77" y="384"/>
                    <a:pt x="77" y="384"/>
                    <a:pt x="77" y="384"/>
                  </a:cubicBezTo>
                  <a:cubicBezTo>
                    <a:pt x="90" y="373"/>
                    <a:pt x="90" y="373"/>
                    <a:pt x="90" y="373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3" y="249"/>
                    <a:pt x="83" y="248"/>
                    <a:pt x="84" y="248"/>
                  </a:cubicBezTo>
                  <a:cubicBezTo>
                    <a:pt x="111" y="236"/>
                    <a:pt x="111" y="236"/>
                    <a:pt x="111" y="236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2" y="222"/>
                    <a:pt x="113" y="222"/>
                    <a:pt x="113" y="221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3" y="195"/>
                    <a:pt x="133" y="195"/>
                    <a:pt x="133" y="195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48" y="161"/>
                    <a:pt x="149" y="161"/>
                    <a:pt x="149" y="16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3" y="141"/>
                    <a:pt x="183" y="141"/>
                    <a:pt x="184" y="142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61" y="182"/>
                    <a:pt x="261" y="182"/>
                    <a:pt x="261" y="182"/>
                  </a:cubicBezTo>
                  <a:cubicBezTo>
                    <a:pt x="287" y="169"/>
                    <a:pt x="287" y="169"/>
                    <a:pt x="287" y="169"/>
                  </a:cubicBezTo>
                  <a:cubicBezTo>
                    <a:pt x="287" y="169"/>
                    <a:pt x="287" y="169"/>
                    <a:pt x="288" y="169"/>
                  </a:cubicBezTo>
                  <a:cubicBezTo>
                    <a:pt x="288" y="169"/>
                    <a:pt x="288" y="169"/>
                    <a:pt x="288" y="169"/>
                  </a:cubicBezTo>
                  <a:cubicBezTo>
                    <a:pt x="298" y="173"/>
                    <a:pt x="298" y="173"/>
                    <a:pt x="298" y="173"/>
                  </a:cubicBezTo>
                  <a:cubicBezTo>
                    <a:pt x="319" y="162"/>
                    <a:pt x="319" y="162"/>
                    <a:pt x="319" y="162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5" y="146"/>
                    <a:pt x="325" y="146"/>
                    <a:pt x="325" y="146"/>
                  </a:cubicBezTo>
                  <a:cubicBezTo>
                    <a:pt x="353" y="126"/>
                    <a:pt x="353" y="126"/>
                    <a:pt x="353" y="126"/>
                  </a:cubicBezTo>
                  <a:cubicBezTo>
                    <a:pt x="346" y="129"/>
                    <a:pt x="346" y="129"/>
                    <a:pt x="346" y="129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0" y="111"/>
                    <a:pt x="340" y="111"/>
                    <a:pt x="340" y="111"/>
                  </a:cubicBezTo>
                  <a:cubicBezTo>
                    <a:pt x="337" y="106"/>
                    <a:pt x="337" y="106"/>
                    <a:pt x="337" y="106"/>
                  </a:cubicBezTo>
                  <a:cubicBezTo>
                    <a:pt x="326" y="110"/>
                    <a:pt x="326" y="110"/>
                    <a:pt x="326" y="110"/>
                  </a:cubicBezTo>
                  <a:cubicBezTo>
                    <a:pt x="320" y="112"/>
                    <a:pt x="320" y="112"/>
                    <a:pt x="320" y="112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1" y="113"/>
                    <a:pt x="311" y="113"/>
                    <a:pt x="311" y="113"/>
                  </a:cubicBezTo>
                  <a:cubicBezTo>
                    <a:pt x="306" y="116"/>
                    <a:pt x="306" y="116"/>
                    <a:pt x="306" y="116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302" y="118"/>
                    <a:pt x="302" y="118"/>
                    <a:pt x="302" y="118"/>
                  </a:cubicBezTo>
                  <a:cubicBezTo>
                    <a:pt x="296" y="119"/>
                    <a:pt x="296" y="119"/>
                    <a:pt x="296" y="119"/>
                  </a:cubicBezTo>
                  <a:cubicBezTo>
                    <a:pt x="294" y="121"/>
                    <a:pt x="294" y="121"/>
                    <a:pt x="294" y="121"/>
                  </a:cubicBezTo>
                  <a:cubicBezTo>
                    <a:pt x="293" y="124"/>
                    <a:pt x="293" y="124"/>
                    <a:pt x="293" y="124"/>
                  </a:cubicBezTo>
                  <a:cubicBezTo>
                    <a:pt x="291" y="128"/>
                    <a:pt x="291" y="128"/>
                    <a:pt x="291" y="128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3" y="133"/>
                    <a:pt x="283" y="133"/>
                    <a:pt x="283" y="133"/>
                  </a:cubicBezTo>
                  <a:cubicBezTo>
                    <a:pt x="277" y="132"/>
                    <a:pt x="277" y="132"/>
                    <a:pt x="277" y="132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0" y="121"/>
                    <a:pt x="270" y="121"/>
                    <a:pt x="270" y="121"/>
                  </a:cubicBezTo>
                  <a:cubicBezTo>
                    <a:pt x="270" y="118"/>
                    <a:pt x="270" y="118"/>
                    <a:pt x="270" y="118"/>
                  </a:cubicBezTo>
                  <a:cubicBezTo>
                    <a:pt x="269" y="115"/>
                    <a:pt x="269" y="115"/>
                    <a:pt x="269" y="115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70" y="106"/>
                    <a:pt x="270" y="106"/>
                    <a:pt x="270" y="106"/>
                  </a:cubicBezTo>
                  <a:cubicBezTo>
                    <a:pt x="272" y="101"/>
                    <a:pt x="272" y="101"/>
                    <a:pt x="272" y="101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3" y="72"/>
                    <a:pt x="283" y="72"/>
                    <a:pt x="283" y="72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3" y="60"/>
                    <a:pt x="273" y="60"/>
                    <a:pt x="273" y="60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68" y="50"/>
                    <a:pt x="268" y="50"/>
                    <a:pt x="268" y="50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7"/>
                    <a:pt x="267" y="37"/>
                    <a:pt x="267" y="37"/>
                  </a:cubicBezTo>
                  <a:cubicBezTo>
                    <a:pt x="263" y="36"/>
                    <a:pt x="263" y="36"/>
                    <a:pt x="263" y="36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0" y="31"/>
                    <a:pt x="250" y="31"/>
                    <a:pt x="250" y="31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1" y="0"/>
                    <a:pt x="241" y="0"/>
                    <a:pt x="241" y="0"/>
                  </a:cubicBezTo>
                </a:path>
              </a:pathLst>
            </a:custGeom>
            <a:solidFill>
              <a:srgbClr val="B5D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1" name="Freeform 95">
              <a:extLst>
                <a:ext uri="{FF2B5EF4-FFF2-40B4-BE49-F238E27FC236}">
                  <a16:creationId xmlns:a16="http://schemas.microsoft.com/office/drawing/2014/main" id="{3C7C836F-E770-49AB-A5B5-C7658F0BEB2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13374" y="2495912"/>
              <a:ext cx="218192" cy="156317"/>
            </a:xfrm>
            <a:custGeom>
              <a:avLst/>
              <a:gdLst>
                <a:gd name="T0" fmla="*/ 2147483646 w 148"/>
                <a:gd name="T1" fmla="*/ 0 h 103"/>
                <a:gd name="T2" fmla="*/ 2147483646 w 148"/>
                <a:gd name="T3" fmla="*/ 2147483646 h 103"/>
                <a:gd name="T4" fmla="*/ 2147483646 w 148"/>
                <a:gd name="T5" fmla="*/ 2147483646 h 103"/>
                <a:gd name="T6" fmla="*/ 2147483646 w 148"/>
                <a:gd name="T7" fmla="*/ 2147483646 h 103"/>
                <a:gd name="T8" fmla="*/ 2147483646 w 148"/>
                <a:gd name="T9" fmla="*/ 2147483646 h 103"/>
                <a:gd name="T10" fmla="*/ 2147483646 w 148"/>
                <a:gd name="T11" fmla="*/ 2147483646 h 103"/>
                <a:gd name="T12" fmla="*/ 2147483646 w 148"/>
                <a:gd name="T13" fmla="*/ 2147483646 h 103"/>
                <a:gd name="T14" fmla="*/ 2147483646 w 148"/>
                <a:gd name="T15" fmla="*/ 2147483646 h 103"/>
                <a:gd name="T16" fmla="*/ 2147483646 w 148"/>
                <a:gd name="T17" fmla="*/ 2147483646 h 103"/>
                <a:gd name="T18" fmla="*/ 2147483646 w 148"/>
                <a:gd name="T19" fmla="*/ 2147483646 h 103"/>
                <a:gd name="T20" fmla="*/ 2147483646 w 148"/>
                <a:gd name="T21" fmla="*/ 2147483646 h 103"/>
                <a:gd name="T22" fmla="*/ 2147483646 w 148"/>
                <a:gd name="T23" fmla="*/ 2147483646 h 103"/>
                <a:gd name="T24" fmla="*/ 2147483646 w 148"/>
                <a:gd name="T25" fmla="*/ 2147483646 h 103"/>
                <a:gd name="T26" fmla="*/ 2147483646 w 148"/>
                <a:gd name="T27" fmla="*/ 2147483646 h 103"/>
                <a:gd name="T28" fmla="*/ 2147483646 w 148"/>
                <a:gd name="T29" fmla="*/ 2147483646 h 103"/>
                <a:gd name="T30" fmla="*/ 2147483646 w 148"/>
                <a:gd name="T31" fmla="*/ 2147483646 h 103"/>
                <a:gd name="T32" fmla="*/ 2147483646 w 148"/>
                <a:gd name="T33" fmla="*/ 2147483646 h 103"/>
                <a:gd name="T34" fmla="*/ 2147483646 w 148"/>
                <a:gd name="T35" fmla="*/ 2147483646 h 103"/>
                <a:gd name="T36" fmla="*/ 2147483646 w 148"/>
                <a:gd name="T37" fmla="*/ 2147483646 h 103"/>
                <a:gd name="T38" fmla="*/ 2147483646 w 148"/>
                <a:gd name="T39" fmla="*/ 2147483646 h 103"/>
                <a:gd name="T40" fmla="*/ 2147483646 w 148"/>
                <a:gd name="T41" fmla="*/ 2147483646 h 103"/>
                <a:gd name="T42" fmla="*/ 2147483646 w 148"/>
                <a:gd name="T43" fmla="*/ 2147483646 h 103"/>
                <a:gd name="T44" fmla="*/ 2147483646 w 148"/>
                <a:gd name="T45" fmla="*/ 2147483646 h 103"/>
                <a:gd name="T46" fmla="*/ 0 w 148"/>
                <a:gd name="T47" fmla="*/ 2147483646 h 103"/>
                <a:gd name="T48" fmla="*/ 2147483646 w 148"/>
                <a:gd name="T49" fmla="*/ 2147483646 h 103"/>
                <a:gd name="T50" fmla="*/ 2147483646 w 148"/>
                <a:gd name="T51" fmla="*/ 2147483646 h 103"/>
                <a:gd name="T52" fmla="*/ 2147483646 w 148"/>
                <a:gd name="T53" fmla="*/ 2147483646 h 103"/>
                <a:gd name="T54" fmla="*/ 2147483646 w 148"/>
                <a:gd name="T55" fmla="*/ 2147483646 h 103"/>
                <a:gd name="T56" fmla="*/ 2147483646 w 148"/>
                <a:gd name="T57" fmla="*/ 2147483646 h 103"/>
                <a:gd name="T58" fmla="*/ 2147483646 w 148"/>
                <a:gd name="T59" fmla="*/ 2147483646 h 103"/>
                <a:gd name="T60" fmla="*/ 2147483646 w 148"/>
                <a:gd name="T61" fmla="*/ 2147483646 h 103"/>
                <a:gd name="T62" fmla="*/ 2147483646 w 148"/>
                <a:gd name="T63" fmla="*/ 2147483646 h 103"/>
                <a:gd name="T64" fmla="*/ 2147483646 w 148"/>
                <a:gd name="T65" fmla="*/ 2147483646 h 103"/>
                <a:gd name="T66" fmla="*/ 2147483646 w 148"/>
                <a:gd name="T67" fmla="*/ 2147483646 h 103"/>
                <a:gd name="T68" fmla="*/ 2147483646 w 148"/>
                <a:gd name="T69" fmla="*/ 2147483646 h 103"/>
                <a:gd name="T70" fmla="*/ 2147483646 w 148"/>
                <a:gd name="T71" fmla="*/ 2147483646 h 103"/>
                <a:gd name="T72" fmla="*/ 2147483646 w 148"/>
                <a:gd name="T73" fmla="*/ 2147483646 h 103"/>
                <a:gd name="T74" fmla="*/ 2147483646 w 148"/>
                <a:gd name="T75" fmla="*/ 2147483646 h 103"/>
                <a:gd name="T76" fmla="*/ 2147483646 w 148"/>
                <a:gd name="T77" fmla="*/ 2147483646 h 103"/>
                <a:gd name="T78" fmla="*/ 2147483646 w 148"/>
                <a:gd name="T79" fmla="*/ 2147483646 h 103"/>
                <a:gd name="T80" fmla="*/ 2147483646 w 148"/>
                <a:gd name="T81" fmla="*/ 2147483646 h 103"/>
                <a:gd name="T82" fmla="*/ 2147483646 w 148"/>
                <a:gd name="T83" fmla="*/ 2147483646 h 103"/>
                <a:gd name="T84" fmla="*/ 2147483646 w 148"/>
                <a:gd name="T85" fmla="*/ 2147483646 h 103"/>
                <a:gd name="T86" fmla="*/ 2147483646 w 148"/>
                <a:gd name="T87" fmla="*/ 2147483646 h 103"/>
                <a:gd name="T88" fmla="*/ 2147483646 w 148"/>
                <a:gd name="T89" fmla="*/ 2147483646 h 103"/>
                <a:gd name="T90" fmla="*/ 2147483646 w 148"/>
                <a:gd name="T91" fmla="*/ 2147483646 h 103"/>
                <a:gd name="T92" fmla="*/ 2147483646 w 148"/>
                <a:gd name="T93" fmla="*/ 0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8" h="103">
                  <a:moveTo>
                    <a:pt x="90" y="0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4"/>
                    <a:pt x="94" y="54"/>
                    <a:pt x="95" y="54"/>
                  </a:cubicBezTo>
                  <a:cubicBezTo>
                    <a:pt x="95" y="54"/>
                    <a:pt x="95" y="54"/>
                    <a:pt x="96" y="54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rgbClr val="B1C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2" name="Freeform 97">
              <a:extLst>
                <a:ext uri="{FF2B5EF4-FFF2-40B4-BE49-F238E27FC236}">
                  <a16:creationId xmlns:a16="http://schemas.microsoft.com/office/drawing/2014/main" id="{7C5D1238-A20E-42CC-BCED-1E8BC75D648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816520" y="1362299"/>
              <a:ext cx="1239563" cy="1947203"/>
            </a:xfrm>
            <a:custGeom>
              <a:avLst/>
              <a:gdLst>
                <a:gd name="T0" fmla="*/ 2147483646 w 844"/>
                <a:gd name="T1" fmla="*/ 2147483646 h 1287"/>
                <a:gd name="T2" fmla="*/ 2147483646 w 844"/>
                <a:gd name="T3" fmla="*/ 2147483646 h 1287"/>
                <a:gd name="T4" fmla="*/ 2147483646 w 844"/>
                <a:gd name="T5" fmla="*/ 2147483646 h 1287"/>
                <a:gd name="T6" fmla="*/ 2147483646 w 844"/>
                <a:gd name="T7" fmla="*/ 2147483646 h 1287"/>
                <a:gd name="T8" fmla="*/ 2147483646 w 844"/>
                <a:gd name="T9" fmla="*/ 2147483646 h 1287"/>
                <a:gd name="T10" fmla="*/ 2147483646 w 844"/>
                <a:gd name="T11" fmla="*/ 2147483646 h 1287"/>
                <a:gd name="T12" fmla="*/ 2147483646 w 844"/>
                <a:gd name="T13" fmla="*/ 2147483646 h 1287"/>
                <a:gd name="T14" fmla="*/ 2147483646 w 844"/>
                <a:gd name="T15" fmla="*/ 2147483646 h 1287"/>
                <a:gd name="T16" fmla="*/ 2147483646 w 844"/>
                <a:gd name="T17" fmla="*/ 2147483646 h 1287"/>
                <a:gd name="T18" fmla="*/ 2147483646 w 844"/>
                <a:gd name="T19" fmla="*/ 2147483646 h 1287"/>
                <a:gd name="T20" fmla="*/ 2147483646 w 844"/>
                <a:gd name="T21" fmla="*/ 2147483646 h 1287"/>
                <a:gd name="T22" fmla="*/ 2147483646 w 844"/>
                <a:gd name="T23" fmla="*/ 2147483646 h 1287"/>
                <a:gd name="T24" fmla="*/ 2147483646 w 844"/>
                <a:gd name="T25" fmla="*/ 2147483646 h 1287"/>
                <a:gd name="T26" fmla="*/ 2147483646 w 844"/>
                <a:gd name="T27" fmla="*/ 2147483646 h 1287"/>
                <a:gd name="T28" fmla="*/ 2147483646 w 844"/>
                <a:gd name="T29" fmla="*/ 2147483646 h 1287"/>
                <a:gd name="T30" fmla="*/ 2147483646 w 844"/>
                <a:gd name="T31" fmla="*/ 2147483646 h 1287"/>
                <a:gd name="T32" fmla="*/ 2147483646 w 844"/>
                <a:gd name="T33" fmla="*/ 2147483646 h 1287"/>
                <a:gd name="T34" fmla="*/ 2147483646 w 844"/>
                <a:gd name="T35" fmla="*/ 2147483646 h 1287"/>
                <a:gd name="T36" fmla="*/ 2147483646 w 844"/>
                <a:gd name="T37" fmla="*/ 2147483646 h 1287"/>
                <a:gd name="T38" fmla="*/ 2147483646 w 844"/>
                <a:gd name="T39" fmla="*/ 2147483646 h 1287"/>
                <a:gd name="T40" fmla="*/ 2147483646 w 844"/>
                <a:gd name="T41" fmla="*/ 2147483646 h 1287"/>
                <a:gd name="T42" fmla="*/ 2147483646 w 844"/>
                <a:gd name="T43" fmla="*/ 2147483646 h 1287"/>
                <a:gd name="T44" fmla="*/ 2147483646 w 844"/>
                <a:gd name="T45" fmla="*/ 2147483646 h 1287"/>
                <a:gd name="T46" fmla="*/ 2147483646 w 844"/>
                <a:gd name="T47" fmla="*/ 2147483646 h 1287"/>
                <a:gd name="T48" fmla="*/ 2147483646 w 844"/>
                <a:gd name="T49" fmla="*/ 2147483646 h 1287"/>
                <a:gd name="T50" fmla="*/ 2147483646 w 844"/>
                <a:gd name="T51" fmla="*/ 2147483646 h 1287"/>
                <a:gd name="T52" fmla="*/ 2147483646 w 844"/>
                <a:gd name="T53" fmla="*/ 2147483646 h 1287"/>
                <a:gd name="T54" fmla="*/ 2147483646 w 844"/>
                <a:gd name="T55" fmla="*/ 2147483646 h 1287"/>
                <a:gd name="T56" fmla="*/ 2147483646 w 844"/>
                <a:gd name="T57" fmla="*/ 2147483646 h 1287"/>
                <a:gd name="T58" fmla="*/ 2147483646 w 844"/>
                <a:gd name="T59" fmla="*/ 2147483646 h 1287"/>
                <a:gd name="T60" fmla="*/ 2147483646 w 844"/>
                <a:gd name="T61" fmla="*/ 2147483646 h 1287"/>
                <a:gd name="T62" fmla="*/ 2147483646 w 844"/>
                <a:gd name="T63" fmla="*/ 2147483646 h 1287"/>
                <a:gd name="T64" fmla="*/ 2147483646 w 844"/>
                <a:gd name="T65" fmla="*/ 2147483646 h 1287"/>
                <a:gd name="T66" fmla="*/ 2147483646 w 844"/>
                <a:gd name="T67" fmla="*/ 2147483646 h 1287"/>
                <a:gd name="T68" fmla="*/ 2147483646 w 844"/>
                <a:gd name="T69" fmla="*/ 2147483646 h 1287"/>
                <a:gd name="T70" fmla="*/ 2147483646 w 844"/>
                <a:gd name="T71" fmla="*/ 2147483646 h 1287"/>
                <a:gd name="T72" fmla="*/ 2147483646 w 844"/>
                <a:gd name="T73" fmla="*/ 2147483646 h 1287"/>
                <a:gd name="T74" fmla="*/ 2147483646 w 844"/>
                <a:gd name="T75" fmla="*/ 2147483646 h 1287"/>
                <a:gd name="T76" fmla="*/ 2147483646 w 844"/>
                <a:gd name="T77" fmla="*/ 2147483646 h 1287"/>
                <a:gd name="T78" fmla="*/ 2147483646 w 844"/>
                <a:gd name="T79" fmla="*/ 2147483646 h 1287"/>
                <a:gd name="T80" fmla="*/ 2147483646 w 844"/>
                <a:gd name="T81" fmla="*/ 2147483646 h 1287"/>
                <a:gd name="T82" fmla="*/ 2147483646 w 844"/>
                <a:gd name="T83" fmla="*/ 2147483646 h 1287"/>
                <a:gd name="T84" fmla="*/ 2147483646 w 844"/>
                <a:gd name="T85" fmla="*/ 2147483646 h 1287"/>
                <a:gd name="T86" fmla="*/ 2147483646 w 844"/>
                <a:gd name="T87" fmla="*/ 2147483646 h 1287"/>
                <a:gd name="T88" fmla="*/ 2147483646 w 844"/>
                <a:gd name="T89" fmla="*/ 2147483646 h 1287"/>
                <a:gd name="T90" fmla="*/ 2147483646 w 844"/>
                <a:gd name="T91" fmla="*/ 2147483646 h 1287"/>
                <a:gd name="T92" fmla="*/ 2147483646 w 844"/>
                <a:gd name="T93" fmla="*/ 2147483646 h 1287"/>
                <a:gd name="T94" fmla="*/ 2147483646 w 844"/>
                <a:gd name="T95" fmla="*/ 2147483646 h 1287"/>
                <a:gd name="T96" fmla="*/ 2147483646 w 844"/>
                <a:gd name="T97" fmla="*/ 2147483646 h 1287"/>
                <a:gd name="T98" fmla="*/ 2147483646 w 844"/>
                <a:gd name="T99" fmla="*/ 2147483646 h 1287"/>
                <a:gd name="T100" fmla="*/ 2147483646 w 844"/>
                <a:gd name="T101" fmla="*/ 2147483646 h 1287"/>
                <a:gd name="T102" fmla="*/ 2147483646 w 844"/>
                <a:gd name="T103" fmla="*/ 2147483646 h 1287"/>
                <a:gd name="T104" fmla="*/ 2147483646 w 844"/>
                <a:gd name="T105" fmla="*/ 2147483646 h 1287"/>
                <a:gd name="T106" fmla="*/ 2147483646 w 844"/>
                <a:gd name="T107" fmla="*/ 2147483646 h 1287"/>
                <a:gd name="T108" fmla="*/ 2147483646 w 844"/>
                <a:gd name="T109" fmla="*/ 2147483646 h 1287"/>
                <a:gd name="T110" fmla="*/ 2147483646 w 844"/>
                <a:gd name="T111" fmla="*/ 2147483646 h 1287"/>
                <a:gd name="T112" fmla="*/ 2147483646 w 844"/>
                <a:gd name="T113" fmla="*/ 2147483646 h 1287"/>
                <a:gd name="T114" fmla="*/ 2147483646 w 844"/>
                <a:gd name="T115" fmla="*/ 2147483646 h 1287"/>
                <a:gd name="T116" fmla="*/ 2147483646 w 844"/>
                <a:gd name="T117" fmla="*/ 2147483646 h 1287"/>
                <a:gd name="T118" fmla="*/ 2147483646 w 844"/>
                <a:gd name="T119" fmla="*/ 2147483646 h 1287"/>
                <a:gd name="T120" fmla="*/ 2147483646 w 844"/>
                <a:gd name="T121" fmla="*/ 2147483646 h 1287"/>
                <a:gd name="T122" fmla="*/ 2147483646 w 844"/>
                <a:gd name="T123" fmla="*/ 2147483646 h 12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4" h="1287">
                  <a:moveTo>
                    <a:pt x="308" y="1258"/>
                  </a:moveTo>
                  <a:cubicBezTo>
                    <a:pt x="313" y="1260"/>
                    <a:pt x="313" y="1260"/>
                    <a:pt x="313" y="1260"/>
                  </a:cubicBezTo>
                  <a:cubicBezTo>
                    <a:pt x="322" y="1268"/>
                    <a:pt x="322" y="1268"/>
                    <a:pt x="322" y="1268"/>
                  </a:cubicBezTo>
                  <a:cubicBezTo>
                    <a:pt x="339" y="1286"/>
                    <a:pt x="339" y="1286"/>
                    <a:pt x="339" y="1286"/>
                  </a:cubicBezTo>
                  <a:cubicBezTo>
                    <a:pt x="339" y="1287"/>
                    <a:pt x="340" y="1287"/>
                    <a:pt x="340" y="1287"/>
                  </a:cubicBezTo>
                  <a:cubicBezTo>
                    <a:pt x="340" y="1287"/>
                    <a:pt x="340" y="1287"/>
                    <a:pt x="340" y="1287"/>
                  </a:cubicBezTo>
                  <a:cubicBezTo>
                    <a:pt x="341" y="1287"/>
                    <a:pt x="341" y="1287"/>
                    <a:pt x="341" y="1287"/>
                  </a:cubicBezTo>
                  <a:cubicBezTo>
                    <a:pt x="340" y="1285"/>
                    <a:pt x="340" y="1285"/>
                    <a:pt x="340" y="1285"/>
                  </a:cubicBezTo>
                  <a:cubicBezTo>
                    <a:pt x="337" y="1282"/>
                    <a:pt x="337" y="1282"/>
                    <a:pt x="337" y="1282"/>
                  </a:cubicBezTo>
                  <a:cubicBezTo>
                    <a:pt x="333" y="1277"/>
                    <a:pt x="333" y="1277"/>
                    <a:pt x="333" y="1277"/>
                  </a:cubicBezTo>
                  <a:cubicBezTo>
                    <a:pt x="328" y="1272"/>
                    <a:pt x="328" y="1272"/>
                    <a:pt x="328" y="1272"/>
                  </a:cubicBezTo>
                  <a:cubicBezTo>
                    <a:pt x="323" y="1266"/>
                    <a:pt x="323" y="1266"/>
                    <a:pt x="323" y="1266"/>
                  </a:cubicBezTo>
                  <a:cubicBezTo>
                    <a:pt x="321" y="1264"/>
                    <a:pt x="321" y="1264"/>
                    <a:pt x="321" y="1264"/>
                  </a:cubicBezTo>
                  <a:cubicBezTo>
                    <a:pt x="318" y="1263"/>
                    <a:pt x="318" y="1263"/>
                    <a:pt x="318" y="1263"/>
                  </a:cubicBezTo>
                  <a:cubicBezTo>
                    <a:pt x="315" y="1260"/>
                    <a:pt x="315" y="1260"/>
                    <a:pt x="315" y="1260"/>
                  </a:cubicBezTo>
                  <a:cubicBezTo>
                    <a:pt x="313" y="1260"/>
                    <a:pt x="313" y="1260"/>
                    <a:pt x="313" y="1260"/>
                  </a:cubicBezTo>
                  <a:cubicBezTo>
                    <a:pt x="309" y="1258"/>
                    <a:pt x="309" y="1258"/>
                    <a:pt x="309" y="1258"/>
                  </a:cubicBezTo>
                  <a:cubicBezTo>
                    <a:pt x="308" y="1258"/>
                    <a:pt x="308" y="1258"/>
                    <a:pt x="308" y="1258"/>
                  </a:cubicBezTo>
                  <a:moveTo>
                    <a:pt x="513" y="0"/>
                  </a:moveTo>
                  <a:cubicBezTo>
                    <a:pt x="512" y="0"/>
                    <a:pt x="512" y="0"/>
                    <a:pt x="512" y="0"/>
                  </a:cubicBezTo>
                  <a:cubicBezTo>
                    <a:pt x="505" y="4"/>
                    <a:pt x="505" y="4"/>
                    <a:pt x="505" y="4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1" y="6"/>
                    <a:pt x="501" y="6"/>
                    <a:pt x="501" y="6"/>
                  </a:cubicBezTo>
                  <a:cubicBezTo>
                    <a:pt x="496" y="7"/>
                    <a:pt x="496" y="7"/>
                    <a:pt x="496" y="7"/>
                  </a:cubicBezTo>
                  <a:cubicBezTo>
                    <a:pt x="496" y="7"/>
                    <a:pt x="496" y="7"/>
                    <a:pt x="496" y="7"/>
                  </a:cubicBezTo>
                  <a:cubicBezTo>
                    <a:pt x="491" y="9"/>
                    <a:pt x="491" y="9"/>
                    <a:pt x="491" y="9"/>
                  </a:cubicBezTo>
                  <a:cubicBezTo>
                    <a:pt x="486" y="11"/>
                    <a:pt x="486" y="11"/>
                    <a:pt x="486" y="11"/>
                  </a:cubicBezTo>
                  <a:cubicBezTo>
                    <a:pt x="483" y="13"/>
                    <a:pt x="483" y="13"/>
                    <a:pt x="483" y="13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476" y="13"/>
                    <a:pt x="476" y="13"/>
                    <a:pt x="476" y="13"/>
                  </a:cubicBezTo>
                  <a:cubicBezTo>
                    <a:pt x="472" y="12"/>
                    <a:pt x="472" y="12"/>
                    <a:pt x="472" y="12"/>
                  </a:cubicBezTo>
                  <a:cubicBezTo>
                    <a:pt x="471" y="12"/>
                    <a:pt x="471" y="12"/>
                    <a:pt x="471" y="12"/>
                  </a:cubicBezTo>
                  <a:cubicBezTo>
                    <a:pt x="468" y="13"/>
                    <a:pt x="468" y="13"/>
                    <a:pt x="468" y="13"/>
                  </a:cubicBezTo>
                  <a:cubicBezTo>
                    <a:pt x="468" y="13"/>
                    <a:pt x="468" y="13"/>
                    <a:pt x="468" y="13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1" y="14"/>
                    <a:pt x="461" y="14"/>
                    <a:pt x="461" y="14"/>
                  </a:cubicBezTo>
                  <a:cubicBezTo>
                    <a:pt x="461" y="14"/>
                    <a:pt x="461" y="14"/>
                    <a:pt x="461" y="14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3" y="16"/>
                    <a:pt x="453" y="16"/>
                    <a:pt x="453" y="16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49" y="19"/>
                    <a:pt x="449" y="19"/>
                    <a:pt x="449" y="19"/>
                  </a:cubicBezTo>
                  <a:cubicBezTo>
                    <a:pt x="449" y="19"/>
                    <a:pt x="449" y="19"/>
                    <a:pt x="449" y="19"/>
                  </a:cubicBezTo>
                  <a:cubicBezTo>
                    <a:pt x="448" y="21"/>
                    <a:pt x="448" y="21"/>
                    <a:pt x="448" y="21"/>
                  </a:cubicBezTo>
                  <a:cubicBezTo>
                    <a:pt x="446" y="23"/>
                    <a:pt x="446" y="23"/>
                    <a:pt x="446" y="23"/>
                  </a:cubicBezTo>
                  <a:cubicBezTo>
                    <a:pt x="446" y="24"/>
                    <a:pt x="446" y="24"/>
                    <a:pt x="446" y="24"/>
                  </a:cubicBezTo>
                  <a:cubicBezTo>
                    <a:pt x="444" y="27"/>
                    <a:pt x="444" y="27"/>
                    <a:pt x="444" y="27"/>
                  </a:cubicBezTo>
                  <a:cubicBezTo>
                    <a:pt x="444" y="27"/>
                    <a:pt x="444" y="27"/>
                    <a:pt x="444" y="27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41" y="34"/>
                    <a:pt x="441" y="34"/>
                    <a:pt x="441" y="34"/>
                  </a:cubicBezTo>
                  <a:cubicBezTo>
                    <a:pt x="439" y="36"/>
                    <a:pt x="439" y="36"/>
                    <a:pt x="439" y="36"/>
                  </a:cubicBezTo>
                  <a:cubicBezTo>
                    <a:pt x="437" y="37"/>
                    <a:pt x="437" y="37"/>
                    <a:pt x="437" y="37"/>
                  </a:cubicBezTo>
                  <a:cubicBezTo>
                    <a:pt x="434" y="38"/>
                    <a:pt x="434" y="38"/>
                    <a:pt x="434" y="38"/>
                  </a:cubicBezTo>
                  <a:cubicBezTo>
                    <a:pt x="432" y="39"/>
                    <a:pt x="432" y="39"/>
                    <a:pt x="432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27" y="40"/>
                    <a:pt x="427" y="40"/>
                    <a:pt x="427" y="40"/>
                  </a:cubicBezTo>
                  <a:cubicBezTo>
                    <a:pt x="423" y="40"/>
                    <a:pt x="423" y="40"/>
                    <a:pt x="423" y="40"/>
                  </a:cubicBezTo>
                  <a:cubicBezTo>
                    <a:pt x="423" y="40"/>
                    <a:pt x="423" y="40"/>
                    <a:pt x="423" y="40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7" y="41"/>
                    <a:pt x="417" y="41"/>
                    <a:pt x="417" y="41"/>
                  </a:cubicBezTo>
                  <a:cubicBezTo>
                    <a:pt x="417" y="41"/>
                    <a:pt x="417" y="41"/>
                    <a:pt x="417" y="41"/>
                  </a:cubicBezTo>
                  <a:cubicBezTo>
                    <a:pt x="414" y="42"/>
                    <a:pt x="414" y="42"/>
                    <a:pt x="414" y="42"/>
                  </a:cubicBezTo>
                  <a:cubicBezTo>
                    <a:pt x="414" y="43"/>
                    <a:pt x="414" y="43"/>
                    <a:pt x="414" y="43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12" y="44"/>
                    <a:pt x="412" y="44"/>
                    <a:pt x="412" y="44"/>
                  </a:cubicBezTo>
                  <a:cubicBezTo>
                    <a:pt x="411" y="45"/>
                    <a:pt x="411" y="45"/>
                    <a:pt x="411" y="45"/>
                  </a:cubicBezTo>
                  <a:cubicBezTo>
                    <a:pt x="411" y="46"/>
                    <a:pt x="411" y="46"/>
                    <a:pt x="411" y="46"/>
                  </a:cubicBezTo>
                  <a:cubicBezTo>
                    <a:pt x="411" y="49"/>
                    <a:pt x="411" y="49"/>
                    <a:pt x="411" y="49"/>
                  </a:cubicBezTo>
                  <a:cubicBezTo>
                    <a:pt x="411" y="50"/>
                    <a:pt x="411" y="50"/>
                    <a:pt x="411" y="50"/>
                  </a:cubicBezTo>
                  <a:cubicBezTo>
                    <a:pt x="411" y="51"/>
                    <a:pt x="411" y="51"/>
                    <a:pt x="411" y="51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3" y="53"/>
                    <a:pt x="413" y="53"/>
                    <a:pt x="413" y="53"/>
                  </a:cubicBezTo>
                  <a:cubicBezTo>
                    <a:pt x="413" y="54"/>
                    <a:pt x="413" y="54"/>
                    <a:pt x="413" y="54"/>
                  </a:cubicBezTo>
                  <a:cubicBezTo>
                    <a:pt x="413" y="56"/>
                    <a:pt x="413" y="56"/>
                    <a:pt x="413" y="56"/>
                  </a:cubicBezTo>
                  <a:cubicBezTo>
                    <a:pt x="413" y="56"/>
                    <a:pt x="413" y="56"/>
                    <a:pt x="413" y="56"/>
                  </a:cubicBezTo>
                  <a:cubicBezTo>
                    <a:pt x="412" y="57"/>
                    <a:pt x="412" y="57"/>
                    <a:pt x="412" y="57"/>
                  </a:cubicBezTo>
                  <a:cubicBezTo>
                    <a:pt x="412" y="58"/>
                    <a:pt x="412" y="58"/>
                    <a:pt x="412" y="58"/>
                  </a:cubicBezTo>
                  <a:cubicBezTo>
                    <a:pt x="412" y="58"/>
                    <a:pt x="412" y="58"/>
                    <a:pt x="412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99" y="67"/>
                    <a:pt x="399" y="67"/>
                    <a:pt x="399" y="67"/>
                  </a:cubicBezTo>
                  <a:cubicBezTo>
                    <a:pt x="394" y="70"/>
                    <a:pt x="394" y="70"/>
                    <a:pt x="394" y="70"/>
                  </a:cubicBezTo>
                  <a:cubicBezTo>
                    <a:pt x="394" y="70"/>
                    <a:pt x="394" y="70"/>
                    <a:pt x="394" y="70"/>
                  </a:cubicBezTo>
                  <a:cubicBezTo>
                    <a:pt x="390" y="73"/>
                    <a:pt x="390" y="73"/>
                    <a:pt x="390" y="73"/>
                  </a:cubicBezTo>
                  <a:cubicBezTo>
                    <a:pt x="387" y="75"/>
                    <a:pt x="387" y="75"/>
                    <a:pt x="387" y="75"/>
                  </a:cubicBezTo>
                  <a:cubicBezTo>
                    <a:pt x="385" y="76"/>
                    <a:pt x="385" y="76"/>
                    <a:pt x="385" y="76"/>
                  </a:cubicBezTo>
                  <a:cubicBezTo>
                    <a:pt x="384" y="76"/>
                    <a:pt x="384" y="76"/>
                    <a:pt x="384" y="76"/>
                  </a:cubicBezTo>
                  <a:cubicBezTo>
                    <a:pt x="384" y="77"/>
                    <a:pt x="384" y="77"/>
                    <a:pt x="384" y="77"/>
                  </a:cubicBezTo>
                  <a:cubicBezTo>
                    <a:pt x="381" y="79"/>
                    <a:pt x="381" y="79"/>
                    <a:pt x="381" y="79"/>
                  </a:cubicBezTo>
                  <a:cubicBezTo>
                    <a:pt x="381" y="80"/>
                    <a:pt x="381" y="80"/>
                    <a:pt x="381" y="80"/>
                  </a:cubicBezTo>
                  <a:cubicBezTo>
                    <a:pt x="378" y="82"/>
                    <a:pt x="378" y="82"/>
                    <a:pt x="378" y="82"/>
                  </a:cubicBezTo>
                  <a:cubicBezTo>
                    <a:pt x="378" y="82"/>
                    <a:pt x="378" y="82"/>
                    <a:pt x="378" y="82"/>
                  </a:cubicBezTo>
                  <a:cubicBezTo>
                    <a:pt x="376" y="85"/>
                    <a:pt x="376" y="85"/>
                    <a:pt x="376" y="85"/>
                  </a:cubicBezTo>
                  <a:cubicBezTo>
                    <a:pt x="376" y="85"/>
                    <a:pt x="376" y="85"/>
                    <a:pt x="376" y="85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2" y="92"/>
                    <a:pt x="372" y="92"/>
                    <a:pt x="372" y="92"/>
                  </a:cubicBezTo>
                  <a:cubicBezTo>
                    <a:pt x="370" y="95"/>
                    <a:pt x="370" y="95"/>
                    <a:pt x="370" y="95"/>
                  </a:cubicBezTo>
                  <a:cubicBezTo>
                    <a:pt x="368" y="97"/>
                    <a:pt x="368" y="97"/>
                    <a:pt x="368" y="97"/>
                  </a:cubicBezTo>
                  <a:cubicBezTo>
                    <a:pt x="368" y="97"/>
                    <a:pt x="368" y="97"/>
                    <a:pt x="368" y="97"/>
                  </a:cubicBezTo>
                  <a:cubicBezTo>
                    <a:pt x="367" y="101"/>
                    <a:pt x="367" y="101"/>
                    <a:pt x="367" y="101"/>
                  </a:cubicBezTo>
                  <a:cubicBezTo>
                    <a:pt x="366" y="101"/>
                    <a:pt x="366" y="101"/>
                    <a:pt x="366" y="101"/>
                  </a:cubicBezTo>
                  <a:cubicBezTo>
                    <a:pt x="366" y="104"/>
                    <a:pt x="366" y="104"/>
                    <a:pt x="366" y="104"/>
                  </a:cubicBezTo>
                  <a:cubicBezTo>
                    <a:pt x="365" y="106"/>
                    <a:pt x="365" y="106"/>
                    <a:pt x="365" y="106"/>
                  </a:cubicBezTo>
                  <a:cubicBezTo>
                    <a:pt x="364" y="108"/>
                    <a:pt x="364" y="108"/>
                    <a:pt x="364" y="108"/>
                  </a:cubicBezTo>
                  <a:cubicBezTo>
                    <a:pt x="364" y="108"/>
                    <a:pt x="364" y="108"/>
                    <a:pt x="364" y="108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1" y="119"/>
                    <a:pt x="361" y="119"/>
                    <a:pt x="361" y="119"/>
                  </a:cubicBezTo>
                  <a:cubicBezTo>
                    <a:pt x="361" y="119"/>
                    <a:pt x="361" y="119"/>
                    <a:pt x="361" y="119"/>
                  </a:cubicBezTo>
                  <a:cubicBezTo>
                    <a:pt x="361" y="120"/>
                    <a:pt x="361" y="120"/>
                    <a:pt x="361" y="120"/>
                  </a:cubicBezTo>
                  <a:cubicBezTo>
                    <a:pt x="360" y="124"/>
                    <a:pt x="360" y="124"/>
                    <a:pt x="360" y="124"/>
                  </a:cubicBezTo>
                  <a:cubicBezTo>
                    <a:pt x="357" y="126"/>
                    <a:pt x="357" y="126"/>
                    <a:pt x="357" y="126"/>
                  </a:cubicBezTo>
                  <a:cubicBezTo>
                    <a:pt x="355" y="127"/>
                    <a:pt x="355" y="127"/>
                    <a:pt x="355" y="127"/>
                  </a:cubicBezTo>
                  <a:cubicBezTo>
                    <a:pt x="354" y="127"/>
                    <a:pt x="354" y="127"/>
                    <a:pt x="354" y="127"/>
                  </a:cubicBezTo>
                  <a:cubicBezTo>
                    <a:pt x="351" y="129"/>
                    <a:pt x="351" y="129"/>
                    <a:pt x="351" y="12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49" y="133"/>
                    <a:pt x="349" y="133"/>
                    <a:pt x="349" y="133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46" y="136"/>
                    <a:pt x="346" y="136"/>
                    <a:pt x="346" y="136"/>
                  </a:cubicBezTo>
                  <a:cubicBezTo>
                    <a:pt x="345" y="138"/>
                    <a:pt x="345" y="138"/>
                    <a:pt x="345" y="138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44" y="144"/>
                    <a:pt x="344" y="144"/>
                    <a:pt x="344" y="144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0" y="150"/>
                    <a:pt x="340" y="150"/>
                    <a:pt x="340" y="150"/>
                  </a:cubicBezTo>
                  <a:cubicBezTo>
                    <a:pt x="339" y="151"/>
                    <a:pt x="339" y="151"/>
                    <a:pt x="339" y="151"/>
                  </a:cubicBezTo>
                  <a:cubicBezTo>
                    <a:pt x="339" y="153"/>
                    <a:pt x="339" y="153"/>
                    <a:pt x="339" y="153"/>
                  </a:cubicBezTo>
                  <a:cubicBezTo>
                    <a:pt x="339" y="154"/>
                    <a:pt x="339" y="154"/>
                    <a:pt x="339" y="154"/>
                  </a:cubicBezTo>
                  <a:cubicBezTo>
                    <a:pt x="340" y="157"/>
                    <a:pt x="340" y="157"/>
                    <a:pt x="340" y="157"/>
                  </a:cubicBezTo>
                  <a:cubicBezTo>
                    <a:pt x="340" y="158"/>
                    <a:pt x="340" y="158"/>
                    <a:pt x="340" y="158"/>
                  </a:cubicBezTo>
                  <a:cubicBezTo>
                    <a:pt x="342" y="161"/>
                    <a:pt x="342" y="161"/>
                    <a:pt x="342" y="161"/>
                  </a:cubicBezTo>
                  <a:cubicBezTo>
                    <a:pt x="342" y="161"/>
                    <a:pt x="342" y="161"/>
                    <a:pt x="342" y="161"/>
                  </a:cubicBezTo>
                  <a:cubicBezTo>
                    <a:pt x="345" y="163"/>
                    <a:pt x="345" y="163"/>
                    <a:pt x="345" y="163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5"/>
                    <a:pt x="346" y="165"/>
                    <a:pt x="346" y="165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3"/>
                    <a:pt x="344" y="173"/>
                    <a:pt x="344" y="173"/>
                  </a:cubicBezTo>
                  <a:cubicBezTo>
                    <a:pt x="343" y="174"/>
                    <a:pt x="343" y="174"/>
                    <a:pt x="343" y="174"/>
                  </a:cubicBezTo>
                  <a:cubicBezTo>
                    <a:pt x="343" y="174"/>
                    <a:pt x="343" y="174"/>
                    <a:pt x="343" y="174"/>
                  </a:cubicBezTo>
                  <a:cubicBezTo>
                    <a:pt x="341" y="177"/>
                    <a:pt x="341" y="177"/>
                    <a:pt x="341" y="177"/>
                  </a:cubicBezTo>
                  <a:cubicBezTo>
                    <a:pt x="341" y="177"/>
                    <a:pt x="341" y="177"/>
                    <a:pt x="341" y="177"/>
                  </a:cubicBezTo>
                  <a:cubicBezTo>
                    <a:pt x="338" y="181"/>
                    <a:pt x="338" y="181"/>
                    <a:pt x="338" y="181"/>
                  </a:cubicBezTo>
                  <a:cubicBezTo>
                    <a:pt x="338" y="181"/>
                    <a:pt x="338" y="181"/>
                    <a:pt x="338" y="181"/>
                  </a:cubicBezTo>
                  <a:cubicBezTo>
                    <a:pt x="337" y="184"/>
                    <a:pt x="337" y="184"/>
                    <a:pt x="337" y="184"/>
                  </a:cubicBezTo>
                  <a:cubicBezTo>
                    <a:pt x="337" y="184"/>
                    <a:pt x="337" y="184"/>
                    <a:pt x="337" y="184"/>
                  </a:cubicBezTo>
                  <a:cubicBezTo>
                    <a:pt x="334" y="188"/>
                    <a:pt x="334" y="188"/>
                    <a:pt x="334" y="188"/>
                  </a:cubicBezTo>
                  <a:cubicBezTo>
                    <a:pt x="334" y="188"/>
                    <a:pt x="334" y="188"/>
                    <a:pt x="334" y="188"/>
                  </a:cubicBezTo>
                  <a:cubicBezTo>
                    <a:pt x="331" y="194"/>
                    <a:pt x="331" y="194"/>
                    <a:pt x="331" y="194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28" y="200"/>
                    <a:pt x="328" y="200"/>
                    <a:pt x="328" y="200"/>
                  </a:cubicBezTo>
                  <a:cubicBezTo>
                    <a:pt x="327" y="203"/>
                    <a:pt x="327" y="203"/>
                    <a:pt x="327" y="203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25" y="208"/>
                    <a:pt x="325" y="208"/>
                    <a:pt x="325" y="208"/>
                  </a:cubicBezTo>
                  <a:cubicBezTo>
                    <a:pt x="324" y="210"/>
                    <a:pt x="324" y="210"/>
                    <a:pt x="324" y="210"/>
                  </a:cubicBezTo>
                  <a:cubicBezTo>
                    <a:pt x="322" y="213"/>
                    <a:pt x="322" y="213"/>
                    <a:pt x="322" y="213"/>
                  </a:cubicBezTo>
                  <a:cubicBezTo>
                    <a:pt x="322" y="213"/>
                    <a:pt x="322" y="213"/>
                    <a:pt x="322" y="213"/>
                  </a:cubicBezTo>
                  <a:cubicBezTo>
                    <a:pt x="322" y="214"/>
                    <a:pt x="322" y="214"/>
                    <a:pt x="322" y="214"/>
                  </a:cubicBezTo>
                  <a:cubicBezTo>
                    <a:pt x="320" y="216"/>
                    <a:pt x="320" y="216"/>
                    <a:pt x="320" y="216"/>
                  </a:cubicBezTo>
                  <a:cubicBezTo>
                    <a:pt x="317" y="220"/>
                    <a:pt x="317" y="220"/>
                    <a:pt x="317" y="220"/>
                  </a:cubicBezTo>
                  <a:cubicBezTo>
                    <a:pt x="315" y="222"/>
                    <a:pt x="315" y="222"/>
                    <a:pt x="315" y="222"/>
                  </a:cubicBezTo>
                  <a:cubicBezTo>
                    <a:pt x="314" y="222"/>
                    <a:pt x="314" y="222"/>
                    <a:pt x="314" y="222"/>
                  </a:cubicBezTo>
                  <a:cubicBezTo>
                    <a:pt x="312" y="223"/>
                    <a:pt x="312" y="223"/>
                    <a:pt x="312" y="223"/>
                  </a:cubicBezTo>
                  <a:cubicBezTo>
                    <a:pt x="312" y="223"/>
                    <a:pt x="312" y="223"/>
                    <a:pt x="312" y="223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08" y="227"/>
                    <a:pt x="308" y="227"/>
                    <a:pt x="308" y="227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07" y="230"/>
                    <a:pt x="307" y="230"/>
                    <a:pt x="307" y="230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5" y="232"/>
                    <a:pt x="305" y="232"/>
                    <a:pt x="305" y="232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0" y="243"/>
                    <a:pt x="300" y="243"/>
                    <a:pt x="300" y="243"/>
                  </a:cubicBezTo>
                  <a:cubicBezTo>
                    <a:pt x="297" y="248"/>
                    <a:pt x="297" y="248"/>
                    <a:pt x="297" y="248"/>
                  </a:cubicBezTo>
                  <a:cubicBezTo>
                    <a:pt x="295" y="251"/>
                    <a:pt x="295" y="251"/>
                    <a:pt x="295" y="251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86" y="261"/>
                    <a:pt x="286" y="261"/>
                    <a:pt x="286" y="261"/>
                  </a:cubicBezTo>
                  <a:cubicBezTo>
                    <a:pt x="282" y="264"/>
                    <a:pt x="282" y="264"/>
                    <a:pt x="282" y="264"/>
                  </a:cubicBezTo>
                  <a:cubicBezTo>
                    <a:pt x="282" y="264"/>
                    <a:pt x="282" y="264"/>
                    <a:pt x="282" y="264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66" y="273"/>
                    <a:pt x="266" y="273"/>
                    <a:pt x="266" y="273"/>
                  </a:cubicBezTo>
                  <a:cubicBezTo>
                    <a:pt x="266" y="273"/>
                    <a:pt x="266" y="273"/>
                    <a:pt x="266" y="273"/>
                  </a:cubicBezTo>
                  <a:cubicBezTo>
                    <a:pt x="263" y="274"/>
                    <a:pt x="263" y="274"/>
                    <a:pt x="263" y="274"/>
                  </a:cubicBezTo>
                  <a:cubicBezTo>
                    <a:pt x="263" y="275"/>
                    <a:pt x="263" y="275"/>
                    <a:pt x="263" y="275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9" y="278"/>
                    <a:pt x="259" y="278"/>
                    <a:pt x="259" y="279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7" y="282"/>
                    <a:pt x="257" y="282"/>
                    <a:pt x="257" y="282"/>
                  </a:cubicBezTo>
                  <a:cubicBezTo>
                    <a:pt x="257" y="282"/>
                    <a:pt x="257" y="282"/>
                    <a:pt x="257" y="282"/>
                  </a:cubicBezTo>
                  <a:cubicBezTo>
                    <a:pt x="256" y="283"/>
                    <a:pt x="256" y="283"/>
                    <a:pt x="256" y="283"/>
                  </a:cubicBezTo>
                  <a:cubicBezTo>
                    <a:pt x="254" y="285"/>
                    <a:pt x="254" y="285"/>
                    <a:pt x="254" y="285"/>
                  </a:cubicBezTo>
                  <a:cubicBezTo>
                    <a:pt x="250" y="287"/>
                    <a:pt x="250" y="287"/>
                    <a:pt x="250" y="287"/>
                  </a:cubicBezTo>
                  <a:cubicBezTo>
                    <a:pt x="250" y="287"/>
                    <a:pt x="250" y="287"/>
                    <a:pt x="250" y="287"/>
                  </a:cubicBezTo>
                  <a:cubicBezTo>
                    <a:pt x="249" y="288"/>
                    <a:pt x="249" y="288"/>
                    <a:pt x="249" y="288"/>
                  </a:cubicBezTo>
                  <a:cubicBezTo>
                    <a:pt x="247" y="289"/>
                    <a:pt x="247" y="289"/>
                    <a:pt x="247" y="289"/>
                  </a:cubicBezTo>
                  <a:cubicBezTo>
                    <a:pt x="246" y="289"/>
                    <a:pt x="246" y="289"/>
                    <a:pt x="246" y="289"/>
                  </a:cubicBezTo>
                  <a:cubicBezTo>
                    <a:pt x="243" y="292"/>
                    <a:pt x="243" y="292"/>
                    <a:pt x="243" y="292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5" y="294"/>
                    <a:pt x="235" y="294"/>
                    <a:pt x="235" y="294"/>
                  </a:cubicBezTo>
                  <a:cubicBezTo>
                    <a:pt x="234" y="294"/>
                    <a:pt x="234" y="294"/>
                    <a:pt x="234" y="294"/>
                  </a:cubicBezTo>
                  <a:cubicBezTo>
                    <a:pt x="234" y="294"/>
                    <a:pt x="234" y="294"/>
                    <a:pt x="234" y="294"/>
                  </a:cubicBezTo>
                  <a:cubicBezTo>
                    <a:pt x="234" y="294"/>
                    <a:pt x="233" y="294"/>
                    <a:pt x="233" y="295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29" y="297"/>
                    <a:pt x="229" y="297"/>
                    <a:pt x="229" y="297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2" y="304"/>
                    <a:pt x="222" y="304"/>
                    <a:pt x="222" y="304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18" y="312"/>
                    <a:pt x="218" y="312"/>
                    <a:pt x="218" y="312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6" y="316"/>
                    <a:pt x="216" y="316"/>
                    <a:pt x="216" y="316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3" y="320"/>
                    <a:pt x="213" y="320"/>
                    <a:pt x="213" y="320"/>
                  </a:cubicBezTo>
                  <a:cubicBezTo>
                    <a:pt x="213" y="321"/>
                    <a:pt x="213" y="321"/>
                    <a:pt x="213" y="322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4" y="325"/>
                    <a:pt x="214" y="325"/>
                    <a:pt x="214" y="325"/>
                  </a:cubicBezTo>
                  <a:cubicBezTo>
                    <a:pt x="214" y="326"/>
                    <a:pt x="214" y="326"/>
                    <a:pt x="214" y="326"/>
                  </a:cubicBezTo>
                  <a:cubicBezTo>
                    <a:pt x="215" y="327"/>
                    <a:pt x="215" y="327"/>
                    <a:pt x="215" y="327"/>
                  </a:cubicBezTo>
                  <a:cubicBezTo>
                    <a:pt x="216" y="328"/>
                    <a:pt x="216" y="328"/>
                    <a:pt x="216" y="328"/>
                  </a:cubicBezTo>
                  <a:cubicBezTo>
                    <a:pt x="218" y="328"/>
                    <a:pt x="218" y="328"/>
                    <a:pt x="218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2" y="328"/>
                    <a:pt x="222" y="328"/>
                    <a:pt x="222" y="328"/>
                  </a:cubicBezTo>
                  <a:cubicBezTo>
                    <a:pt x="222" y="328"/>
                    <a:pt x="222" y="328"/>
                    <a:pt x="222" y="328"/>
                  </a:cubicBezTo>
                  <a:cubicBezTo>
                    <a:pt x="224" y="327"/>
                    <a:pt x="224" y="327"/>
                    <a:pt x="224" y="327"/>
                  </a:cubicBezTo>
                  <a:cubicBezTo>
                    <a:pt x="225" y="327"/>
                    <a:pt x="225" y="327"/>
                    <a:pt x="225" y="327"/>
                  </a:cubicBezTo>
                  <a:cubicBezTo>
                    <a:pt x="228" y="325"/>
                    <a:pt x="228" y="325"/>
                    <a:pt x="228" y="325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3" y="321"/>
                    <a:pt x="233" y="321"/>
                    <a:pt x="233" y="321"/>
                  </a:cubicBezTo>
                  <a:cubicBezTo>
                    <a:pt x="235" y="320"/>
                    <a:pt x="235" y="320"/>
                    <a:pt x="235" y="320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7" y="319"/>
                    <a:pt x="237" y="319"/>
                    <a:pt x="237" y="319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8" y="322"/>
                    <a:pt x="238" y="322"/>
                    <a:pt x="238" y="322"/>
                  </a:cubicBezTo>
                  <a:cubicBezTo>
                    <a:pt x="236" y="325"/>
                    <a:pt x="236" y="325"/>
                    <a:pt x="236" y="325"/>
                  </a:cubicBezTo>
                  <a:cubicBezTo>
                    <a:pt x="233" y="329"/>
                    <a:pt x="233" y="329"/>
                    <a:pt x="233" y="329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5" y="334"/>
                    <a:pt x="225" y="334"/>
                    <a:pt x="225" y="334"/>
                  </a:cubicBezTo>
                  <a:cubicBezTo>
                    <a:pt x="225" y="334"/>
                    <a:pt x="225" y="334"/>
                    <a:pt x="225" y="334"/>
                  </a:cubicBezTo>
                  <a:cubicBezTo>
                    <a:pt x="225" y="335"/>
                    <a:pt x="225" y="335"/>
                    <a:pt x="225" y="335"/>
                  </a:cubicBezTo>
                  <a:cubicBezTo>
                    <a:pt x="222" y="336"/>
                    <a:pt x="222" y="336"/>
                    <a:pt x="222" y="336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214" y="338"/>
                    <a:pt x="214" y="338"/>
                    <a:pt x="214" y="338"/>
                  </a:cubicBezTo>
                  <a:cubicBezTo>
                    <a:pt x="210" y="340"/>
                    <a:pt x="210" y="340"/>
                    <a:pt x="210" y="340"/>
                  </a:cubicBezTo>
                  <a:cubicBezTo>
                    <a:pt x="210" y="340"/>
                    <a:pt x="210" y="340"/>
                    <a:pt x="210" y="340"/>
                  </a:cubicBezTo>
                  <a:cubicBezTo>
                    <a:pt x="207" y="341"/>
                    <a:pt x="207" y="341"/>
                    <a:pt x="207" y="341"/>
                  </a:cubicBezTo>
                  <a:cubicBezTo>
                    <a:pt x="206" y="341"/>
                    <a:pt x="206" y="341"/>
                    <a:pt x="206" y="341"/>
                  </a:cubicBezTo>
                  <a:cubicBezTo>
                    <a:pt x="203" y="344"/>
                    <a:pt x="203" y="344"/>
                    <a:pt x="203" y="344"/>
                  </a:cubicBezTo>
                  <a:cubicBezTo>
                    <a:pt x="203" y="344"/>
                    <a:pt x="203" y="344"/>
                    <a:pt x="203" y="344"/>
                  </a:cubicBezTo>
                  <a:cubicBezTo>
                    <a:pt x="201" y="346"/>
                    <a:pt x="201" y="346"/>
                    <a:pt x="201" y="346"/>
                  </a:cubicBezTo>
                  <a:cubicBezTo>
                    <a:pt x="201" y="346"/>
                    <a:pt x="201" y="346"/>
                    <a:pt x="201" y="346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98" y="348"/>
                    <a:pt x="198" y="348"/>
                    <a:pt x="198" y="348"/>
                  </a:cubicBezTo>
                  <a:cubicBezTo>
                    <a:pt x="196" y="349"/>
                    <a:pt x="196" y="349"/>
                    <a:pt x="196" y="349"/>
                  </a:cubicBezTo>
                  <a:cubicBezTo>
                    <a:pt x="195" y="349"/>
                    <a:pt x="195" y="349"/>
                    <a:pt x="195" y="349"/>
                  </a:cubicBezTo>
                  <a:cubicBezTo>
                    <a:pt x="193" y="351"/>
                    <a:pt x="193" y="351"/>
                    <a:pt x="193" y="351"/>
                  </a:cubicBezTo>
                  <a:cubicBezTo>
                    <a:pt x="193" y="351"/>
                    <a:pt x="193" y="351"/>
                    <a:pt x="193" y="351"/>
                  </a:cubicBezTo>
                  <a:cubicBezTo>
                    <a:pt x="192" y="353"/>
                    <a:pt x="192" y="353"/>
                    <a:pt x="192" y="353"/>
                  </a:cubicBezTo>
                  <a:cubicBezTo>
                    <a:pt x="192" y="353"/>
                    <a:pt x="192" y="353"/>
                    <a:pt x="192" y="353"/>
                  </a:cubicBezTo>
                  <a:cubicBezTo>
                    <a:pt x="190" y="356"/>
                    <a:pt x="190" y="356"/>
                    <a:pt x="190" y="356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7" y="364"/>
                    <a:pt x="187" y="364"/>
                    <a:pt x="187" y="364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4" y="369"/>
                    <a:pt x="184" y="369"/>
                    <a:pt x="184" y="369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79" y="378"/>
                    <a:pt x="179" y="378"/>
                    <a:pt x="179" y="378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8" y="382"/>
                    <a:pt x="178" y="382"/>
                    <a:pt x="178" y="382"/>
                  </a:cubicBezTo>
                  <a:cubicBezTo>
                    <a:pt x="177" y="382"/>
                    <a:pt x="177" y="382"/>
                    <a:pt x="177" y="382"/>
                  </a:cubicBezTo>
                  <a:cubicBezTo>
                    <a:pt x="177" y="383"/>
                    <a:pt x="177" y="383"/>
                    <a:pt x="177" y="383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173" y="386"/>
                    <a:pt x="173" y="386"/>
                    <a:pt x="173" y="386"/>
                  </a:cubicBezTo>
                  <a:cubicBezTo>
                    <a:pt x="173" y="386"/>
                    <a:pt x="173" y="386"/>
                    <a:pt x="173" y="386"/>
                  </a:cubicBezTo>
                  <a:cubicBezTo>
                    <a:pt x="170" y="388"/>
                    <a:pt x="170" y="388"/>
                    <a:pt x="170" y="388"/>
                  </a:cubicBezTo>
                  <a:cubicBezTo>
                    <a:pt x="167" y="390"/>
                    <a:pt x="167" y="390"/>
                    <a:pt x="167" y="390"/>
                  </a:cubicBezTo>
                  <a:cubicBezTo>
                    <a:pt x="167" y="390"/>
                    <a:pt x="167" y="390"/>
                    <a:pt x="167" y="390"/>
                  </a:cubicBezTo>
                  <a:cubicBezTo>
                    <a:pt x="164" y="393"/>
                    <a:pt x="164" y="393"/>
                    <a:pt x="164" y="393"/>
                  </a:cubicBezTo>
                  <a:cubicBezTo>
                    <a:pt x="161" y="395"/>
                    <a:pt x="161" y="395"/>
                    <a:pt x="161" y="395"/>
                  </a:cubicBezTo>
                  <a:cubicBezTo>
                    <a:pt x="158" y="397"/>
                    <a:pt x="158" y="397"/>
                    <a:pt x="158" y="397"/>
                  </a:cubicBezTo>
                  <a:cubicBezTo>
                    <a:pt x="157" y="397"/>
                    <a:pt x="157" y="397"/>
                    <a:pt x="157" y="397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4" y="399"/>
                    <a:pt x="154" y="399"/>
                    <a:pt x="154" y="399"/>
                  </a:cubicBezTo>
                  <a:cubicBezTo>
                    <a:pt x="154" y="399"/>
                    <a:pt x="154" y="399"/>
                    <a:pt x="154" y="399"/>
                  </a:cubicBezTo>
                  <a:cubicBezTo>
                    <a:pt x="148" y="403"/>
                    <a:pt x="148" y="403"/>
                    <a:pt x="148" y="403"/>
                  </a:cubicBezTo>
                  <a:cubicBezTo>
                    <a:pt x="146" y="404"/>
                    <a:pt x="146" y="404"/>
                    <a:pt x="146" y="404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25" y="412"/>
                    <a:pt x="125" y="412"/>
                    <a:pt x="125" y="412"/>
                  </a:cubicBezTo>
                  <a:cubicBezTo>
                    <a:pt x="125" y="412"/>
                    <a:pt x="125" y="412"/>
                    <a:pt x="125" y="412"/>
                  </a:cubicBezTo>
                  <a:cubicBezTo>
                    <a:pt x="123" y="413"/>
                    <a:pt x="123" y="413"/>
                    <a:pt x="123" y="413"/>
                  </a:cubicBezTo>
                  <a:cubicBezTo>
                    <a:pt x="121" y="414"/>
                    <a:pt x="121" y="414"/>
                    <a:pt x="121" y="414"/>
                  </a:cubicBezTo>
                  <a:cubicBezTo>
                    <a:pt x="116" y="416"/>
                    <a:pt x="116" y="416"/>
                    <a:pt x="116" y="416"/>
                  </a:cubicBezTo>
                  <a:cubicBezTo>
                    <a:pt x="116" y="416"/>
                    <a:pt x="116" y="416"/>
                    <a:pt x="116" y="416"/>
                  </a:cubicBezTo>
                  <a:cubicBezTo>
                    <a:pt x="112" y="419"/>
                    <a:pt x="112" y="419"/>
                    <a:pt x="112" y="419"/>
                  </a:cubicBezTo>
                  <a:cubicBezTo>
                    <a:pt x="106" y="421"/>
                    <a:pt x="106" y="421"/>
                    <a:pt x="106" y="421"/>
                  </a:cubicBezTo>
                  <a:cubicBezTo>
                    <a:pt x="106" y="421"/>
                    <a:pt x="106" y="421"/>
                    <a:pt x="106" y="421"/>
                  </a:cubicBezTo>
                  <a:cubicBezTo>
                    <a:pt x="98" y="424"/>
                    <a:pt x="98" y="424"/>
                    <a:pt x="98" y="424"/>
                  </a:cubicBezTo>
                  <a:cubicBezTo>
                    <a:pt x="98" y="424"/>
                    <a:pt x="98" y="424"/>
                    <a:pt x="98" y="424"/>
                  </a:cubicBezTo>
                  <a:cubicBezTo>
                    <a:pt x="93" y="428"/>
                    <a:pt x="93" y="428"/>
                    <a:pt x="93" y="428"/>
                  </a:cubicBezTo>
                  <a:cubicBezTo>
                    <a:pt x="93" y="428"/>
                    <a:pt x="93" y="428"/>
                    <a:pt x="93" y="428"/>
                  </a:cubicBezTo>
                  <a:cubicBezTo>
                    <a:pt x="88" y="431"/>
                    <a:pt x="88" y="431"/>
                    <a:pt x="88" y="431"/>
                  </a:cubicBezTo>
                  <a:cubicBezTo>
                    <a:pt x="87" y="433"/>
                    <a:pt x="87" y="433"/>
                    <a:pt x="87" y="433"/>
                  </a:cubicBezTo>
                  <a:cubicBezTo>
                    <a:pt x="81" y="437"/>
                    <a:pt x="81" y="437"/>
                    <a:pt x="81" y="437"/>
                  </a:cubicBezTo>
                  <a:cubicBezTo>
                    <a:pt x="77" y="439"/>
                    <a:pt x="77" y="439"/>
                    <a:pt x="77" y="439"/>
                  </a:cubicBezTo>
                  <a:cubicBezTo>
                    <a:pt x="74" y="441"/>
                    <a:pt x="74" y="441"/>
                    <a:pt x="74" y="441"/>
                  </a:cubicBezTo>
                  <a:cubicBezTo>
                    <a:pt x="74" y="442"/>
                    <a:pt x="74" y="442"/>
                    <a:pt x="74" y="442"/>
                  </a:cubicBezTo>
                  <a:cubicBezTo>
                    <a:pt x="72" y="443"/>
                    <a:pt x="72" y="443"/>
                    <a:pt x="72" y="443"/>
                  </a:cubicBezTo>
                  <a:cubicBezTo>
                    <a:pt x="72" y="444"/>
                    <a:pt x="71" y="444"/>
                    <a:pt x="71" y="445"/>
                  </a:cubicBezTo>
                  <a:cubicBezTo>
                    <a:pt x="71" y="448"/>
                    <a:pt x="71" y="448"/>
                    <a:pt x="71" y="448"/>
                  </a:cubicBezTo>
                  <a:cubicBezTo>
                    <a:pt x="71" y="448"/>
                    <a:pt x="71" y="448"/>
                    <a:pt x="71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1"/>
                    <a:pt x="71" y="451"/>
                    <a:pt x="71" y="451"/>
                  </a:cubicBezTo>
                  <a:cubicBezTo>
                    <a:pt x="71" y="452"/>
                    <a:pt x="71" y="452"/>
                    <a:pt x="71" y="452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70" y="455"/>
                    <a:pt x="70" y="455"/>
                    <a:pt x="70" y="455"/>
                  </a:cubicBezTo>
                  <a:cubicBezTo>
                    <a:pt x="68" y="458"/>
                    <a:pt x="68" y="458"/>
                    <a:pt x="68" y="458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6" y="461"/>
                    <a:pt x="66" y="461"/>
                    <a:pt x="66" y="461"/>
                  </a:cubicBezTo>
                  <a:cubicBezTo>
                    <a:pt x="66" y="462"/>
                    <a:pt x="66" y="462"/>
                    <a:pt x="66" y="463"/>
                  </a:cubicBezTo>
                  <a:cubicBezTo>
                    <a:pt x="67" y="465"/>
                    <a:pt x="67" y="465"/>
                    <a:pt x="67" y="465"/>
                  </a:cubicBezTo>
                  <a:cubicBezTo>
                    <a:pt x="67" y="465"/>
                    <a:pt x="67" y="465"/>
                    <a:pt x="67" y="465"/>
                  </a:cubicBezTo>
                  <a:cubicBezTo>
                    <a:pt x="68" y="467"/>
                    <a:pt x="68" y="467"/>
                    <a:pt x="68" y="467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68"/>
                    <a:pt x="69" y="468"/>
                    <a:pt x="69" y="468"/>
                  </a:cubicBezTo>
                  <a:cubicBezTo>
                    <a:pt x="69" y="468"/>
                    <a:pt x="69" y="468"/>
                    <a:pt x="69" y="468"/>
                  </a:cubicBezTo>
                  <a:cubicBezTo>
                    <a:pt x="71" y="470"/>
                    <a:pt x="71" y="470"/>
                    <a:pt x="71" y="470"/>
                  </a:cubicBezTo>
                  <a:cubicBezTo>
                    <a:pt x="72" y="470"/>
                    <a:pt x="72" y="470"/>
                    <a:pt x="72" y="470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6" y="472"/>
                    <a:pt x="76" y="472"/>
                    <a:pt x="76" y="472"/>
                  </a:cubicBezTo>
                  <a:cubicBezTo>
                    <a:pt x="76" y="472"/>
                    <a:pt x="76" y="472"/>
                    <a:pt x="76" y="472"/>
                  </a:cubicBezTo>
                  <a:cubicBezTo>
                    <a:pt x="80" y="473"/>
                    <a:pt x="80" y="473"/>
                    <a:pt x="80" y="473"/>
                  </a:cubicBezTo>
                  <a:cubicBezTo>
                    <a:pt x="81" y="474"/>
                    <a:pt x="81" y="474"/>
                    <a:pt x="81" y="474"/>
                  </a:cubicBezTo>
                  <a:cubicBezTo>
                    <a:pt x="83" y="474"/>
                    <a:pt x="83" y="474"/>
                    <a:pt x="83" y="474"/>
                  </a:cubicBezTo>
                  <a:cubicBezTo>
                    <a:pt x="84" y="475"/>
                    <a:pt x="84" y="475"/>
                    <a:pt x="84" y="475"/>
                  </a:cubicBezTo>
                  <a:cubicBezTo>
                    <a:pt x="85" y="477"/>
                    <a:pt x="85" y="477"/>
                    <a:pt x="85" y="477"/>
                  </a:cubicBezTo>
                  <a:cubicBezTo>
                    <a:pt x="85" y="480"/>
                    <a:pt x="85" y="480"/>
                    <a:pt x="85" y="480"/>
                  </a:cubicBezTo>
                  <a:cubicBezTo>
                    <a:pt x="85" y="482"/>
                    <a:pt x="85" y="482"/>
                    <a:pt x="85" y="482"/>
                  </a:cubicBezTo>
                  <a:cubicBezTo>
                    <a:pt x="85" y="482"/>
                    <a:pt x="85" y="482"/>
                    <a:pt x="85" y="482"/>
                  </a:cubicBezTo>
                  <a:cubicBezTo>
                    <a:pt x="86" y="485"/>
                    <a:pt x="86" y="485"/>
                    <a:pt x="86" y="485"/>
                  </a:cubicBezTo>
                  <a:cubicBezTo>
                    <a:pt x="86" y="485"/>
                    <a:pt x="86" y="485"/>
                    <a:pt x="86" y="485"/>
                  </a:cubicBezTo>
                  <a:cubicBezTo>
                    <a:pt x="87" y="488"/>
                    <a:pt x="87" y="488"/>
                    <a:pt x="87" y="488"/>
                  </a:cubicBezTo>
                  <a:cubicBezTo>
                    <a:pt x="87" y="488"/>
                    <a:pt x="87" y="488"/>
                    <a:pt x="87" y="488"/>
                  </a:cubicBezTo>
                  <a:cubicBezTo>
                    <a:pt x="91" y="495"/>
                    <a:pt x="91" y="495"/>
                    <a:pt x="91" y="495"/>
                  </a:cubicBezTo>
                  <a:cubicBezTo>
                    <a:pt x="91" y="495"/>
                    <a:pt x="91" y="495"/>
                    <a:pt x="91" y="495"/>
                  </a:cubicBezTo>
                  <a:cubicBezTo>
                    <a:pt x="92" y="497"/>
                    <a:pt x="92" y="497"/>
                    <a:pt x="92" y="497"/>
                  </a:cubicBezTo>
                  <a:cubicBezTo>
                    <a:pt x="92" y="497"/>
                    <a:pt x="92" y="497"/>
                    <a:pt x="92" y="497"/>
                  </a:cubicBezTo>
                  <a:cubicBezTo>
                    <a:pt x="95" y="501"/>
                    <a:pt x="95" y="501"/>
                    <a:pt x="95" y="501"/>
                  </a:cubicBezTo>
                  <a:cubicBezTo>
                    <a:pt x="100" y="509"/>
                    <a:pt x="100" y="509"/>
                    <a:pt x="100" y="509"/>
                  </a:cubicBezTo>
                  <a:cubicBezTo>
                    <a:pt x="100" y="509"/>
                    <a:pt x="100" y="509"/>
                    <a:pt x="100" y="509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109" y="524"/>
                    <a:pt x="109" y="524"/>
                    <a:pt x="109" y="524"/>
                  </a:cubicBezTo>
                  <a:cubicBezTo>
                    <a:pt x="109" y="524"/>
                    <a:pt x="109" y="524"/>
                    <a:pt x="109" y="524"/>
                  </a:cubicBezTo>
                  <a:cubicBezTo>
                    <a:pt x="112" y="527"/>
                    <a:pt x="112" y="527"/>
                    <a:pt x="112" y="527"/>
                  </a:cubicBezTo>
                  <a:cubicBezTo>
                    <a:pt x="112" y="527"/>
                    <a:pt x="112" y="527"/>
                    <a:pt x="112" y="527"/>
                  </a:cubicBezTo>
                  <a:cubicBezTo>
                    <a:pt x="114" y="529"/>
                    <a:pt x="114" y="529"/>
                    <a:pt x="114" y="529"/>
                  </a:cubicBezTo>
                  <a:cubicBezTo>
                    <a:pt x="114" y="530"/>
                    <a:pt x="114" y="530"/>
                    <a:pt x="114" y="530"/>
                  </a:cubicBezTo>
                  <a:cubicBezTo>
                    <a:pt x="117" y="531"/>
                    <a:pt x="117" y="531"/>
                    <a:pt x="117" y="531"/>
                  </a:cubicBezTo>
                  <a:cubicBezTo>
                    <a:pt x="117" y="531"/>
                    <a:pt x="117" y="531"/>
                    <a:pt x="117" y="531"/>
                  </a:cubicBezTo>
                  <a:cubicBezTo>
                    <a:pt x="119" y="532"/>
                    <a:pt x="119" y="532"/>
                    <a:pt x="119" y="532"/>
                  </a:cubicBezTo>
                  <a:cubicBezTo>
                    <a:pt x="121" y="534"/>
                    <a:pt x="121" y="534"/>
                    <a:pt x="121" y="534"/>
                  </a:cubicBezTo>
                  <a:cubicBezTo>
                    <a:pt x="124" y="537"/>
                    <a:pt x="124" y="537"/>
                    <a:pt x="124" y="537"/>
                  </a:cubicBezTo>
                  <a:cubicBezTo>
                    <a:pt x="125" y="539"/>
                    <a:pt x="125" y="539"/>
                    <a:pt x="125" y="539"/>
                  </a:cubicBezTo>
                  <a:cubicBezTo>
                    <a:pt x="126" y="543"/>
                    <a:pt x="126" y="543"/>
                    <a:pt x="126" y="543"/>
                  </a:cubicBezTo>
                  <a:cubicBezTo>
                    <a:pt x="127" y="547"/>
                    <a:pt x="127" y="547"/>
                    <a:pt x="127" y="547"/>
                  </a:cubicBezTo>
                  <a:cubicBezTo>
                    <a:pt x="127" y="547"/>
                    <a:pt x="127" y="547"/>
                    <a:pt x="127" y="547"/>
                  </a:cubicBezTo>
                  <a:cubicBezTo>
                    <a:pt x="128" y="550"/>
                    <a:pt x="128" y="550"/>
                    <a:pt x="128" y="550"/>
                  </a:cubicBezTo>
                  <a:cubicBezTo>
                    <a:pt x="129" y="554"/>
                    <a:pt x="129" y="554"/>
                    <a:pt x="129" y="554"/>
                  </a:cubicBezTo>
                  <a:cubicBezTo>
                    <a:pt x="129" y="554"/>
                    <a:pt x="129" y="554"/>
                    <a:pt x="129" y="554"/>
                  </a:cubicBezTo>
                  <a:cubicBezTo>
                    <a:pt x="130" y="557"/>
                    <a:pt x="130" y="557"/>
                    <a:pt x="130" y="557"/>
                  </a:cubicBezTo>
                  <a:cubicBezTo>
                    <a:pt x="131" y="560"/>
                    <a:pt x="131" y="560"/>
                    <a:pt x="131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4" y="565"/>
                    <a:pt x="134" y="565"/>
                    <a:pt x="134" y="565"/>
                  </a:cubicBezTo>
                  <a:cubicBezTo>
                    <a:pt x="134" y="565"/>
                    <a:pt x="134" y="565"/>
                    <a:pt x="134" y="565"/>
                  </a:cubicBezTo>
                  <a:cubicBezTo>
                    <a:pt x="136" y="568"/>
                    <a:pt x="136" y="568"/>
                    <a:pt x="136" y="568"/>
                  </a:cubicBezTo>
                  <a:cubicBezTo>
                    <a:pt x="136" y="568"/>
                    <a:pt x="136" y="568"/>
                    <a:pt x="136" y="568"/>
                  </a:cubicBezTo>
                  <a:cubicBezTo>
                    <a:pt x="136" y="568"/>
                    <a:pt x="136" y="568"/>
                    <a:pt x="136" y="568"/>
                  </a:cubicBezTo>
                  <a:cubicBezTo>
                    <a:pt x="136" y="568"/>
                    <a:pt x="136" y="568"/>
                    <a:pt x="136" y="568"/>
                  </a:cubicBezTo>
                  <a:cubicBezTo>
                    <a:pt x="139" y="572"/>
                    <a:pt x="139" y="572"/>
                    <a:pt x="139" y="572"/>
                  </a:cubicBezTo>
                  <a:cubicBezTo>
                    <a:pt x="142" y="576"/>
                    <a:pt x="142" y="576"/>
                    <a:pt x="142" y="576"/>
                  </a:cubicBezTo>
                  <a:cubicBezTo>
                    <a:pt x="142" y="577"/>
                    <a:pt x="142" y="577"/>
                    <a:pt x="142" y="577"/>
                  </a:cubicBezTo>
                  <a:cubicBezTo>
                    <a:pt x="147" y="582"/>
                    <a:pt x="147" y="582"/>
                    <a:pt x="147" y="582"/>
                  </a:cubicBezTo>
                  <a:cubicBezTo>
                    <a:pt x="149" y="587"/>
                    <a:pt x="149" y="587"/>
                    <a:pt x="149" y="587"/>
                  </a:cubicBezTo>
                  <a:cubicBezTo>
                    <a:pt x="151" y="591"/>
                    <a:pt x="151" y="591"/>
                    <a:pt x="151" y="591"/>
                  </a:cubicBezTo>
                  <a:cubicBezTo>
                    <a:pt x="151" y="595"/>
                    <a:pt x="151" y="595"/>
                    <a:pt x="151" y="595"/>
                  </a:cubicBezTo>
                  <a:cubicBezTo>
                    <a:pt x="150" y="598"/>
                    <a:pt x="150" y="598"/>
                    <a:pt x="150" y="598"/>
                  </a:cubicBezTo>
                  <a:cubicBezTo>
                    <a:pt x="149" y="600"/>
                    <a:pt x="149" y="600"/>
                    <a:pt x="149" y="600"/>
                  </a:cubicBezTo>
                  <a:cubicBezTo>
                    <a:pt x="146" y="602"/>
                    <a:pt x="146" y="602"/>
                    <a:pt x="146" y="602"/>
                  </a:cubicBezTo>
                  <a:cubicBezTo>
                    <a:pt x="146" y="602"/>
                    <a:pt x="146" y="602"/>
                    <a:pt x="146" y="602"/>
                  </a:cubicBezTo>
                  <a:cubicBezTo>
                    <a:pt x="144" y="604"/>
                    <a:pt x="144" y="604"/>
                    <a:pt x="144" y="604"/>
                  </a:cubicBezTo>
                  <a:cubicBezTo>
                    <a:pt x="144" y="604"/>
                    <a:pt x="144" y="604"/>
                    <a:pt x="144" y="604"/>
                  </a:cubicBezTo>
                  <a:cubicBezTo>
                    <a:pt x="142" y="608"/>
                    <a:pt x="142" y="608"/>
                    <a:pt x="142" y="608"/>
                  </a:cubicBezTo>
                  <a:cubicBezTo>
                    <a:pt x="142" y="608"/>
                    <a:pt x="142" y="608"/>
                    <a:pt x="142" y="608"/>
                  </a:cubicBezTo>
                  <a:cubicBezTo>
                    <a:pt x="141" y="611"/>
                    <a:pt x="141" y="611"/>
                    <a:pt x="141" y="611"/>
                  </a:cubicBezTo>
                  <a:cubicBezTo>
                    <a:pt x="140" y="612"/>
                    <a:pt x="140" y="612"/>
                    <a:pt x="140" y="612"/>
                  </a:cubicBezTo>
                  <a:cubicBezTo>
                    <a:pt x="139" y="613"/>
                    <a:pt x="139" y="613"/>
                    <a:pt x="139" y="613"/>
                  </a:cubicBezTo>
                  <a:cubicBezTo>
                    <a:pt x="137" y="614"/>
                    <a:pt x="137" y="614"/>
                    <a:pt x="137" y="614"/>
                  </a:cubicBezTo>
                  <a:cubicBezTo>
                    <a:pt x="135" y="614"/>
                    <a:pt x="135" y="614"/>
                    <a:pt x="135" y="614"/>
                  </a:cubicBezTo>
                  <a:cubicBezTo>
                    <a:pt x="133" y="613"/>
                    <a:pt x="133" y="613"/>
                    <a:pt x="133" y="613"/>
                  </a:cubicBezTo>
                  <a:cubicBezTo>
                    <a:pt x="132" y="613"/>
                    <a:pt x="132" y="613"/>
                    <a:pt x="132" y="613"/>
                  </a:cubicBezTo>
                  <a:cubicBezTo>
                    <a:pt x="131" y="613"/>
                    <a:pt x="131" y="613"/>
                    <a:pt x="131" y="613"/>
                  </a:cubicBezTo>
                  <a:cubicBezTo>
                    <a:pt x="130" y="612"/>
                    <a:pt x="130" y="612"/>
                    <a:pt x="130" y="612"/>
                  </a:cubicBezTo>
                  <a:cubicBezTo>
                    <a:pt x="127" y="611"/>
                    <a:pt x="127" y="611"/>
                    <a:pt x="127" y="611"/>
                  </a:cubicBezTo>
                  <a:cubicBezTo>
                    <a:pt x="127" y="611"/>
                    <a:pt x="127" y="611"/>
                    <a:pt x="127" y="611"/>
                  </a:cubicBezTo>
                  <a:cubicBezTo>
                    <a:pt x="123" y="611"/>
                    <a:pt x="123" y="611"/>
                    <a:pt x="123" y="611"/>
                  </a:cubicBezTo>
                  <a:cubicBezTo>
                    <a:pt x="123" y="611"/>
                    <a:pt x="123" y="611"/>
                    <a:pt x="123" y="611"/>
                  </a:cubicBezTo>
                  <a:cubicBezTo>
                    <a:pt x="119" y="612"/>
                    <a:pt x="119" y="612"/>
                    <a:pt x="119" y="612"/>
                  </a:cubicBezTo>
                  <a:cubicBezTo>
                    <a:pt x="119" y="612"/>
                    <a:pt x="119" y="612"/>
                    <a:pt x="119" y="612"/>
                  </a:cubicBezTo>
                  <a:cubicBezTo>
                    <a:pt x="115" y="613"/>
                    <a:pt x="115" y="613"/>
                    <a:pt x="115" y="613"/>
                  </a:cubicBezTo>
                  <a:cubicBezTo>
                    <a:pt x="115" y="613"/>
                    <a:pt x="115" y="613"/>
                    <a:pt x="115" y="613"/>
                  </a:cubicBezTo>
                  <a:cubicBezTo>
                    <a:pt x="113" y="613"/>
                    <a:pt x="113" y="613"/>
                    <a:pt x="113" y="613"/>
                  </a:cubicBezTo>
                  <a:cubicBezTo>
                    <a:pt x="112" y="614"/>
                    <a:pt x="112" y="614"/>
                    <a:pt x="112" y="614"/>
                  </a:cubicBezTo>
                  <a:cubicBezTo>
                    <a:pt x="110" y="616"/>
                    <a:pt x="110" y="616"/>
                    <a:pt x="110" y="616"/>
                  </a:cubicBezTo>
                  <a:cubicBezTo>
                    <a:pt x="110" y="617"/>
                    <a:pt x="110" y="617"/>
                    <a:pt x="110" y="617"/>
                  </a:cubicBezTo>
                  <a:cubicBezTo>
                    <a:pt x="109" y="620"/>
                    <a:pt x="109" y="620"/>
                    <a:pt x="109" y="620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09" y="624"/>
                    <a:pt x="109" y="624"/>
                    <a:pt x="109" y="624"/>
                  </a:cubicBezTo>
                  <a:cubicBezTo>
                    <a:pt x="109" y="624"/>
                    <a:pt x="109" y="624"/>
                    <a:pt x="109" y="624"/>
                  </a:cubicBezTo>
                  <a:cubicBezTo>
                    <a:pt x="110" y="627"/>
                    <a:pt x="110" y="627"/>
                    <a:pt x="110" y="627"/>
                  </a:cubicBezTo>
                  <a:cubicBezTo>
                    <a:pt x="110" y="627"/>
                    <a:pt x="110" y="627"/>
                    <a:pt x="110" y="627"/>
                  </a:cubicBezTo>
                  <a:cubicBezTo>
                    <a:pt x="112" y="630"/>
                    <a:pt x="112" y="630"/>
                    <a:pt x="112" y="630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5" y="633"/>
                    <a:pt x="115" y="633"/>
                    <a:pt x="115" y="633"/>
                  </a:cubicBezTo>
                  <a:cubicBezTo>
                    <a:pt x="117" y="635"/>
                    <a:pt x="117" y="635"/>
                    <a:pt x="117" y="635"/>
                  </a:cubicBezTo>
                  <a:cubicBezTo>
                    <a:pt x="119" y="638"/>
                    <a:pt x="119" y="638"/>
                    <a:pt x="119" y="638"/>
                  </a:cubicBezTo>
                  <a:cubicBezTo>
                    <a:pt x="120" y="640"/>
                    <a:pt x="120" y="640"/>
                    <a:pt x="120" y="640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3"/>
                    <a:pt x="120" y="643"/>
                    <a:pt x="120" y="643"/>
                  </a:cubicBezTo>
                  <a:cubicBezTo>
                    <a:pt x="120" y="646"/>
                    <a:pt x="120" y="646"/>
                    <a:pt x="120" y="646"/>
                  </a:cubicBezTo>
                  <a:cubicBezTo>
                    <a:pt x="120" y="646"/>
                    <a:pt x="120" y="646"/>
                    <a:pt x="120" y="646"/>
                  </a:cubicBezTo>
                  <a:cubicBezTo>
                    <a:pt x="120" y="646"/>
                    <a:pt x="120" y="646"/>
                    <a:pt x="120" y="646"/>
                  </a:cubicBezTo>
                  <a:cubicBezTo>
                    <a:pt x="119" y="649"/>
                    <a:pt x="119" y="649"/>
                    <a:pt x="119" y="649"/>
                  </a:cubicBezTo>
                  <a:cubicBezTo>
                    <a:pt x="118" y="651"/>
                    <a:pt x="118" y="651"/>
                    <a:pt x="118" y="651"/>
                  </a:cubicBezTo>
                  <a:cubicBezTo>
                    <a:pt x="116" y="654"/>
                    <a:pt x="116" y="654"/>
                    <a:pt x="116" y="654"/>
                  </a:cubicBezTo>
                  <a:cubicBezTo>
                    <a:pt x="114" y="655"/>
                    <a:pt x="114" y="655"/>
                    <a:pt x="114" y="655"/>
                  </a:cubicBezTo>
                  <a:cubicBezTo>
                    <a:pt x="114" y="655"/>
                    <a:pt x="114" y="655"/>
                    <a:pt x="114" y="655"/>
                  </a:cubicBezTo>
                  <a:cubicBezTo>
                    <a:pt x="112" y="656"/>
                    <a:pt x="112" y="656"/>
                    <a:pt x="112" y="656"/>
                  </a:cubicBezTo>
                  <a:cubicBezTo>
                    <a:pt x="112" y="656"/>
                    <a:pt x="112" y="656"/>
                    <a:pt x="112" y="656"/>
                  </a:cubicBezTo>
                  <a:cubicBezTo>
                    <a:pt x="111" y="658"/>
                    <a:pt x="111" y="658"/>
                    <a:pt x="111" y="658"/>
                  </a:cubicBezTo>
                  <a:cubicBezTo>
                    <a:pt x="109" y="660"/>
                    <a:pt x="109" y="660"/>
                    <a:pt x="109" y="660"/>
                  </a:cubicBezTo>
                  <a:cubicBezTo>
                    <a:pt x="108" y="660"/>
                    <a:pt x="108" y="660"/>
                    <a:pt x="108" y="660"/>
                  </a:cubicBezTo>
                  <a:cubicBezTo>
                    <a:pt x="108" y="660"/>
                    <a:pt x="108" y="660"/>
                    <a:pt x="108" y="660"/>
                  </a:cubicBezTo>
                  <a:cubicBezTo>
                    <a:pt x="108" y="661"/>
                    <a:pt x="108" y="661"/>
                    <a:pt x="108" y="661"/>
                  </a:cubicBezTo>
                  <a:cubicBezTo>
                    <a:pt x="106" y="663"/>
                    <a:pt x="106" y="663"/>
                    <a:pt x="106" y="663"/>
                  </a:cubicBezTo>
                  <a:cubicBezTo>
                    <a:pt x="106" y="663"/>
                    <a:pt x="106" y="663"/>
                    <a:pt x="106" y="663"/>
                  </a:cubicBezTo>
                  <a:cubicBezTo>
                    <a:pt x="105" y="667"/>
                    <a:pt x="105" y="667"/>
                    <a:pt x="105" y="667"/>
                  </a:cubicBezTo>
                  <a:cubicBezTo>
                    <a:pt x="105" y="667"/>
                    <a:pt x="105" y="667"/>
                    <a:pt x="105" y="667"/>
                  </a:cubicBezTo>
                  <a:cubicBezTo>
                    <a:pt x="104" y="669"/>
                    <a:pt x="104" y="669"/>
                    <a:pt x="104" y="669"/>
                  </a:cubicBezTo>
                  <a:cubicBezTo>
                    <a:pt x="103" y="672"/>
                    <a:pt x="103" y="672"/>
                    <a:pt x="103" y="672"/>
                  </a:cubicBezTo>
                  <a:cubicBezTo>
                    <a:pt x="100" y="676"/>
                    <a:pt x="100" y="676"/>
                    <a:pt x="100" y="676"/>
                  </a:cubicBezTo>
                  <a:cubicBezTo>
                    <a:pt x="96" y="681"/>
                    <a:pt x="96" y="681"/>
                    <a:pt x="96" y="681"/>
                  </a:cubicBezTo>
                  <a:cubicBezTo>
                    <a:pt x="94" y="682"/>
                    <a:pt x="94" y="682"/>
                    <a:pt x="94" y="682"/>
                  </a:cubicBezTo>
                  <a:cubicBezTo>
                    <a:pt x="91" y="684"/>
                    <a:pt x="91" y="684"/>
                    <a:pt x="91" y="684"/>
                  </a:cubicBezTo>
                  <a:cubicBezTo>
                    <a:pt x="88" y="684"/>
                    <a:pt x="88" y="684"/>
                    <a:pt x="88" y="684"/>
                  </a:cubicBezTo>
                  <a:cubicBezTo>
                    <a:pt x="87" y="685"/>
                    <a:pt x="87" y="685"/>
                    <a:pt x="87" y="685"/>
                  </a:cubicBezTo>
                  <a:cubicBezTo>
                    <a:pt x="84" y="687"/>
                    <a:pt x="84" y="687"/>
                    <a:pt x="84" y="687"/>
                  </a:cubicBezTo>
                  <a:cubicBezTo>
                    <a:pt x="83" y="687"/>
                    <a:pt x="83" y="687"/>
                    <a:pt x="83" y="687"/>
                  </a:cubicBezTo>
                  <a:cubicBezTo>
                    <a:pt x="82" y="689"/>
                    <a:pt x="82" y="689"/>
                    <a:pt x="82" y="689"/>
                  </a:cubicBezTo>
                  <a:cubicBezTo>
                    <a:pt x="79" y="691"/>
                    <a:pt x="79" y="691"/>
                    <a:pt x="79" y="691"/>
                  </a:cubicBezTo>
                  <a:cubicBezTo>
                    <a:pt x="79" y="692"/>
                    <a:pt x="79" y="692"/>
                    <a:pt x="79" y="692"/>
                  </a:cubicBezTo>
                  <a:cubicBezTo>
                    <a:pt x="77" y="695"/>
                    <a:pt x="77" y="695"/>
                    <a:pt x="77" y="695"/>
                  </a:cubicBezTo>
                  <a:cubicBezTo>
                    <a:pt x="76" y="698"/>
                    <a:pt x="76" y="698"/>
                    <a:pt x="76" y="698"/>
                  </a:cubicBezTo>
                  <a:cubicBezTo>
                    <a:pt x="74" y="700"/>
                    <a:pt x="74" y="700"/>
                    <a:pt x="74" y="700"/>
                  </a:cubicBezTo>
                  <a:cubicBezTo>
                    <a:pt x="72" y="701"/>
                    <a:pt x="72" y="701"/>
                    <a:pt x="72" y="701"/>
                  </a:cubicBezTo>
                  <a:cubicBezTo>
                    <a:pt x="72" y="702"/>
                    <a:pt x="72" y="702"/>
                    <a:pt x="72" y="702"/>
                  </a:cubicBezTo>
                  <a:cubicBezTo>
                    <a:pt x="72" y="702"/>
                    <a:pt x="72" y="702"/>
                    <a:pt x="72" y="702"/>
                  </a:cubicBezTo>
                  <a:cubicBezTo>
                    <a:pt x="71" y="702"/>
                    <a:pt x="71" y="702"/>
                    <a:pt x="71" y="702"/>
                  </a:cubicBezTo>
                  <a:cubicBezTo>
                    <a:pt x="69" y="702"/>
                    <a:pt x="69" y="702"/>
                    <a:pt x="69" y="702"/>
                  </a:cubicBezTo>
                  <a:cubicBezTo>
                    <a:pt x="67" y="702"/>
                    <a:pt x="67" y="702"/>
                    <a:pt x="67" y="702"/>
                  </a:cubicBezTo>
                  <a:cubicBezTo>
                    <a:pt x="63" y="701"/>
                    <a:pt x="63" y="701"/>
                    <a:pt x="63" y="701"/>
                  </a:cubicBezTo>
                  <a:cubicBezTo>
                    <a:pt x="62" y="701"/>
                    <a:pt x="62" y="701"/>
                    <a:pt x="62" y="701"/>
                  </a:cubicBezTo>
                  <a:cubicBezTo>
                    <a:pt x="62" y="700"/>
                    <a:pt x="62" y="700"/>
                    <a:pt x="62" y="700"/>
                  </a:cubicBezTo>
                  <a:cubicBezTo>
                    <a:pt x="58" y="699"/>
                    <a:pt x="58" y="699"/>
                    <a:pt x="58" y="699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49" y="697"/>
                    <a:pt x="49" y="697"/>
                    <a:pt x="49" y="697"/>
                  </a:cubicBezTo>
                  <a:cubicBezTo>
                    <a:pt x="49" y="697"/>
                    <a:pt x="49" y="697"/>
                    <a:pt x="49" y="697"/>
                  </a:cubicBezTo>
                  <a:cubicBezTo>
                    <a:pt x="45" y="697"/>
                    <a:pt x="45" y="697"/>
                    <a:pt x="45" y="697"/>
                  </a:cubicBezTo>
                  <a:cubicBezTo>
                    <a:pt x="45" y="697"/>
                    <a:pt x="45" y="697"/>
                    <a:pt x="45" y="697"/>
                  </a:cubicBezTo>
                  <a:cubicBezTo>
                    <a:pt x="42" y="697"/>
                    <a:pt x="42" y="697"/>
                    <a:pt x="42" y="697"/>
                  </a:cubicBezTo>
                  <a:cubicBezTo>
                    <a:pt x="41" y="697"/>
                    <a:pt x="41" y="697"/>
                    <a:pt x="41" y="697"/>
                  </a:cubicBezTo>
                  <a:cubicBezTo>
                    <a:pt x="41" y="697"/>
                    <a:pt x="41" y="697"/>
                    <a:pt x="41" y="697"/>
                  </a:cubicBezTo>
                  <a:cubicBezTo>
                    <a:pt x="38" y="697"/>
                    <a:pt x="38" y="697"/>
                    <a:pt x="38" y="697"/>
                  </a:cubicBezTo>
                  <a:cubicBezTo>
                    <a:pt x="37" y="698"/>
                    <a:pt x="37" y="698"/>
                    <a:pt x="37" y="698"/>
                  </a:cubicBezTo>
                  <a:cubicBezTo>
                    <a:pt x="35" y="699"/>
                    <a:pt x="35" y="699"/>
                    <a:pt x="35" y="699"/>
                  </a:cubicBezTo>
                  <a:cubicBezTo>
                    <a:pt x="34" y="700"/>
                    <a:pt x="34" y="700"/>
                    <a:pt x="34" y="700"/>
                  </a:cubicBezTo>
                  <a:cubicBezTo>
                    <a:pt x="32" y="702"/>
                    <a:pt x="32" y="702"/>
                    <a:pt x="32" y="702"/>
                  </a:cubicBezTo>
                  <a:cubicBezTo>
                    <a:pt x="32" y="702"/>
                    <a:pt x="32" y="702"/>
                    <a:pt x="32" y="702"/>
                  </a:cubicBezTo>
                  <a:cubicBezTo>
                    <a:pt x="31" y="704"/>
                    <a:pt x="31" y="704"/>
                    <a:pt x="31" y="704"/>
                  </a:cubicBezTo>
                  <a:cubicBezTo>
                    <a:pt x="31" y="704"/>
                    <a:pt x="31" y="704"/>
                    <a:pt x="31" y="704"/>
                  </a:cubicBezTo>
                  <a:cubicBezTo>
                    <a:pt x="30" y="706"/>
                    <a:pt x="30" y="706"/>
                    <a:pt x="30" y="706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8" y="712"/>
                    <a:pt x="28" y="712"/>
                    <a:pt x="28" y="712"/>
                  </a:cubicBezTo>
                  <a:cubicBezTo>
                    <a:pt x="27" y="715"/>
                    <a:pt x="27" y="715"/>
                    <a:pt x="27" y="715"/>
                  </a:cubicBezTo>
                  <a:cubicBezTo>
                    <a:pt x="25" y="718"/>
                    <a:pt x="25" y="718"/>
                    <a:pt x="25" y="718"/>
                  </a:cubicBezTo>
                  <a:cubicBezTo>
                    <a:pt x="22" y="720"/>
                    <a:pt x="22" y="720"/>
                    <a:pt x="22" y="720"/>
                  </a:cubicBezTo>
                  <a:cubicBezTo>
                    <a:pt x="19" y="721"/>
                    <a:pt x="19" y="721"/>
                    <a:pt x="19" y="721"/>
                  </a:cubicBezTo>
                  <a:cubicBezTo>
                    <a:pt x="18" y="721"/>
                    <a:pt x="18" y="721"/>
                    <a:pt x="18" y="721"/>
                  </a:cubicBezTo>
                  <a:cubicBezTo>
                    <a:pt x="13" y="724"/>
                    <a:pt x="13" y="724"/>
                    <a:pt x="13" y="724"/>
                  </a:cubicBezTo>
                  <a:cubicBezTo>
                    <a:pt x="12" y="725"/>
                    <a:pt x="12" y="725"/>
                    <a:pt x="12" y="725"/>
                  </a:cubicBezTo>
                  <a:cubicBezTo>
                    <a:pt x="9" y="728"/>
                    <a:pt x="9" y="728"/>
                    <a:pt x="9" y="728"/>
                  </a:cubicBezTo>
                  <a:cubicBezTo>
                    <a:pt x="8" y="728"/>
                    <a:pt x="8" y="728"/>
                    <a:pt x="8" y="728"/>
                  </a:cubicBezTo>
                  <a:cubicBezTo>
                    <a:pt x="7" y="730"/>
                    <a:pt x="7" y="730"/>
                    <a:pt x="7" y="730"/>
                  </a:cubicBezTo>
                  <a:cubicBezTo>
                    <a:pt x="7" y="731"/>
                    <a:pt x="7" y="731"/>
                    <a:pt x="7" y="731"/>
                  </a:cubicBezTo>
                  <a:cubicBezTo>
                    <a:pt x="6" y="733"/>
                    <a:pt x="6" y="733"/>
                    <a:pt x="6" y="733"/>
                  </a:cubicBezTo>
                  <a:cubicBezTo>
                    <a:pt x="6" y="733"/>
                    <a:pt x="6" y="734"/>
                    <a:pt x="6" y="734"/>
                  </a:cubicBezTo>
                  <a:cubicBezTo>
                    <a:pt x="7" y="737"/>
                    <a:pt x="7" y="737"/>
                    <a:pt x="7" y="737"/>
                  </a:cubicBezTo>
                  <a:cubicBezTo>
                    <a:pt x="8" y="738"/>
                    <a:pt x="8" y="738"/>
                    <a:pt x="8" y="738"/>
                  </a:cubicBezTo>
                  <a:cubicBezTo>
                    <a:pt x="9" y="740"/>
                    <a:pt x="9" y="740"/>
                    <a:pt x="9" y="740"/>
                  </a:cubicBezTo>
                  <a:cubicBezTo>
                    <a:pt x="9" y="741"/>
                    <a:pt x="9" y="741"/>
                    <a:pt x="9" y="741"/>
                  </a:cubicBezTo>
                  <a:cubicBezTo>
                    <a:pt x="11" y="743"/>
                    <a:pt x="11" y="743"/>
                    <a:pt x="11" y="743"/>
                  </a:cubicBezTo>
                  <a:cubicBezTo>
                    <a:pt x="12" y="743"/>
                    <a:pt x="12" y="743"/>
                    <a:pt x="12" y="743"/>
                  </a:cubicBezTo>
                  <a:cubicBezTo>
                    <a:pt x="13" y="744"/>
                    <a:pt x="13" y="744"/>
                    <a:pt x="13" y="744"/>
                  </a:cubicBezTo>
                  <a:cubicBezTo>
                    <a:pt x="14" y="745"/>
                    <a:pt x="14" y="745"/>
                    <a:pt x="14" y="745"/>
                  </a:cubicBezTo>
                  <a:cubicBezTo>
                    <a:pt x="14" y="745"/>
                    <a:pt x="14" y="745"/>
                    <a:pt x="14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7" y="748"/>
                    <a:pt x="17" y="748"/>
                    <a:pt x="17" y="748"/>
                  </a:cubicBezTo>
                  <a:cubicBezTo>
                    <a:pt x="17" y="748"/>
                    <a:pt x="17" y="748"/>
                    <a:pt x="17" y="748"/>
                  </a:cubicBezTo>
                  <a:cubicBezTo>
                    <a:pt x="19" y="750"/>
                    <a:pt x="19" y="750"/>
                    <a:pt x="19" y="750"/>
                  </a:cubicBezTo>
                  <a:cubicBezTo>
                    <a:pt x="20" y="752"/>
                    <a:pt x="20" y="752"/>
                    <a:pt x="20" y="752"/>
                  </a:cubicBezTo>
                  <a:cubicBezTo>
                    <a:pt x="21" y="755"/>
                    <a:pt x="21" y="755"/>
                    <a:pt x="21" y="755"/>
                  </a:cubicBezTo>
                  <a:cubicBezTo>
                    <a:pt x="21" y="757"/>
                    <a:pt x="21" y="757"/>
                    <a:pt x="21" y="757"/>
                  </a:cubicBezTo>
                  <a:cubicBezTo>
                    <a:pt x="19" y="759"/>
                    <a:pt x="19" y="759"/>
                    <a:pt x="19" y="759"/>
                  </a:cubicBezTo>
                  <a:cubicBezTo>
                    <a:pt x="19" y="759"/>
                    <a:pt x="19" y="759"/>
                    <a:pt x="19" y="759"/>
                  </a:cubicBezTo>
                  <a:cubicBezTo>
                    <a:pt x="18" y="762"/>
                    <a:pt x="18" y="762"/>
                    <a:pt x="18" y="762"/>
                  </a:cubicBezTo>
                  <a:cubicBezTo>
                    <a:pt x="18" y="762"/>
                    <a:pt x="18" y="762"/>
                    <a:pt x="18" y="762"/>
                  </a:cubicBezTo>
                  <a:cubicBezTo>
                    <a:pt x="17" y="764"/>
                    <a:pt x="17" y="764"/>
                    <a:pt x="17" y="764"/>
                  </a:cubicBezTo>
                  <a:cubicBezTo>
                    <a:pt x="17" y="764"/>
                    <a:pt x="17" y="764"/>
                    <a:pt x="17" y="764"/>
                  </a:cubicBezTo>
                  <a:cubicBezTo>
                    <a:pt x="17" y="766"/>
                    <a:pt x="17" y="766"/>
                    <a:pt x="17" y="766"/>
                  </a:cubicBezTo>
                  <a:cubicBezTo>
                    <a:pt x="16" y="768"/>
                    <a:pt x="16" y="768"/>
                    <a:pt x="16" y="768"/>
                  </a:cubicBezTo>
                  <a:cubicBezTo>
                    <a:pt x="16" y="768"/>
                    <a:pt x="16" y="768"/>
                    <a:pt x="16" y="768"/>
                  </a:cubicBezTo>
                  <a:cubicBezTo>
                    <a:pt x="14" y="769"/>
                    <a:pt x="14" y="769"/>
                    <a:pt x="14" y="769"/>
                  </a:cubicBezTo>
                  <a:cubicBezTo>
                    <a:pt x="14" y="769"/>
                    <a:pt x="14" y="769"/>
                    <a:pt x="14" y="769"/>
                  </a:cubicBezTo>
                  <a:cubicBezTo>
                    <a:pt x="12" y="772"/>
                    <a:pt x="12" y="772"/>
                    <a:pt x="12" y="772"/>
                  </a:cubicBezTo>
                  <a:cubicBezTo>
                    <a:pt x="11" y="772"/>
                    <a:pt x="11" y="772"/>
                    <a:pt x="11" y="772"/>
                  </a:cubicBezTo>
                  <a:cubicBezTo>
                    <a:pt x="9" y="776"/>
                    <a:pt x="9" y="776"/>
                    <a:pt x="9" y="776"/>
                  </a:cubicBezTo>
                  <a:cubicBezTo>
                    <a:pt x="9" y="776"/>
                    <a:pt x="9" y="776"/>
                    <a:pt x="9" y="776"/>
                  </a:cubicBezTo>
                  <a:cubicBezTo>
                    <a:pt x="5" y="783"/>
                    <a:pt x="5" y="783"/>
                    <a:pt x="5" y="783"/>
                  </a:cubicBezTo>
                  <a:cubicBezTo>
                    <a:pt x="5" y="783"/>
                    <a:pt x="5" y="783"/>
                    <a:pt x="5" y="783"/>
                  </a:cubicBezTo>
                  <a:cubicBezTo>
                    <a:pt x="3" y="790"/>
                    <a:pt x="3" y="790"/>
                    <a:pt x="3" y="790"/>
                  </a:cubicBezTo>
                  <a:cubicBezTo>
                    <a:pt x="3" y="790"/>
                    <a:pt x="3" y="790"/>
                    <a:pt x="3" y="790"/>
                  </a:cubicBezTo>
                  <a:cubicBezTo>
                    <a:pt x="1" y="797"/>
                    <a:pt x="1" y="797"/>
                    <a:pt x="1" y="797"/>
                  </a:cubicBezTo>
                  <a:cubicBezTo>
                    <a:pt x="1" y="797"/>
                    <a:pt x="1" y="797"/>
                    <a:pt x="1" y="797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" y="812"/>
                    <a:pt x="3" y="812"/>
                    <a:pt x="3" y="812"/>
                  </a:cubicBezTo>
                  <a:cubicBezTo>
                    <a:pt x="3" y="813"/>
                    <a:pt x="3" y="813"/>
                    <a:pt x="3" y="813"/>
                  </a:cubicBezTo>
                  <a:cubicBezTo>
                    <a:pt x="6" y="815"/>
                    <a:pt x="6" y="815"/>
                    <a:pt x="6" y="815"/>
                  </a:cubicBezTo>
                  <a:cubicBezTo>
                    <a:pt x="6" y="815"/>
                    <a:pt x="6" y="815"/>
                    <a:pt x="6" y="815"/>
                  </a:cubicBezTo>
                  <a:cubicBezTo>
                    <a:pt x="10" y="817"/>
                    <a:pt x="10" y="817"/>
                    <a:pt x="10" y="817"/>
                  </a:cubicBezTo>
                  <a:cubicBezTo>
                    <a:pt x="11" y="817"/>
                    <a:pt x="11" y="817"/>
                    <a:pt x="11" y="817"/>
                  </a:cubicBezTo>
                  <a:cubicBezTo>
                    <a:pt x="16" y="818"/>
                    <a:pt x="16" y="818"/>
                    <a:pt x="16" y="818"/>
                  </a:cubicBezTo>
                  <a:cubicBezTo>
                    <a:pt x="16" y="818"/>
                    <a:pt x="16" y="818"/>
                    <a:pt x="16" y="818"/>
                  </a:cubicBezTo>
                  <a:cubicBezTo>
                    <a:pt x="21" y="818"/>
                    <a:pt x="21" y="818"/>
                    <a:pt x="21" y="818"/>
                  </a:cubicBezTo>
                  <a:cubicBezTo>
                    <a:pt x="21" y="818"/>
                    <a:pt x="21" y="818"/>
                    <a:pt x="21" y="818"/>
                  </a:cubicBezTo>
                  <a:cubicBezTo>
                    <a:pt x="24" y="819"/>
                    <a:pt x="24" y="819"/>
                    <a:pt x="24" y="819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6" y="823"/>
                    <a:pt x="26" y="823"/>
                    <a:pt x="26" y="823"/>
                  </a:cubicBezTo>
                  <a:cubicBezTo>
                    <a:pt x="26" y="825"/>
                    <a:pt x="26" y="825"/>
                    <a:pt x="26" y="825"/>
                  </a:cubicBezTo>
                  <a:cubicBezTo>
                    <a:pt x="25" y="828"/>
                    <a:pt x="25" y="828"/>
                    <a:pt x="25" y="828"/>
                  </a:cubicBezTo>
                  <a:cubicBezTo>
                    <a:pt x="22" y="830"/>
                    <a:pt x="22" y="830"/>
                    <a:pt x="22" y="830"/>
                  </a:cubicBezTo>
                  <a:cubicBezTo>
                    <a:pt x="22" y="830"/>
                    <a:pt x="22" y="830"/>
                    <a:pt x="22" y="830"/>
                  </a:cubicBezTo>
                  <a:cubicBezTo>
                    <a:pt x="20" y="833"/>
                    <a:pt x="20" y="833"/>
                    <a:pt x="20" y="833"/>
                  </a:cubicBezTo>
                  <a:cubicBezTo>
                    <a:pt x="17" y="835"/>
                    <a:pt x="17" y="835"/>
                    <a:pt x="17" y="835"/>
                  </a:cubicBezTo>
                  <a:cubicBezTo>
                    <a:pt x="17" y="835"/>
                    <a:pt x="17" y="835"/>
                    <a:pt x="17" y="835"/>
                  </a:cubicBezTo>
                  <a:cubicBezTo>
                    <a:pt x="14" y="838"/>
                    <a:pt x="14" y="838"/>
                    <a:pt x="14" y="838"/>
                  </a:cubicBezTo>
                  <a:cubicBezTo>
                    <a:pt x="13" y="838"/>
                    <a:pt x="13" y="838"/>
                    <a:pt x="13" y="838"/>
                  </a:cubicBezTo>
                  <a:cubicBezTo>
                    <a:pt x="10" y="841"/>
                    <a:pt x="10" y="841"/>
                    <a:pt x="10" y="841"/>
                  </a:cubicBezTo>
                  <a:cubicBezTo>
                    <a:pt x="10" y="841"/>
                    <a:pt x="10" y="841"/>
                    <a:pt x="10" y="841"/>
                  </a:cubicBezTo>
                  <a:cubicBezTo>
                    <a:pt x="8" y="843"/>
                    <a:pt x="8" y="843"/>
                    <a:pt x="8" y="843"/>
                  </a:cubicBezTo>
                  <a:cubicBezTo>
                    <a:pt x="8" y="844"/>
                    <a:pt x="8" y="844"/>
                    <a:pt x="8" y="844"/>
                  </a:cubicBezTo>
                  <a:cubicBezTo>
                    <a:pt x="6" y="848"/>
                    <a:pt x="6" y="848"/>
                    <a:pt x="6" y="848"/>
                  </a:cubicBezTo>
                  <a:cubicBezTo>
                    <a:pt x="6" y="848"/>
                    <a:pt x="6" y="848"/>
                    <a:pt x="6" y="848"/>
                  </a:cubicBezTo>
                  <a:cubicBezTo>
                    <a:pt x="5" y="850"/>
                    <a:pt x="5" y="850"/>
                    <a:pt x="5" y="850"/>
                  </a:cubicBezTo>
                  <a:cubicBezTo>
                    <a:pt x="5" y="850"/>
                    <a:pt x="5" y="850"/>
                    <a:pt x="5" y="850"/>
                  </a:cubicBezTo>
                  <a:cubicBezTo>
                    <a:pt x="5" y="853"/>
                    <a:pt x="5" y="853"/>
                    <a:pt x="5" y="853"/>
                  </a:cubicBezTo>
                  <a:cubicBezTo>
                    <a:pt x="5" y="853"/>
                    <a:pt x="5" y="853"/>
                    <a:pt x="5" y="853"/>
                  </a:cubicBezTo>
                  <a:cubicBezTo>
                    <a:pt x="5" y="856"/>
                    <a:pt x="5" y="856"/>
                    <a:pt x="5" y="856"/>
                  </a:cubicBezTo>
                  <a:cubicBezTo>
                    <a:pt x="5" y="857"/>
                    <a:pt x="5" y="857"/>
                    <a:pt x="5" y="857"/>
                  </a:cubicBezTo>
                  <a:cubicBezTo>
                    <a:pt x="5" y="859"/>
                    <a:pt x="5" y="859"/>
                    <a:pt x="5" y="859"/>
                  </a:cubicBezTo>
                  <a:cubicBezTo>
                    <a:pt x="5" y="859"/>
                    <a:pt x="6" y="860"/>
                    <a:pt x="6" y="860"/>
                  </a:cubicBezTo>
                  <a:cubicBezTo>
                    <a:pt x="7" y="861"/>
                    <a:pt x="7" y="861"/>
                    <a:pt x="7" y="861"/>
                  </a:cubicBezTo>
                  <a:cubicBezTo>
                    <a:pt x="9" y="862"/>
                    <a:pt x="9" y="862"/>
                    <a:pt x="9" y="862"/>
                  </a:cubicBezTo>
                  <a:cubicBezTo>
                    <a:pt x="9" y="862"/>
                    <a:pt x="9" y="862"/>
                    <a:pt x="9" y="862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2" y="867"/>
                    <a:pt x="12" y="867"/>
                    <a:pt x="12" y="867"/>
                  </a:cubicBezTo>
                  <a:cubicBezTo>
                    <a:pt x="13" y="870"/>
                    <a:pt x="13" y="870"/>
                    <a:pt x="13" y="870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4" y="877"/>
                    <a:pt x="14" y="877"/>
                    <a:pt x="14" y="877"/>
                  </a:cubicBezTo>
                  <a:cubicBezTo>
                    <a:pt x="15" y="883"/>
                    <a:pt x="15" y="883"/>
                    <a:pt x="15" y="883"/>
                  </a:cubicBezTo>
                  <a:cubicBezTo>
                    <a:pt x="15" y="884"/>
                    <a:pt x="15" y="884"/>
                    <a:pt x="15" y="884"/>
                  </a:cubicBezTo>
                  <a:cubicBezTo>
                    <a:pt x="14" y="887"/>
                    <a:pt x="14" y="887"/>
                    <a:pt x="14" y="887"/>
                  </a:cubicBezTo>
                  <a:cubicBezTo>
                    <a:pt x="13" y="888"/>
                    <a:pt x="13" y="888"/>
                    <a:pt x="13" y="888"/>
                  </a:cubicBezTo>
                  <a:cubicBezTo>
                    <a:pt x="13" y="888"/>
                    <a:pt x="13" y="888"/>
                    <a:pt x="13" y="888"/>
                  </a:cubicBezTo>
                  <a:cubicBezTo>
                    <a:pt x="12" y="888"/>
                    <a:pt x="12" y="888"/>
                    <a:pt x="12" y="888"/>
                  </a:cubicBezTo>
                  <a:cubicBezTo>
                    <a:pt x="11" y="888"/>
                    <a:pt x="11" y="888"/>
                    <a:pt x="11" y="888"/>
                  </a:cubicBezTo>
                  <a:cubicBezTo>
                    <a:pt x="11" y="889"/>
                    <a:pt x="11" y="889"/>
                    <a:pt x="11" y="889"/>
                  </a:cubicBezTo>
                  <a:cubicBezTo>
                    <a:pt x="8" y="890"/>
                    <a:pt x="8" y="890"/>
                    <a:pt x="8" y="890"/>
                  </a:cubicBezTo>
                  <a:cubicBezTo>
                    <a:pt x="8" y="890"/>
                    <a:pt x="8" y="890"/>
                    <a:pt x="8" y="890"/>
                  </a:cubicBezTo>
                  <a:cubicBezTo>
                    <a:pt x="6" y="891"/>
                    <a:pt x="6" y="891"/>
                    <a:pt x="6" y="891"/>
                  </a:cubicBezTo>
                  <a:cubicBezTo>
                    <a:pt x="5" y="891"/>
                    <a:pt x="5" y="892"/>
                    <a:pt x="5" y="892"/>
                  </a:cubicBezTo>
                  <a:cubicBezTo>
                    <a:pt x="4" y="894"/>
                    <a:pt x="4" y="894"/>
                    <a:pt x="4" y="894"/>
                  </a:cubicBezTo>
                  <a:cubicBezTo>
                    <a:pt x="4" y="895"/>
                    <a:pt x="4" y="895"/>
                    <a:pt x="4" y="895"/>
                  </a:cubicBezTo>
                  <a:cubicBezTo>
                    <a:pt x="4" y="898"/>
                    <a:pt x="4" y="898"/>
                    <a:pt x="4" y="898"/>
                  </a:cubicBezTo>
                  <a:cubicBezTo>
                    <a:pt x="4" y="898"/>
                    <a:pt x="4" y="898"/>
                    <a:pt x="4" y="898"/>
                  </a:cubicBezTo>
                  <a:cubicBezTo>
                    <a:pt x="5" y="900"/>
                    <a:pt x="5" y="900"/>
                    <a:pt x="5" y="900"/>
                  </a:cubicBezTo>
                  <a:cubicBezTo>
                    <a:pt x="6" y="903"/>
                    <a:pt x="6" y="903"/>
                    <a:pt x="6" y="903"/>
                  </a:cubicBezTo>
                  <a:cubicBezTo>
                    <a:pt x="6" y="904"/>
                    <a:pt x="6" y="904"/>
                    <a:pt x="6" y="904"/>
                  </a:cubicBezTo>
                  <a:cubicBezTo>
                    <a:pt x="6" y="905"/>
                    <a:pt x="6" y="905"/>
                    <a:pt x="6" y="905"/>
                  </a:cubicBezTo>
                  <a:cubicBezTo>
                    <a:pt x="9" y="908"/>
                    <a:pt x="9" y="908"/>
                    <a:pt x="9" y="908"/>
                  </a:cubicBezTo>
                  <a:cubicBezTo>
                    <a:pt x="10" y="913"/>
                    <a:pt x="10" y="913"/>
                    <a:pt x="10" y="913"/>
                  </a:cubicBezTo>
                  <a:cubicBezTo>
                    <a:pt x="12" y="918"/>
                    <a:pt x="12" y="918"/>
                    <a:pt x="12" y="918"/>
                  </a:cubicBezTo>
                  <a:cubicBezTo>
                    <a:pt x="12" y="918"/>
                    <a:pt x="12" y="918"/>
                    <a:pt x="12" y="918"/>
                  </a:cubicBezTo>
                  <a:cubicBezTo>
                    <a:pt x="13" y="923"/>
                    <a:pt x="13" y="923"/>
                    <a:pt x="13" y="923"/>
                  </a:cubicBezTo>
                  <a:cubicBezTo>
                    <a:pt x="13" y="925"/>
                    <a:pt x="13" y="925"/>
                    <a:pt x="13" y="925"/>
                  </a:cubicBezTo>
                  <a:cubicBezTo>
                    <a:pt x="13" y="927"/>
                    <a:pt x="13" y="927"/>
                    <a:pt x="13" y="927"/>
                  </a:cubicBezTo>
                  <a:cubicBezTo>
                    <a:pt x="12" y="932"/>
                    <a:pt x="12" y="932"/>
                    <a:pt x="12" y="932"/>
                  </a:cubicBezTo>
                  <a:cubicBezTo>
                    <a:pt x="12" y="932"/>
                    <a:pt x="12" y="932"/>
                    <a:pt x="12" y="932"/>
                  </a:cubicBezTo>
                  <a:cubicBezTo>
                    <a:pt x="11" y="936"/>
                    <a:pt x="11" y="936"/>
                    <a:pt x="11" y="936"/>
                  </a:cubicBezTo>
                  <a:cubicBezTo>
                    <a:pt x="11" y="936"/>
                    <a:pt x="11" y="936"/>
                    <a:pt x="11" y="936"/>
                  </a:cubicBezTo>
                  <a:cubicBezTo>
                    <a:pt x="11" y="939"/>
                    <a:pt x="11" y="939"/>
                    <a:pt x="11" y="939"/>
                  </a:cubicBezTo>
                  <a:cubicBezTo>
                    <a:pt x="11" y="940"/>
                    <a:pt x="11" y="940"/>
                    <a:pt x="11" y="940"/>
                  </a:cubicBezTo>
                  <a:cubicBezTo>
                    <a:pt x="11" y="941"/>
                    <a:pt x="11" y="941"/>
                    <a:pt x="11" y="941"/>
                  </a:cubicBezTo>
                  <a:cubicBezTo>
                    <a:pt x="14" y="947"/>
                    <a:pt x="14" y="947"/>
                    <a:pt x="14" y="947"/>
                  </a:cubicBezTo>
                  <a:cubicBezTo>
                    <a:pt x="14" y="948"/>
                    <a:pt x="14" y="948"/>
                    <a:pt x="14" y="948"/>
                  </a:cubicBezTo>
                  <a:cubicBezTo>
                    <a:pt x="19" y="953"/>
                    <a:pt x="19" y="953"/>
                    <a:pt x="19" y="953"/>
                  </a:cubicBezTo>
                  <a:cubicBezTo>
                    <a:pt x="20" y="953"/>
                    <a:pt x="20" y="953"/>
                    <a:pt x="20" y="953"/>
                  </a:cubicBezTo>
                  <a:cubicBezTo>
                    <a:pt x="25" y="956"/>
                    <a:pt x="25" y="956"/>
                    <a:pt x="25" y="956"/>
                  </a:cubicBezTo>
                  <a:cubicBezTo>
                    <a:pt x="25" y="956"/>
                    <a:pt x="25" y="956"/>
                    <a:pt x="25" y="956"/>
                  </a:cubicBezTo>
                  <a:cubicBezTo>
                    <a:pt x="29" y="957"/>
                    <a:pt x="29" y="957"/>
                    <a:pt x="29" y="957"/>
                  </a:cubicBezTo>
                  <a:cubicBezTo>
                    <a:pt x="33" y="959"/>
                    <a:pt x="33" y="959"/>
                    <a:pt x="33" y="959"/>
                  </a:cubicBezTo>
                  <a:cubicBezTo>
                    <a:pt x="34" y="959"/>
                    <a:pt x="34" y="959"/>
                    <a:pt x="34" y="959"/>
                  </a:cubicBezTo>
                  <a:cubicBezTo>
                    <a:pt x="39" y="959"/>
                    <a:pt x="39" y="959"/>
                    <a:pt x="39" y="959"/>
                  </a:cubicBezTo>
                  <a:cubicBezTo>
                    <a:pt x="40" y="959"/>
                    <a:pt x="40" y="959"/>
                    <a:pt x="40" y="959"/>
                  </a:cubicBezTo>
                  <a:cubicBezTo>
                    <a:pt x="45" y="959"/>
                    <a:pt x="45" y="959"/>
                    <a:pt x="45" y="959"/>
                  </a:cubicBezTo>
                  <a:cubicBezTo>
                    <a:pt x="45" y="959"/>
                    <a:pt x="45" y="959"/>
                    <a:pt x="45" y="959"/>
                  </a:cubicBezTo>
                  <a:cubicBezTo>
                    <a:pt x="50" y="957"/>
                    <a:pt x="50" y="957"/>
                    <a:pt x="50" y="957"/>
                  </a:cubicBezTo>
                  <a:cubicBezTo>
                    <a:pt x="50" y="956"/>
                    <a:pt x="50" y="956"/>
                    <a:pt x="50" y="956"/>
                  </a:cubicBezTo>
                  <a:cubicBezTo>
                    <a:pt x="53" y="954"/>
                    <a:pt x="53" y="954"/>
                    <a:pt x="53" y="954"/>
                  </a:cubicBezTo>
                  <a:cubicBezTo>
                    <a:pt x="57" y="952"/>
                    <a:pt x="57" y="952"/>
                    <a:pt x="57" y="952"/>
                  </a:cubicBezTo>
                  <a:cubicBezTo>
                    <a:pt x="60" y="950"/>
                    <a:pt x="60" y="950"/>
                    <a:pt x="60" y="950"/>
                  </a:cubicBezTo>
                  <a:cubicBezTo>
                    <a:pt x="62" y="948"/>
                    <a:pt x="62" y="948"/>
                    <a:pt x="62" y="948"/>
                  </a:cubicBezTo>
                  <a:cubicBezTo>
                    <a:pt x="66" y="947"/>
                    <a:pt x="66" y="947"/>
                    <a:pt x="66" y="947"/>
                  </a:cubicBezTo>
                  <a:cubicBezTo>
                    <a:pt x="67" y="946"/>
                    <a:pt x="67" y="946"/>
                    <a:pt x="67" y="946"/>
                  </a:cubicBezTo>
                  <a:cubicBezTo>
                    <a:pt x="72" y="946"/>
                    <a:pt x="72" y="946"/>
                    <a:pt x="72" y="946"/>
                  </a:cubicBezTo>
                  <a:cubicBezTo>
                    <a:pt x="80" y="947"/>
                    <a:pt x="80" y="947"/>
                    <a:pt x="80" y="947"/>
                  </a:cubicBezTo>
                  <a:cubicBezTo>
                    <a:pt x="88" y="948"/>
                    <a:pt x="88" y="948"/>
                    <a:pt x="88" y="948"/>
                  </a:cubicBezTo>
                  <a:cubicBezTo>
                    <a:pt x="88" y="948"/>
                    <a:pt x="88" y="948"/>
                    <a:pt x="88" y="948"/>
                  </a:cubicBezTo>
                  <a:cubicBezTo>
                    <a:pt x="88" y="948"/>
                    <a:pt x="88" y="948"/>
                    <a:pt x="88" y="948"/>
                  </a:cubicBezTo>
                  <a:cubicBezTo>
                    <a:pt x="96" y="950"/>
                    <a:pt x="96" y="950"/>
                    <a:pt x="96" y="950"/>
                  </a:cubicBezTo>
                  <a:cubicBezTo>
                    <a:pt x="102" y="952"/>
                    <a:pt x="102" y="952"/>
                    <a:pt x="102" y="952"/>
                  </a:cubicBezTo>
                  <a:cubicBezTo>
                    <a:pt x="105" y="955"/>
                    <a:pt x="105" y="955"/>
                    <a:pt x="105" y="955"/>
                  </a:cubicBezTo>
                  <a:cubicBezTo>
                    <a:pt x="108" y="957"/>
                    <a:pt x="108" y="957"/>
                    <a:pt x="108" y="957"/>
                  </a:cubicBezTo>
                  <a:cubicBezTo>
                    <a:pt x="110" y="959"/>
                    <a:pt x="110" y="959"/>
                    <a:pt x="110" y="959"/>
                  </a:cubicBezTo>
                  <a:cubicBezTo>
                    <a:pt x="110" y="959"/>
                    <a:pt x="110" y="959"/>
                    <a:pt x="110" y="959"/>
                  </a:cubicBezTo>
                  <a:cubicBezTo>
                    <a:pt x="114" y="963"/>
                    <a:pt x="114" y="963"/>
                    <a:pt x="114" y="963"/>
                  </a:cubicBezTo>
                  <a:cubicBezTo>
                    <a:pt x="119" y="969"/>
                    <a:pt x="119" y="969"/>
                    <a:pt x="119" y="969"/>
                  </a:cubicBezTo>
                  <a:cubicBezTo>
                    <a:pt x="119" y="969"/>
                    <a:pt x="119" y="969"/>
                    <a:pt x="119" y="969"/>
                  </a:cubicBezTo>
                  <a:cubicBezTo>
                    <a:pt x="125" y="974"/>
                    <a:pt x="125" y="974"/>
                    <a:pt x="125" y="974"/>
                  </a:cubicBezTo>
                  <a:cubicBezTo>
                    <a:pt x="125" y="974"/>
                    <a:pt x="125" y="974"/>
                    <a:pt x="125" y="974"/>
                  </a:cubicBezTo>
                  <a:cubicBezTo>
                    <a:pt x="129" y="978"/>
                    <a:pt x="129" y="978"/>
                    <a:pt x="129" y="978"/>
                  </a:cubicBezTo>
                  <a:cubicBezTo>
                    <a:pt x="132" y="981"/>
                    <a:pt x="132" y="981"/>
                    <a:pt x="132" y="981"/>
                  </a:cubicBezTo>
                  <a:cubicBezTo>
                    <a:pt x="133" y="981"/>
                    <a:pt x="133" y="981"/>
                    <a:pt x="133" y="981"/>
                  </a:cubicBezTo>
                  <a:cubicBezTo>
                    <a:pt x="137" y="985"/>
                    <a:pt x="137" y="985"/>
                    <a:pt x="137" y="985"/>
                  </a:cubicBezTo>
                  <a:cubicBezTo>
                    <a:pt x="138" y="988"/>
                    <a:pt x="138" y="988"/>
                    <a:pt x="138" y="988"/>
                  </a:cubicBezTo>
                  <a:cubicBezTo>
                    <a:pt x="139" y="992"/>
                    <a:pt x="139" y="992"/>
                    <a:pt x="139" y="992"/>
                  </a:cubicBezTo>
                  <a:cubicBezTo>
                    <a:pt x="140" y="996"/>
                    <a:pt x="140" y="996"/>
                    <a:pt x="140" y="996"/>
                  </a:cubicBezTo>
                  <a:cubicBezTo>
                    <a:pt x="139" y="1001"/>
                    <a:pt x="139" y="1001"/>
                    <a:pt x="139" y="1001"/>
                  </a:cubicBezTo>
                  <a:cubicBezTo>
                    <a:pt x="139" y="1001"/>
                    <a:pt x="139" y="1001"/>
                    <a:pt x="139" y="1001"/>
                  </a:cubicBezTo>
                  <a:cubicBezTo>
                    <a:pt x="139" y="1004"/>
                    <a:pt x="139" y="1004"/>
                    <a:pt x="139" y="1004"/>
                  </a:cubicBezTo>
                  <a:cubicBezTo>
                    <a:pt x="139" y="1006"/>
                    <a:pt x="139" y="1006"/>
                    <a:pt x="139" y="1006"/>
                  </a:cubicBezTo>
                  <a:cubicBezTo>
                    <a:pt x="139" y="1010"/>
                    <a:pt x="139" y="1010"/>
                    <a:pt x="139" y="1010"/>
                  </a:cubicBezTo>
                  <a:cubicBezTo>
                    <a:pt x="139" y="1010"/>
                    <a:pt x="139" y="1010"/>
                    <a:pt x="139" y="1010"/>
                  </a:cubicBezTo>
                  <a:cubicBezTo>
                    <a:pt x="139" y="1011"/>
                    <a:pt x="139" y="1011"/>
                    <a:pt x="139" y="1011"/>
                  </a:cubicBezTo>
                  <a:cubicBezTo>
                    <a:pt x="139" y="1012"/>
                    <a:pt x="139" y="1012"/>
                    <a:pt x="139" y="1012"/>
                  </a:cubicBezTo>
                  <a:cubicBezTo>
                    <a:pt x="139" y="1018"/>
                    <a:pt x="139" y="1018"/>
                    <a:pt x="139" y="1018"/>
                  </a:cubicBezTo>
                  <a:cubicBezTo>
                    <a:pt x="139" y="1018"/>
                    <a:pt x="139" y="1018"/>
                    <a:pt x="139" y="1018"/>
                  </a:cubicBezTo>
                  <a:cubicBezTo>
                    <a:pt x="139" y="1022"/>
                    <a:pt x="139" y="1022"/>
                    <a:pt x="139" y="1022"/>
                  </a:cubicBezTo>
                  <a:cubicBezTo>
                    <a:pt x="140" y="1022"/>
                    <a:pt x="140" y="1022"/>
                    <a:pt x="140" y="1022"/>
                  </a:cubicBezTo>
                  <a:cubicBezTo>
                    <a:pt x="140" y="1025"/>
                    <a:pt x="140" y="1025"/>
                    <a:pt x="140" y="1025"/>
                  </a:cubicBezTo>
                  <a:cubicBezTo>
                    <a:pt x="140" y="1027"/>
                    <a:pt x="140" y="1027"/>
                    <a:pt x="140" y="1027"/>
                  </a:cubicBezTo>
                  <a:cubicBezTo>
                    <a:pt x="141" y="1037"/>
                    <a:pt x="141" y="1037"/>
                    <a:pt x="141" y="1037"/>
                  </a:cubicBezTo>
                  <a:cubicBezTo>
                    <a:pt x="141" y="1047"/>
                    <a:pt x="141" y="1047"/>
                    <a:pt x="141" y="1047"/>
                  </a:cubicBezTo>
                  <a:cubicBezTo>
                    <a:pt x="141" y="1047"/>
                    <a:pt x="141" y="1047"/>
                    <a:pt x="141" y="1047"/>
                  </a:cubicBezTo>
                  <a:cubicBezTo>
                    <a:pt x="141" y="1053"/>
                    <a:pt x="141" y="1053"/>
                    <a:pt x="141" y="1053"/>
                  </a:cubicBezTo>
                  <a:cubicBezTo>
                    <a:pt x="141" y="1057"/>
                    <a:pt x="141" y="1057"/>
                    <a:pt x="141" y="1057"/>
                  </a:cubicBezTo>
                  <a:cubicBezTo>
                    <a:pt x="140" y="1062"/>
                    <a:pt x="140" y="1062"/>
                    <a:pt x="140" y="1062"/>
                  </a:cubicBezTo>
                  <a:cubicBezTo>
                    <a:pt x="140" y="1062"/>
                    <a:pt x="140" y="1062"/>
                    <a:pt x="140" y="1062"/>
                  </a:cubicBezTo>
                  <a:cubicBezTo>
                    <a:pt x="139" y="1064"/>
                    <a:pt x="139" y="1064"/>
                    <a:pt x="139" y="1064"/>
                  </a:cubicBezTo>
                  <a:cubicBezTo>
                    <a:pt x="137" y="1073"/>
                    <a:pt x="137" y="1073"/>
                    <a:pt x="137" y="1073"/>
                  </a:cubicBezTo>
                  <a:cubicBezTo>
                    <a:pt x="136" y="1077"/>
                    <a:pt x="136" y="1077"/>
                    <a:pt x="136" y="1077"/>
                  </a:cubicBezTo>
                  <a:cubicBezTo>
                    <a:pt x="135" y="1080"/>
                    <a:pt x="135" y="1080"/>
                    <a:pt x="135" y="1080"/>
                  </a:cubicBezTo>
                  <a:cubicBezTo>
                    <a:pt x="135" y="1080"/>
                    <a:pt x="135" y="1080"/>
                    <a:pt x="135" y="1080"/>
                  </a:cubicBezTo>
                  <a:cubicBezTo>
                    <a:pt x="134" y="1084"/>
                    <a:pt x="134" y="1084"/>
                    <a:pt x="134" y="1084"/>
                  </a:cubicBezTo>
                  <a:cubicBezTo>
                    <a:pt x="134" y="1084"/>
                    <a:pt x="134" y="1084"/>
                    <a:pt x="134" y="1084"/>
                  </a:cubicBezTo>
                  <a:cubicBezTo>
                    <a:pt x="134" y="1087"/>
                    <a:pt x="134" y="1087"/>
                    <a:pt x="134" y="1087"/>
                  </a:cubicBezTo>
                  <a:cubicBezTo>
                    <a:pt x="133" y="1090"/>
                    <a:pt x="133" y="1090"/>
                    <a:pt x="133" y="1090"/>
                  </a:cubicBezTo>
                  <a:cubicBezTo>
                    <a:pt x="133" y="1091"/>
                    <a:pt x="133" y="1091"/>
                    <a:pt x="133" y="1091"/>
                  </a:cubicBezTo>
                  <a:cubicBezTo>
                    <a:pt x="133" y="1093"/>
                    <a:pt x="133" y="1093"/>
                    <a:pt x="133" y="1093"/>
                  </a:cubicBezTo>
                  <a:cubicBezTo>
                    <a:pt x="133" y="1093"/>
                    <a:pt x="133" y="1093"/>
                    <a:pt x="133" y="1093"/>
                  </a:cubicBezTo>
                  <a:cubicBezTo>
                    <a:pt x="133" y="1095"/>
                    <a:pt x="133" y="1095"/>
                    <a:pt x="133" y="1095"/>
                  </a:cubicBezTo>
                  <a:cubicBezTo>
                    <a:pt x="134" y="1099"/>
                    <a:pt x="134" y="1099"/>
                    <a:pt x="134" y="1099"/>
                  </a:cubicBezTo>
                  <a:cubicBezTo>
                    <a:pt x="134" y="1099"/>
                    <a:pt x="134" y="1099"/>
                    <a:pt x="134" y="1099"/>
                  </a:cubicBezTo>
                  <a:cubicBezTo>
                    <a:pt x="135" y="1103"/>
                    <a:pt x="135" y="1103"/>
                    <a:pt x="135" y="1103"/>
                  </a:cubicBezTo>
                  <a:cubicBezTo>
                    <a:pt x="135" y="1104"/>
                    <a:pt x="135" y="1104"/>
                    <a:pt x="135" y="1104"/>
                  </a:cubicBezTo>
                  <a:cubicBezTo>
                    <a:pt x="137" y="1107"/>
                    <a:pt x="137" y="1107"/>
                    <a:pt x="137" y="1107"/>
                  </a:cubicBezTo>
                  <a:cubicBezTo>
                    <a:pt x="138" y="1111"/>
                    <a:pt x="138" y="1111"/>
                    <a:pt x="138" y="1111"/>
                  </a:cubicBezTo>
                  <a:cubicBezTo>
                    <a:pt x="139" y="1114"/>
                    <a:pt x="139" y="1114"/>
                    <a:pt x="139" y="1114"/>
                  </a:cubicBezTo>
                  <a:cubicBezTo>
                    <a:pt x="139" y="1114"/>
                    <a:pt x="139" y="1114"/>
                    <a:pt x="139" y="1114"/>
                  </a:cubicBezTo>
                  <a:cubicBezTo>
                    <a:pt x="139" y="1114"/>
                    <a:pt x="139" y="1114"/>
                    <a:pt x="139" y="1114"/>
                  </a:cubicBezTo>
                  <a:cubicBezTo>
                    <a:pt x="139" y="1115"/>
                    <a:pt x="139" y="1115"/>
                    <a:pt x="139" y="1115"/>
                  </a:cubicBezTo>
                  <a:cubicBezTo>
                    <a:pt x="140" y="1116"/>
                    <a:pt x="140" y="1116"/>
                    <a:pt x="140" y="1116"/>
                  </a:cubicBezTo>
                  <a:cubicBezTo>
                    <a:pt x="141" y="1121"/>
                    <a:pt x="141" y="1121"/>
                    <a:pt x="141" y="1121"/>
                  </a:cubicBezTo>
                  <a:cubicBezTo>
                    <a:pt x="142" y="1126"/>
                    <a:pt x="142" y="1126"/>
                    <a:pt x="142" y="1126"/>
                  </a:cubicBezTo>
                  <a:cubicBezTo>
                    <a:pt x="142" y="1127"/>
                    <a:pt x="142" y="1127"/>
                    <a:pt x="142" y="1127"/>
                  </a:cubicBezTo>
                  <a:cubicBezTo>
                    <a:pt x="143" y="1130"/>
                    <a:pt x="143" y="1130"/>
                    <a:pt x="143" y="1130"/>
                  </a:cubicBezTo>
                  <a:cubicBezTo>
                    <a:pt x="143" y="1130"/>
                    <a:pt x="143" y="1130"/>
                    <a:pt x="143" y="1130"/>
                  </a:cubicBezTo>
                  <a:cubicBezTo>
                    <a:pt x="144" y="1132"/>
                    <a:pt x="144" y="1132"/>
                    <a:pt x="144" y="1132"/>
                  </a:cubicBezTo>
                  <a:cubicBezTo>
                    <a:pt x="144" y="1133"/>
                    <a:pt x="144" y="1133"/>
                    <a:pt x="145" y="1133"/>
                  </a:cubicBezTo>
                  <a:cubicBezTo>
                    <a:pt x="147" y="1135"/>
                    <a:pt x="147" y="1135"/>
                    <a:pt x="147" y="1135"/>
                  </a:cubicBezTo>
                  <a:cubicBezTo>
                    <a:pt x="150" y="1137"/>
                    <a:pt x="150" y="1137"/>
                    <a:pt x="150" y="1137"/>
                  </a:cubicBezTo>
                  <a:cubicBezTo>
                    <a:pt x="151" y="1137"/>
                    <a:pt x="151" y="1137"/>
                    <a:pt x="151" y="1137"/>
                  </a:cubicBezTo>
                  <a:cubicBezTo>
                    <a:pt x="153" y="1138"/>
                    <a:pt x="153" y="1138"/>
                    <a:pt x="153" y="1138"/>
                  </a:cubicBezTo>
                  <a:cubicBezTo>
                    <a:pt x="156" y="1140"/>
                    <a:pt x="156" y="1140"/>
                    <a:pt x="156" y="1140"/>
                  </a:cubicBezTo>
                  <a:cubicBezTo>
                    <a:pt x="159" y="1142"/>
                    <a:pt x="159" y="1142"/>
                    <a:pt x="159" y="1142"/>
                  </a:cubicBezTo>
                  <a:cubicBezTo>
                    <a:pt x="162" y="1144"/>
                    <a:pt x="162" y="1144"/>
                    <a:pt x="162" y="1144"/>
                  </a:cubicBezTo>
                  <a:cubicBezTo>
                    <a:pt x="162" y="1144"/>
                    <a:pt x="162" y="1144"/>
                    <a:pt x="162" y="1144"/>
                  </a:cubicBezTo>
                  <a:cubicBezTo>
                    <a:pt x="164" y="1146"/>
                    <a:pt x="164" y="1146"/>
                    <a:pt x="164" y="1146"/>
                  </a:cubicBezTo>
                  <a:cubicBezTo>
                    <a:pt x="168" y="1148"/>
                    <a:pt x="168" y="1148"/>
                    <a:pt x="168" y="1148"/>
                  </a:cubicBezTo>
                  <a:cubicBezTo>
                    <a:pt x="168" y="1149"/>
                    <a:pt x="168" y="1149"/>
                    <a:pt x="168" y="1149"/>
                  </a:cubicBezTo>
                  <a:cubicBezTo>
                    <a:pt x="173" y="1150"/>
                    <a:pt x="173" y="1150"/>
                    <a:pt x="173" y="1150"/>
                  </a:cubicBezTo>
                  <a:cubicBezTo>
                    <a:pt x="173" y="1151"/>
                    <a:pt x="173" y="1151"/>
                    <a:pt x="173" y="1151"/>
                  </a:cubicBezTo>
                  <a:cubicBezTo>
                    <a:pt x="176" y="1152"/>
                    <a:pt x="176" y="1152"/>
                    <a:pt x="176" y="1152"/>
                  </a:cubicBezTo>
                  <a:cubicBezTo>
                    <a:pt x="177" y="1152"/>
                    <a:pt x="177" y="1152"/>
                    <a:pt x="177" y="1152"/>
                  </a:cubicBezTo>
                  <a:cubicBezTo>
                    <a:pt x="180" y="1152"/>
                    <a:pt x="180" y="1152"/>
                    <a:pt x="180" y="1152"/>
                  </a:cubicBezTo>
                  <a:cubicBezTo>
                    <a:pt x="180" y="1152"/>
                    <a:pt x="180" y="1152"/>
                    <a:pt x="180" y="1152"/>
                  </a:cubicBezTo>
                  <a:cubicBezTo>
                    <a:pt x="185" y="1151"/>
                    <a:pt x="185" y="1151"/>
                    <a:pt x="185" y="1151"/>
                  </a:cubicBezTo>
                  <a:cubicBezTo>
                    <a:pt x="186" y="1151"/>
                    <a:pt x="186" y="1151"/>
                    <a:pt x="186" y="1151"/>
                  </a:cubicBezTo>
                  <a:cubicBezTo>
                    <a:pt x="189" y="1150"/>
                    <a:pt x="189" y="1150"/>
                    <a:pt x="189" y="1150"/>
                  </a:cubicBezTo>
                  <a:cubicBezTo>
                    <a:pt x="194" y="1148"/>
                    <a:pt x="194" y="1148"/>
                    <a:pt x="194" y="1148"/>
                  </a:cubicBezTo>
                  <a:cubicBezTo>
                    <a:pt x="194" y="1148"/>
                    <a:pt x="194" y="1148"/>
                    <a:pt x="194" y="1148"/>
                  </a:cubicBezTo>
                  <a:cubicBezTo>
                    <a:pt x="201" y="1146"/>
                    <a:pt x="201" y="1146"/>
                    <a:pt x="201" y="1146"/>
                  </a:cubicBezTo>
                  <a:cubicBezTo>
                    <a:pt x="203" y="1145"/>
                    <a:pt x="203" y="1145"/>
                    <a:pt x="203" y="1145"/>
                  </a:cubicBezTo>
                  <a:cubicBezTo>
                    <a:pt x="206" y="1144"/>
                    <a:pt x="206" y="1144"/>
                    <a:pt x="206" y="1144"/>
                  </a:cubicBezTo>
                  <a:cubicBezTo>
                    <a:pt x="209" y="1144"/>
                    <a:pt x="209" y="1144"/>
                    <a:pt x="209" y="1144"/>
                  </a:cubicBezTo>
                  <a:cubicBezTo>
                    <a:pt x="209" y="1144"/>
                    <a:pt x="209" y="1144"/>
                    <a:pt x="209" y="1144"/>
                  </a:cubicBezTo>
                  <a:cubicBezTo>
                    <a:pt x="211" y="1144"/>
                    <a:pt x="211" y="1144"/>
                    <a:pt x="211" y="1144"/>
                  </a:cubicBezTo>
                  <a:cubicBezTo>
                    <a:pt x="215" y="1145"/>
                    <a:pt x="215" y="1145"/>
                    <a:pt x="215" y="1145"/>
                  </a:cubicBezTo>
                  <a:cubicBezTo>
                    <a:pt x="219" y="1147"/>
                    <a:pt x="219" y="1147"/>
                    <a:pt x="219" y="1147"/>
                  </a:cubicBezTo>
                  <a:cubicBezTo>
                    <a:pt x="219" y="1148"/>
                    <a:pt x="219" y="1148"/>
                    <a:pt x="219" y="1148"/>
                  </a:cubicBezTo>
                  <a:cubicBezTo>
                    <a:pt x="222" y="1149"/>
                    <a:pt x="222" y="1149"/>
                    <a:pt x="222" y="1149"/>
                  </a:cubicBezTo>
                  <a:cubicBezTo>
                    <a:pt x="223" y="1149"/>
                    <a:pt x="223" y="1149"/>
                    <a:pt x="223" y="1149"/>
                  </a:cubicBezTo>
                  <a:cubicBezTo>
                    <a:pt x="223" y="1149"/>
                    <a:pt x="223" y="1149"/>
                    <a:pt x="223" y="1149"/>
                  </a:cubicBezTo>
                  <a:cubicBezTo>
                    <a:pt x="224" y="1150"/>
                    <a:pt x="224" y="1150"/>
                    <a:pt x="224" y="1150"/>
                  </a:cubicBezTo>
                  <a:cubicBezTo>
                    <a:pt x="228" y="1152"/>
                    <a:pt x="228" y="1152"/>
                    <a:pt x="228" y="1152"/>
                  </a:cubicBezTo>
                  <a:cubicBezTo>
                    <a:pt x="228" y="1152"/>
                    <a:pt x="228" y="1152"/>
                    <a:pt x="228" y="1152"/>
                  </a:cubicBezTo>
                  <a:cubicBezTo>
                    <a:pt x="230" y="1153"/>
                    <a:pt x="230" y="1153"/>
                    <a:pt x="230" y="1153"/>
                  </a:cubicBezTo>
                  <a:cubicBezTo>
                    <a:pt x="233" y="1154"/>
                    <a:pt x="233" y="1154"/>
                    <a:pt x="233" y="1154"/>
                  </a:cubicBezTo>
                  <a:cubicBezTo>
                    <a:pt x="236" y="1156"/>
                    <a:pt x="236" y="1156"/>
                    <a:pt x="236" y="1156"/>
                  </a:cubicBezTo>
                  <a:cubicBezTo>
                    <a:pt x="237" y="1157"/>
                    <a:pt x="237" y="1157"/>
                    <a:pt x="237" y="1157"/>
                  </a:cubicBezTo>
                  <a:cubicBezTo>
                    <a:pt x="239" y="1159"/>
                    <a:pt x="239" y="1159"/>
                    <a:pt x="239" y="1159"/>
                  </a:cubicBezTo>
                  <a:cubicBezTo>
                    <a:pt x="240" y="1162"/>
                    <a:pt x="240" y="1162"/>
                    <a:pt x="240" y="1162"/>
                  </a:cubicBezTo>
                  <a:cubicBezTo>
                    <a:pt x="241" y="1162"/>
                    <a:pt x="241" y="1162"/>
                    <a:pt x="241" y="1162"/>
                  </a:cubicBezTo>
                  <a:cubicBezTo>
                    <a:pt x="243" y="1165"/>
                    <a:pt x="243" y="1165"/>
                    <a:pt x="243" y="1165"/>
                  </a:cubicBezTo>
                  <a:cubicBezTo>
                    <a:pt x="244" y="1168"/>
                    <a:pt x="244" y="1168"/>
                    <a:pt x="244" y="1168"/>
                  </a:cubicBezTo>
                  <a:cubicBezTo>
                    <a:pt x="247" y="1172"/>
                    <a:pt x="247" y="1172"/>
                    <a:pt x="247" y="1172"/>
                  </a:cubicBezTo>
                  <a:cubicBezTo>
                    <a:pt x="249" y="1178"/>
                    <a:pt x="249" y="1178"/>
                    <a:pt x="249" y="1178"/>
                  </a:cubicBezTo>
                  <a:cubicBezTo>
                    <a:pt x="252" y="1183"/>
                    <a:pt x="252" y="1183"/>
                    <a:pt x="252" y="1183"/>
                  </a:cubicBezTo>
                  <a:cubicBezTo>
                    <a:pt x="255" y="1193"/>
                    <a:pt x="255" y="1193"/>
                    <a:pt x="255" y="1193"/>
                  </a:cubicBezTo>
                  <a:cubicBezTo>
                    <a:pt x="258" y="1203"/>
                    <a:pt x="258" y="1203"/>
                    <a:pt x="258" y="1203"/>
                  </a:cubicBezTo>
                  <a:cubicBezTo>
                    <a:pt x="259" y="1211"/>
                    <a:pt x="259" y="1211"/>
                    <a:pt x="259" y="1211"/>
                  </a:cubicBezTo>
                  <a:cubicBezTo>
                    <a:pt x="259" y="1212"/>
                    <a:pt x="259" y="1212"/>
                    <a:pt x="259" y="1212"/>
                  </a:cubicBezTo>
                  <a:cubicBezTo>
                    <a:pt x="260" y="1219"/>
                    <a:pt x="260" y="1219"/>
                    <a:pt x="260" y="1219"/>
                  </a:cubicBezTo>
                  <a:cubicBezTo>
                    <a:pt x="260" y="1219"/>
                    <a:pt x="260" y="1219"/>
                    <a:pt x="260" y="1219"/>
                  </a:cubicBezTo>
                  <a:cubicBezTo>
                    <a:pt x="261" y="1223"/>
                    <a:pt x="261" y="1223"/>
                    <a:pt x="261" y="1223"/>
                  </a:cubicBezTo>
                  <a:cubicBezTo>
                    <a:pt x="262" y="1224"/>
                    <a:pt x="262" y="1224"/>
                    <a:pt x="262" y="1224"/>
                  </a:cubicBezTo>
                  <a:cubicBezTo>
                    <a:pt x="264" y="1227"/>
                    <a:pt x="264" y="1227"/>
                    <a:pt x="264" y="1227"/>
                  </a:cubicBezTo>
                  <a:cubicBezTo>
                    <a:pt x="264" y="1228"/>
                    <a:pt x="264" y="1228"/>
                    <a:pt x="264" y="1228"/>
                  </a:cubicBezTo>
                  <a:cubicBezTo>
                    <a:pt x="268" y="1231"/>
                    <a:pt x="268" y="1231"/>
                    <a:pt x="268" y="1231"/>
                  </a:cubicBezTo>
                  <a:cubicBezTo>
                    <a:pt x="268" y="1232"/>
                    <a:pt x="268" y="1232"/>
                    <a:pt x="269" y="1233"/>
                  </a:cubicBezTo>
                  <a:cubicBezTo>
                    <a:pt x="285" y="1247"/>
                    <a:pt x="285" y="1247"/>
                    <a:pt x="285" y="1247"/>
                  </a:cubicBezTo>
                  <a:cubicBezTo>
                    <a:pt x="285" y="1248"/>
                    <a:pt x="285" y="1248"/>
                    <a:pt x="285" y="1248"/>
                  </a:cubicBezTo>
                  <a:cubicBezTo>
                    <a:pt x="286" y="1248"/>
                    <a:pt x="286" y="1248"/>
                    <a:pt x="286" y="1248"/>
                  </a:cubicBezTo>
                  <a:cubicBezTo>
                    <a:pt x="285" y="1247"/>
                    <a:pt x="285" y="1247"/>
                    <a:pt x="285" y="1247"/>
                  </a:cubicBezTo>
                  <a:cubicBezTo>
                    <a:pt x="281" y="1243"/>
                    <a:pt x="281" y="1243"/>
                    <a:pt x="281" y="1243"/>
                  </a:cubicBezTo>
                  <a:cubicBezTo>
                    <a:pt x="278" y="1240"/>
                    <a:pt x="278" y="1240"/>
                    <a:pt x="278" y="1240"/>
                  </a:cubicBezTo>
                  <a:cubicBezTo>
                    <a:pt x="275" y="1237"/>
                    <a:pt x="275" y="1237"/>
                    <a:pt x="275" y="1237"/>
                  </a:cubicBezTo>
                  <a:cubicBezTo>
                    <a:pt x="273" y="1234"/>
                    <a:pt x="273" y="1234"/>
                    <a:pt x="273" y="1234"/>
                  </a:cubicBezTo>
                  <a:cubicBezTo>
                    <a:pt x="270" y="1230"/>
                    <a:pt x="270" y="1230"/>
                    <a:pt x="270" y="1230"/>
                  </a:cubicBezTo>
                  <a:cubicBezTo>
                    <a:pt x="266" y="1227"/>
                    <a:pt x="266" y="1227"/>
                    <a:pt x="266" y="1227"/>
                  </a:cubicBezTo>
                  <a:cubicBezTo>
                    <a:pt x="263" y="1223"/>
                    <a:pt x="263" y="1223"/>
                    <a:pt x="263" y="1223"/>
                  </a:cubicBezTo>
                  <a:cubicBezTo>
                    <a:pt x="262" y="1219"/>
                    <a:pt x="262" y="1219"/>
                    <a:pt x="262" y="1219"/>
                  </a:cubicBezTo>
                  <a:cubicBezTo>
                    <a:pt x="260" y="1211"/>
                    <a:pt x="260" y="1211"/>
                    <a:pt x="260" y="1211"/>
                  </a:cubicBezTo>
                  <a:cubicBezTo>
                    <a:pt x="259" y="1203"/>
                    <a:pt x="259" y="1203"/>
                    <a:pt x="259" y="1203"/>
                  </a:cubicBezTo>
                  <a:cubicBezTo>
                    <a:pt x="257" y="1193"/>
                    <a:pt x="257" y="1193"/>
                    <a:pt x="257" y="1193"/>
                  </a:cubicBezTo>
                  <a:cubicBezTo>
                    <a:pt x="253" y="1182"/>
                    <a:pt x="253" y="1182"/>
                    <a:pt x="253" y="1182"/>
                  </a:cubicBezTo>
                  <a:cubicBezTo>
                    <a:pt x="251" y="1177"/>
                    <a:pt x="251" y="1177"/>
                    <a:pt x="251" y="1177"/>
                  </a:cubicBezTo>
                  <a:cubicBezTo>
                    <a:pt x="248" y="1172"/>
                    <a:pt x="248" y="1172"/>
                    <a:pt x="248" y="1172"/>
                  </a:cubicBezTo>
                  <a:cubicBezTo>
                    <a:pt x="246" y="1167"/>
                    <a:pt x="246" y="1167"/>
                    <a:pt x="246" y="1167"/>
                  </a:cubicBezTo>
                  <a:cubicBezTo>
                    <a:pt x="244" y="1164"/>
                    <a:pt x="244" y="1164"/>
                    <a:pt x="244" y="1164"/>
                  </a:cubicBezTo>
                  <a:cubicBezTo>
                    <a:pt x="242" y="1161"/>
                    <a:pt x="242" y="1161"/>
                    <a:pt x="242" y="1161"/>
                  </a:cubicBezTo>
                  <a:cubicBezTo>
                    <a:pt x="240" y="1158"/>
                    <a:pt x="240" y="1158"/>
                    <a:pt x="240" y="1158"/>
                  </a:cubicBezTo>
                  <a:cubicBezTo>
                    <a:pt x="238" y="1155"/>
                    <a:pt x="238" y="1155"/>
                    <a:pt x="238" y="1155"/>
                  </a:cubicBezTo>
                  <a:cubicBezTo>
                    <a:pt x="237" y="1155"/>
                    <a:pt x="237" y="1155"/>
                    <a:pt x="237" y="1155"/>
                  </a:cubicBezTo>
                  <a:cubicBezTo>
                    <a:pt x="234" y="1153"/>
                    <a:pt x="234" y="1153"/>
                    <a:pt x="234" y="1153"/>
                  </a:cubicBezTo>
                  <a:cubicBezTo>
                    <a:pt x="231" y="1151"/>
                    <a:pt x="231" y="1151"/>
                    <a:pt x="231" y="1151"/>
                  </a:cubicBezTo>
                  <a:cubicBezTo>
                    <a:pt x="229" y="1150"/>
                    <a:pt x="229" y="1150"/>
                    <a:pt x="229" y="1150"/>
                  </a:cubicBezTo>
                  <a:cubicBezTo>
                    <a:pt x="224" y="1148"/>
                    <a:pt x="224" y="1148"/>
                    <a:pt x="224" y="1148"/>
                  </a:cubicBezTo>
                  <a:cubicBezTo>
                    <a:pt x="223" y="1148"/>
                    <a:pt x="223" y="1148"/>
                    <a:pt x="223" y="1148"/>
                  </a:cubicBezTo>
                  <a:cubicBezTo>
                    <a:pt x="222" y="1147"/>
                    <a:pt x="222" y="1147"/>
                    <a:pt x="222" y="1147"/>
                  </a:cubicBezTo>
                  <a:cubicBezTo>
                    <a:pt x="220" y="1146"/>
                    <a:pt x="220" y="1146"/>
                    <a:pt x="220" y="1146"/>
                  </a:cubicBezTo>
                  <a:cubicBezTo>
                    <a:pt x="216" y="1144"/>
                    <a:pt x="216" y="1144"/>
                    <a:pt x="216" y="1144"/>
                  </a:cubicBezTo>
                  <a:cubicBezTo>
                    <a:pt x="212" y="1142"/>
                    <a:pt x="212" y="1142"/>
                    <a:pt x="212" y="1142"/>
                  </a:cubicBezTo>
                  <a:cubicBezTo>
                    <a:pt x="209" y="1142"/>
                    <a:pt x="209" y="1142"/>
                    <a:pt x="209" y="1142"/>
                  </a:cubicBezTo>
                  <a:cubicBezTo>
                    <a:pt x="208" y="1142"/>
                    <a:pt x="208" y="1142"/>
                    <a:pt x="208" y="1142"/>
                  </a:cubicBezTo>
                  <a:cubicBezTo>
                    <a:pt x="205" y="1142"/>
                    <a:pt x="205" y="1142"/>
                    <a:pt x="205" y="1142"/>
                  </a:cubicBezTo>
                  <a:cubicBezTo>
                    <a:pt x="202" y="1143"/>
                    <a:pt x="202" y="1143"/>
                    <a:pt x="202" y="1143"/>
                  </a:cubicBezTo>
                  <a:cubicBezTo>
                    <a:pt x="200" y="1144"/>
                    <a:pt x="200" y="1144"/>
                    <a:pt x="200" y="1144"/>
                  </a:cubicBezTo>
                  <a:cubicBezTo>
                    <a:pt x="193" y="1147"/>
                    <a:pt x="193" y="1147"/>
                    <a:pt x="193" y="1147"/>
                  </a:cubicBezTo>
                  <a:cubicBezTo>
                    <a:pt x="188" y="1148"/>
                    <a:pt x="188" y="1148"/>
                    <a:pt x="188" y="1148"/>
                  </a:cubicBezTo>
                  <a:cubicBezTo>
                    <a:pt x="185" y="1149"/>
                    <a:pt x="185" y="1149"/>
                    <a:pt x="185" y="1149"/>
                  </a:cubicBezTo>
                  <a:cubicBezTo>
                    <a:pt x="180" y="1150"/>
                    <a:pt x="180" y="1150"/>
                    <a:pt x="180" y="1150"/>
                  </a:cubicBezTo>
                  <a:cubicBezTo>
                    <a:pt x="177" y="1150"/>
                    <a:pt x="177" y="1150"/>
                    <a:pt x="177" y="1150"/>
                  </a:cubicBezTo>
                  <a:cubicBezTo>
                    <a:pt x="173" y="1149"/>
                    <a:pt x="173" y="1149"/>
                    <a:pt x="173" y="1149"/>
                  </a:cubicBezTo>
                  <a:cubicBezTo>
                    <a:pt x="169" y="1147"/>
                    <a:pt x="169" y="1147"/>
                    <a:pt x="169" y="1147"/>
                  </a:cubicBezTo>
                  <a:cubicBezTo>
                    <a:pt x="165" y="1144"/>
                    <a:pt x="165" y="1144"/>
                    <a:pt x="165" y="1144"/>
                  </a:cubicBezTo>
                  <a:cubicBezTo>
                    <a:pt x="163" y="1143"/>
                    <a:pt x="163" y="1143"/>
                    <a:pt x="163" y="1143"/>
                  </a:cubicBezTo>
                  <a:cubicBezTo>
                    <a:pt x="160" y="1140"/>
                    <a:pt x="160" y="1140"/>
                    <a:pt x="160" y="1140"/>
                  </a:cubicBezTo>
                  <a:cubicBezTo>
                    <a:pt x="157" y="1138"/>
                    <a:pt x="157" y="1138"/>
                    <a:pt x="157" y="1138"/>
                  </a:cubicBezTo>
                  <a:cubicBezTo>
                    <a:pt x="153" y="1136"/>
                    <a:pt x="153" y="1136"/>
                    <a:pt x="153" y="1136"/>
                  </a:cubicBezTo>
                  <a:cubicBezTo>
                    <a:pt x="151" y="1136"/>
                    <a:pt x="151" y="1136"/>
                    <a:pt x="151" y="1136"/>
                  </a:cubicBezTo>
                  <a:cubicBezTo>
                    <a:pt x="148" y="1133"/>
                    <a:pt x="148" y="1133"/>
                    <a:pt x="148" y="1133"/>
                  </a:cubicBezTo>
                  <a:cubicBezTo>
                    <a:pt x="145" y="1132"/>
                    <a:pt x="145" y="1132"/>
                    <a:pt x="145" y="1132"/>
                  </a:cubicBezTo>
                  <a:cubicBezTo>
                    <a:pt x="145" y="1130"/>
                    <a:pt x="145" y="1130"/>
                    <a:pt x="145" y="1130"/>
                  </a:cubicBezTo>
                  <a:cubicBezTo>
                    <a:pt x="143" y="1126"/>
                    <a:pt x="143" y="1126"/>
                    <a:pt x="143" y="1126"/>
                  </a:cubicBezTo>
                  <a:cubicBezTo>
                    <a:pt x="142" y="1121"/>
                    <a:pt x="142" y="1121"/>
                    <a:pt x="142" y="1121"/>
                  </a:cubicBezTo>
                  <a:cubicBezTo>
                    <a:pt x="141" y="1116"/>
                    <a:pt x="141" y="1116"/>
                    <a:pt x="141" y="1116"/>
                  </a:cubicBezTo>
                  <a:cubicBezTo>
                    <a:pt x="141" y="1114"/>
                    <a:pt x="141" y="1114"/>
                    <a:pt x="141" y="1114"/>
                  </a:cubicBezTo>
                  <a:cubicBezTo>
                    <a:pt x="141" y="1113"/>
                    <a:pt x="141" y="1113"/>
                    <a:pt x="141" y="1113"/>
                  </a:cubicBezTo>
                  <a:cubicBezTo>
                    <a:pt x="140" y="1110"/>
                    <a:pt x="140" y="1110"/>
                    <a:pt x="140" y="1110"/>
                  </a:cubicBezTo>
                  <a:cubicBezTo>
                    <a:pt x="138" y="1106"/>
                    <a:pt x="138" y="1106"/>
                    <a:pt x="138" y="1106"/>
                  </a:cubicBezTo>
                  <a:cubicBezTo>
                    <a:pt x="137" y="1103"/>
                    <a:pt x="137" y="1103"/>
                    <a:pt x="137" y="1103"/>
                  </a:cubicBezTo>
                  <a:cubicBezTo>
                    <a:pt x="136" y="1099"/>
                    <a:pt x="136" y="1099"/>
                    <a:pt x="136" y="1099"/>
                  </a:cubicBezTo>
                  <a:cubicBezTo>
                    <a:pt x="135" y="1095"/>
                    <a:pt x="135" y="1095"/>
                    <a:pt x="135" y="1095"/>
                  </a:cubicBezTo>
                  <a:cubicBezTo>
                    <a:pt x="135" y="1093"/>
                    <a:pt x="135" y="1093"/>
                    <a:pt x="135" y="1093"/>
                  </a:cubicBezTo>
                  <a:cubicBezTo>
                    <a:pt x="135" y="1091"/>
                    <a:pt x="135" y="1091"/>
                    <a:pt x="135" y="1091"/>
                  </a:cubicBezTo>
                  <a:cubicBezTo>
                    <a:pt x="135" y="1088"/>
                    <a:pt x="135" y="1088"/>
                    <a:pt x="135" y="1088"/>
                  </a:cubicBezTo>
                  <a:cubicBezTo>
                    <a:pt x="136" y="1085"/>
                    <a:pt x="136" y="1085"/>
                    <a:pt x="136" y="1085"/>
                  </a:cubicBezTo>
                  <a:cubicBezTo>
                    <a:pt x="137" y="1081"/>
                    <a:pt x="137" y="1081"/>
                    <a:pt x="137" y="1081"/>
                  </a:cubicBezTo>
                  <a:cubicBezTo>
                    <a:pt x="138" y="1077"/>
                    <a:pt x="138" y="1077"/>
                    <a:pt x="138" y="1077"/>
                  </a:cubicBezTo>
                  <a:cubicBezTo>
                    <a:pt x="139" y="1073"/>
                    <a:pt x="139" y="1073"/>
                    <a:pt x="139" y="1073"/>
                  </a:cubicBezTo>
                  <a:cubicBezTo>
                    <a:pt x="141" y="1065"/>
                    <a:pt x="141" y="1065"/>
                    <a:pt x="141" y="1065"/>
                  </a:cubicBezTo>
                  <a:cubicBezTo>
                    <a:pt x="142" y="1062"/>
                    <a:pt x="142" y="1062"/>
                    <a:pt x="142" y="1062"/>
                  </a:cubicBezTo>
                  <a:cubicBezTo>
                    <a:pt x="143" y="1057"/>
                    <a:pt x="143" y="1057"/>
                    <a:pt x="143" y="1057"/>
                  </a:cubicBezTo>
                  <a:cubicBezTo>
                    <a:pt x="143" y="1053"/>
                    <a:pt x="143" y="1053"/>
                    <a:pt x="143" y="1053"/>
                  </a:cubicBezTo>
                  <a:cubicBezTo>
                    <a:pt x="143" y="1047"/>
                    <a:pt x="143" y="1047"/>
                    <a:pt x="143" y="1047"/>
                  </a:cubicBezTo>
                  <a:cubicBezTo>
                    <a:pt x="142" y="1037"/>
                    <a:pt x="142" y="1037"/>
                    <a:pt x="142" y="1037"/>
                  </a:cubicBezTo>
                  <a:cubicBezTo>
                    <a:pt x="142" y="1027"/>
                    <a:pt x="142" y="1027"/>
                    <a:pt x="142" y="1027"/>
                  </a:cubicBezTo>
                  <a:cubicBezTo>
                    <a:pt x="142" y="1024"/>
                    <a:pt x="142" y="1024"/>
                    <a:pt x="142" y="1024"/>
                  </a:cubicBezTo>
                  <a:cubicBezTo>
                    <a:pt x="141" y="1022"/>
                    <a:pt x="141" y="1022"/>
                    <a:pt x="141" y="1022"/>
                  </a:cubicBezTo>
                  <a:cubicBezTo>
                    <a:pt x="141" y="1018"/>
                    <a:pt x="141" y="1018"/>
                    <a:pt x="141" y="1018"/>
                  </a:cubicBezTo>
                  <a:cubicBezTo>
                    <a:pt x="141" y="1012"/>
                    <a:pt x="141" y="1012"/>
                    <a:pt x="141" y="1012"/>
                  </a:cubicBezTo>
                  <a:cubicBezTo>
                    <a:pt x="141" y="1011"/>
                    <a:pt x="141" y="1011"/>
                    <a:pt x="141" y="1011"/>
                  </a:cubicBezTo>
                  <a:cubicBezTo>
                    <a:pt x="141" y="1006"/>
                    <a:pt x="141" y="1006"/>
                    <a:pt x="141" y="1006"/>
                  </a:cubicBezTo>
                  <a:cubicBezTo>
                    <a:pt x="141" y="1004"/>
                    <a:pt x="141" y="1004"/>
                    <a:pt x="141" y="1004"/>
                  </a:cubicBezTo>
                  <a:cubicBezTo>
                    <a:pt x="141" y="1001"/>
                    <a:pt x="141" y="1001"/>
                    <a:pt x="141" y="1001"/>
                  </a:cubicBezTo>
                  <a:cubicBezTo>
                    <a:pt x="142" y="996"/>
                    <a:pt x="142" y="996"/>
                    <a:pt x="142" y="996"/>
                  </a:cubicBezTo>
                  <a:cubicBezTo>
                    <a:pt x="141" y="992"/>
                    <a:pt x="141" y="992"/>
                    <a:pt x="141" y="992"/>
                  </a:cubicBezTo>
                  <a:cubicBezTo>
                    <a:pt x="140" y="988"/>
                    <a:pt x="140" y="988"/>
                    <a:pt x="140" y="988"/>
                  </a:cubicBezTo>
                  <a:cubicBezTo>
                    <a:pt x="138" y="984"/>
                    <a:pt x="138" y="984"/>
                    <a:pt x="138" y="984"/>
                  </a:cubicBezTo>
                  <a:cubicBezTo>
                    <a:pt x="134" y="980"/>
                    <a:pt x="134" y="980"/>
                    <a:pt x="134" y="980"/>
                  </a:cubicBezTo>
                  <a:cubicBezTo>
                    <a:pt x="131" y="977"/>
                    <a:pt x="131" y="977"/>
                    <a:pt x="131" y="977"/>
                  </a:cubicBezTo>
                  <a:cubicBezTo>
                    <a:pt x="126" y="973"/>
                    <a:pt x="126" y="973"/>
                    <a:pt x="126" y="973"/>
                  </a:cubicBezTo>
                  <a:cubicBezTo>
                    <a:pt x="120" y="967"/>
                    <a:pt x="120" y="967"/>
                    <a:pt x="120" y="967"/>
                  </a:cubicBezTo>
                  <a:cubicBezTo>
                    <a:pt x="115" y="961"/>
                    <a:pt x="115" y="961"/>
                    <a:pt x="115" y="961"/>
                  </a:cubicBezTo>
                  <a:cubicBezTo>
                    <a:pt x="111" y="958"/>
                    <a:pt x="111" y="958"/>
                    <a:pt x="111" y="958"/>
                  </a:cubicBezTo>
                  <a:cubicBezTo>
                    <a:pt x="109" y="956"/>
                    <a:pt x="109" y="956"/>
                    <a:pt x="109" y="956"/>
                  </a:cubicBezTo>
                  <a:cubicBezTo>
                    <a:pt x="106" y="954"/>
                    <a:pt x="106" y="954"/>
                    <a:pt x="106" y="954"/>
                  </a:cubicBezTo>
                  <a:cubicBezTo>
                    <a:pt x="102" y="951"/>
                    <a:pt x="102" y="951"/>
                    <a:pt x="102" y="951"/>
                  </a:cubicBezTo>
                  <a:cubicBezTo>
                    <a:pt x="96" y="949"/>
                    <a:pt x="96" y="949"/>
                    <a:pt x="96" y="949"/>
                  </a:cubicBezTo>
                  <a:cubicBezTo>
                    <a:pt x="88" y="946"/>
                    <a:pt x="88" y="946"/>
                    <a:pt x="88" y="946"/>
                  </a:cubicBezTo>
                  <a:cubicBezTo>
                    <a:pt x="88" y="946"/>
                    <a:pt x="88" y="946"/>
                    <a:pt x="88" y="946"/>
                  </a:cubicBezTo>
                  <a:cubicBezTo>
                    <a:pt x="80" y="945"/>
                    <a:pt x="80" y="945"/>
                    <a:pt x="80" y="945"/>
                  </a:cubicBezTo>
                  <a:cubicBezTo>
                    <a:pt x="71" y="944"/>
                    <a:pt x="71" y="944"/>
                    <a:pt x="71" y="944"/>
                  </a:cubicBezTo>
                  <a:cubicBezTo>
                    <a:pt x="66" y="945"/>
                    <a:pt x="66" y="945"/>
                    <a:pt x="66" y="945"/>
                  </a:cubicBezTo>
                  <a:cubicBezTo>
                    <a:pt x="65" y="945"/>
                    <a:pt x="65" y="945"/>
                    <a:pt x="65" y="945"/>
                  </a:cubicBezTo>
                  <a:cubicBezTo>
                    <a:pt x="61" y="947"/>
                    <a:pt x="61" y="947"/>
                    <a:pt x="61" y="947"/>
                  </a:cubicBezTo>
                  <a:cubicBezTo>
                    <a:pt x="58" y="948"/>
                    <a:pt x="58" y="948"/>
                    <a:pt x="58" y="948"/>
                  </a:cubicBezTo>
                  <a:cubicBezTo>
                    <a:pt x="55" y="950"/>
                    <a:pt x="55" y="950"/>
                    <a:pt x="55" y="950"/>
                  </a:cubicBezTo>
                  <a:cubicBezTo>
                    <a:pt x="52" y="953"/>
                    <a:pt x="52" y="953"/>
                    <a:pt x="52" y="953"/>
                  </a:cubicBezTo>
                  <a:cubicBezTo>
                    <a:pt x="49" y="955"/>
                    <a:pt x="49" y="955"/>
                    <a:pt x="49" y="955"/>
                  </a:cubicBezTo>
                  <a:cubicBezTo>
                    <a:pt x="44" y="957"/>
                    <a:pt x="44" y="957"/>
                    <a:pt x="44" y="957"/>
                  </a:cubicBezTo>
                  <a:cubicBezTo>
                    <a:pt x="39" y="958"/>
                    <a:pt x="39" y="958"/>
                    <a:pt x="39" y="958"/>
                  </a:cubicBezTo>
                  <a:cubicBezTo>
                    <a:pt x="34" y="957"/>
                    <a:pt x="34" y="957"/>
                    <a:pt x="34" y="957"/>
                  </a:cubicBezTo>
                  <a:cubicBezTo>
                    <a:pt x="30" y="956"/>
                    <a:pt x="30" y="956"/>
                    <a:pt x="30" y="956"/>
                  </a:cubicBezTo>
                  <a:cubicBezTo>
                    <a:pt x="25" y="955"/>
                    <a:pt x="25" y="955"/>
                    <a:pt x="25" y="955"/>
                  </a:cubicBezTo>
                  <a:cubicBezTo>
                    <a:pt x="21" y="952"/>
                    <a:pt x="21" y="952"/>
                    <a:pt x="21" y="952"/>
                  </a:cubicBezTo>
                  <a:cubicBezTo>
                    <a:pt x="15" y="947"/>
                    <a:pt x="15" y="947"/>
                    <a:pt x="15" y="947"/>
                  </a:cubicBezTo>
                  <a:cubicBezTo>
                    <a:pt x="12" y="941"/>
                    <a:pt x="12" y="941"/>
                    <a:pt x="12" y="941"/>
                  </a:cubicBezTo>
                  <a:cubicBezTo>
                    <a:pt x="13" y="939"/>
                    <a:pt x="13" y="939"/>
                    <a:pt x="13" y="939"/>
                  </a:cubicBezTo>
                  <a:cubicBezTo>
                    <a:pt x="13" y="936"/>
                    <a:pt x="13" y="936"/>
                    <a:pt x="13" y="936"/>
                  </a:cubicBezTo>
                  <a:cubicBezTo>
                    <a:pt x="13" y="933"/>
                    <a:pt x="13" y="933"/>
                    <a:pt x="13" y="933"/>
                  </a:cubicBezTo>
                  <a:cubicBezTo>
                    <a:pt x="15" y="928"/>
                    <a:pt x="15" y="928"/>
                    <a:pt x="15" y="928"/>
                  </a:cubicBezTo>
                  <a:cubicBezTo>
                    <a:pt x="15" y="926"/>
                    <a:pt x="15" y="926"/>
                    <a:pt x="15" y="926"/>
                  </a:cubicBezTo>
                  <a:cubicBezTo>
                    <a:pt x="15" y="923"/>
                    <a:pt x="15" y="923"/>
                    <a:pt x="15" y="923"/>
                  </a:cubicBezTo>
                  <a:cubicBezTo>
                    <a:pt x="13" y="918"/>
                    <a:pt x="13" y="918"/>
                    <a:pt x="13" y="918"/>
                  </a:cubicBezTo>
                  <a:cubicBezTo>
                    <a:pt x="12" y="912"/>
                    <a:pt x="12" y="912"/>
                    <a:pt x="12" y="912"/>
                  </a:cubicBezTo>
                  <a:cubicBezTo>
                    <a:pt x="10" y="907"/>
                    <a:pt x="10" y="907"/>
                    <a:pt x="10" y="907"/>
                  </a:cubicBezTo>
                  <a:cubicBezTo>
                    <a:pt x="8" y="904"/>
                    <a:pt x="8" y="904"/>
                    <a:pt x="8" y="904"/>
                  </a:cubicBezTo>
                  <a:cubicBezTo>
                    <a:pt x="7" y="902"/>
                    <a:pt x="7" y="902"/>
                    <a:pt x="7" y="902"/>
                  </a:cubicBezTo>
                  <a:cubicBezTo>
                    <a:pt x="7" y="900"/>
                    <a:pt x="7" y="900"/>
                    <a:pt x="7" y="900"/>
                  </a:cubicBezTo>
                  <a:cubicBezTo>
                    <a:pt x="6" y="898"/>
                    <a:pt x="6" y="898"/>
                    <a:pt x="6" y="898"/>
                  </a:cubicBezTo>
                  <a:cubicBezTo>
                    <a:pt x="6" y="895"/>
                    <a:pt x="6" y="895"/>
                    <a:pt x="6" y="895"/>
                  </a:cubicBezTo>
                  <a:cubicBezTo>
                    <a:pt x="7" y="893"/>
                    <a:pt x="7" y="893"/>
                    <a:pt x="7" y="893"/>
                  </a:cubicBezTo>
                  <a:cubicBezTo>
                    <a:pt x="8" y="892"/>
                    <a:pt x="8" y="892"/>
                    <a:pt x="8" y="892"/>
                  </a:cubicBezTo>
                  <a:cubicBezTo>
                    <a:pt x="11" y="891"/>
                    <a:pt x="11" y="891"/>
                    <a:pt x="11" y="891"/>
                  </a:cubicBezTo>
                  <a:cubicBezTo>
                    <a:pt x="13" y="890"/>
                    <a:pt x="13" y="890"/>
                    <a:pt x="13" y="890"/>
                  </a:cubicBezTo>
                  <a:cubicBezTo>
                    <a:pt x="14" y="890"/>
                    <a:pt x="14" y="890"/>
                    <a:pt x="14" y="890"/>
                  </a:cubicBezTo>
                  <a:cubicBezTo>
                    <a:pt x="15" y="888"/>
                    <a:pt x="15" y="888"/>
                    <a:pt x="15" y="888"/>
                  </a:cubicBezTo>
                  <a:cubicBezTo>
                    <a:pt x="16" y="885"/>
                    <a:pt x="16" y="885"/>
                    <a:pt x="16" y="885"/>
                  </a:cubicBezTo>
                  <a:cubicBezTo>
                    <a:pt x="16" y="883"/>
                    <a:pt x="16" y="883"/>
                    <a:pt x="16" y="883"/>
                  </a:cubicBezTo>
                  <a:cubicBezTo>
                    <a:pt x="16" y="877"/>
                    <a:pt x="16" y="877"/>
                    <a:pt x="16" y="877"/>
                  </a:cubicBezTo>
                  <a:cubicBezTo>
                    <a:pt x="15" y="873"/>
                    <a:pt x="15" y="873"/>
                    <a:pt x="15" y="873"/>
                  </a:cubicBezTo>
                  <a:cubicBezTo>
                    <a:pt x="15" y="870"/>
                    <a:pt x="15" y="870"/>
                    <a:pt x="15" y="870"/>
                  </a:cubicBezTo>
                  <a:cubicBezTo>
                    <a:pt x="14" y="866"/>
                    <a:pt x="14" y="866"/>
                    <a:pt x="14" y="866"/>
                  </a:cubicBezTo>
                  <a:cubicBezTo>
                    <a:pt x="11" y="863"/>
                    <a:pt x="11" y="863"/>
                    <a:pt x="11" y="863"/>
                  </a:cubicBezTo>
                  <a:cubicBezTo>
                    <a:pt x="10" y="862"/>
                    <a:pt x="10" y="862"/>
                    <a:pt x="10" y="862"/>
                  </a:cubicBezTo>
                  <a:cubicBezTo>
                    <a:pt x="10" y="861"/>
                    <a:pt x="10" y="861"/>
                    <a:pt x="10" y="861"/>
                  </a:cubicBezTo>
                  <a:cubicBezTo>
                    <a:pt x="9" y="860"/>
                    <a:pt x="9" y="860"/>
                    <a:pt x="9" y="860"/>
                  </a:cubicBezTo>
                  <a:cubicBezTo>
                    <a:pt x="7" y="858"/>
                    <a:pt x="7" y="858"/>
                    <a:pt x="7" y="858"/>
                  </a:cubicBezTo>
                  <a:cubicBezTo>
                    <a:pt x="6" y="856"/>
                    <a:pt x="6" y="856"/>
                    <a:pt x="6" y="856"/>
                  </a:cubicBezTo>
                  <a:cubicBezTo>
                    <a:pt x="6" y="854"/>
                    <a:pt x="6" y="854"/>
                    <a:pt x="6" y="854"/>
                  </a:cubicBezTo>
                  <a:cubicBezTo>
                    <a:pt x="7" y="851"/>
                    <a:pt x="7" y="851"/>
                    <a:pt x="7" y="851"/>
                  </a:cubicBezTo>
                  <a:cubicBezTo>
                    <a:pt x="8" y="849"/>
                    <a:pt x="8" y="849"/>
                    <a:pt x="8" y="849"/>
                  </a:cubicBezTo>
                  <a:cubicBezTo>
                    <a:pt x="9" y="845"/>
                    <a:pt x="9" y="845"/>
                    <a:pt x="9" y="845"/>
                  </a:cubicBezTo>
                  <a:cubicBezTo>
                    <a:pt x="11" y="843"/>
                    <a:pt x="11" y="843"/>
                    <a:pt x="11" y="843"/>
                  </a:cubicBezTo>
                  <a:cubicBezTo>
                    <a:pt x="15" y="840"/>
                    <a:pt x="15" y="840"/>
                    <a:pt x="15" y="840"/>
                  </a:cubicBezTo>
                  <a:cubicBezTo>
                    <a:pt x="18" y="837"/>
                    <a:pt x="18" y="837"/>
                    <a:pt x="18" y="837"/>
                  </a:cubicBezTo>
                  <a:cubicBezTo>
                    <a:pt x="21" y="834"/>
                    <a:pt x="21" y="834"/>
                    <a:pt x="21" y="834"/>
                  </a:cubicBezTo>
                  <a:cubicBezTo>
                    <a:pt x="23" y="832"/>
                    <a:pt x="23" y="832"/>
                    <a:pt x="23" y="832"/>
                  </a:cubicBezTo>
                  <a:cubicBezTo>
                    <a:pt x="26" y="829"/>
                    <a:pt x="26" y="829"/>
                    <a:pt x="26" y="829"/>
                  </a:cubicBezTo>
                  <a:cubicBezTo>
                    <a:pt x="27" y="826"/>
                    <a:pt x="27" y="826"/>
                    <a:pt x="27" y="826"/>
                  </a:cubicBezTo>
                  <a:cubicBezTo>
                    <a:pt x="28" y="823"/>
                    <a:pt x="28" y="823"/>
                    <a:pt x="28" y="823"/>
                  </a:cubicBezTo>
                  <a:cubicBezTo>
                    <a:pt x="27" y="819"/>
                    <a:pt x="27" y="819"/>
                    <a:pt x="27" y="819"/>
                  </a:cubicBezTo>
                  <a:cubicBezTo>
                    <a:pt x="24" y="817"/>
                    <a:pt x="24" y="817"/>
                    <a:pt x="24" y="817"/>
                  </a:cubicBezTo>
                  <a:cubicBezTo>
                    <a:pt x="21" y="817"/>
                    <a:pt x="21" y="817"/>
                    <a:pt x="21" y="817"/>
                  </a:cubicBezTo>
                  <a:cubicBezTo>
                    <a:pt x="16" y="816"/>
                    <a:pt x="16" y="816"/>
                    <a:pt x="16" y="816"/>
                  </a:cubicBezTo>
                  <a:cubicBezTo>
                    <a:pt x="11" y="815"/>
                    <a:pt x="11" y="815"/>
                    <a:pt x="11" y="815"/>
                  </a:cubicBezTo>
                  <a:cubicBezTo>
                    <a:pt x="7" y="813"/>
                    <a:pt x="7" y="813"/>
                    <a:pt x="7" y="813"/>
                  </a:cubicBezTo>
                  <a:cubicBezTo>
                    <a:pt x="4" y="811"/>
                    <a:pt x="4" y="811"/>
                    <a:pt x="4" y="811"/>
                  </a:cubicBezTo>
                  <a:cubicBezTo>
                    <a:pt x="3" y="809"/>
                    <a:pt x="3" y="809"/>
                    <a:pt x="3" y="809"/>
                  </a:cubicBezTo>
                  <a:cubicBezTo>
                    <a:pt x="2" y="804"/>
                    <a:pt x="2" y="804"/>
                    <a:pt x="2" y="804"/>
                  </a:cubicBezTo>
                  <a:cubicBezTo>
                    <a:pt x="2" y="803"/>
                    <a:pt x="2" y="803"/>
                    <a:pt x="2" y="803"/>
                  </a:cubicBezTo>
                  <a:cubicBezTo>
                    <a:pt x="3" y="798"/>
                    <a:pt x="3" y="798"/>
                    <a:pt x="3" y="798"/>
                  </a:cubicBezTo>
                  <a:cubicBezTo>
                    <a:pt x="4" y="791"/>
                    <a:pt x="4" y="791"/>
                    <a:pt x="4" y="791"/>
                  </a:cubicBezTo>
                  <a:cubicBezTo>
                    <a:pt x="7" y="784"/>
                    <a:pt x="7" y="784"/>
                    <a:pt x="7" y="784"/>
                  </a:cubicBezTo>
                  <a:cubicBezTo>
                    <a:pt x="10" y="777"/>
                    <a:pt x="10" y="777"/>
                    <a:pt x="10" y="777"/>
                  </a:cubicBezTo>
                  <a:cubicBezTo>
                    <a:pt x="13" y="774"/>
                    <a:pt x="13" y="774"/>
                    <a:pt x="13" y="774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7" y="769"/>
                    <a:pt x="17" y="769"/>
                    <a:pt x="17" y="769"/>
                  </a:cubicBezTo>
                  <a:cubicBezTo>
                    <a:pt x="17" y="769"/>
                    <a:pt x="17" y="769"/>
                    <a:pt x="17" y="769"/>
                  </a:cubicBezTo>
                  <a:cubicBezTo>
                    <a:pt x="18" y="766"/>
                    <a:pt x="18" y="766"/>
                    <a:pt x="18" y="766"/>
                  </a:cubicBezTo>
                  <a:cubicBezTo>
                    <a:pt x="19" y="764"/>
                    <a:pt x="19" y="764"/>
                    <a:pt x="19" y="764"/>
                  </a:cubicBezTo>
                  <a:cubicBezTo>
                    <a:pt x="19" y="763"/>
                    <a:pt x="19" y="763"/>
                    <a:pt x="19" y="763"/>
                  </a:cubicBezTo>
                  <a:cubicBezTo>
                    <a:pt x="20" y="760"/>
                    <a:pt x="20" y="760"/>
                    <a:pt x="20" y="760"/>
                  </a:cubicBezTo>
                  <a:cubicBezTo>
                    <a:pt x="22" y="758"/>
                    <a:pt x="22" y="758"/>
                    <a:pt x="22" y="758"/>
                  </a:cubicBezTo>
                  <a:cubicBezTo>
                    <a:pt x="23" y="755"/>
                    <a:pt x="23" y="755"/>
                    <a:pt x="23" y="755"/>
                  </a:cubicBezTo>
                  <a:cubicBezTo>
                    <a:pt x="22" y="752"/>
                    <a:pt x="22" y="752"/>
                    <a:pt x="22" y="752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19" y="747"/>
                    <a:pt x="19" y="747"/>
                    <a:pt x="19" y="747"/>
                  </a:cubicBezTo>
                  <a:cubicBezTo>
                    <a:pt x="18" y="746"/>
                    <a:pt x="18" y="746"/>
                    <a:pt x="18" y="746"/>
                  </a:cubicBezTo>
                  <a:cubicBezTo>
                    <a:pt x="17" y="745"/>
                    <a:pt x="17" y="745"/>
                    <a:pt x="17" y="745"/>
                  </a:cubicBezTo>
                  <a:cubicBezTo>
                    <a:pt x="15" y="744"/>
                    <a:pt x="15" y="744"/>
                    <a:pt x="15" y="744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3" y="741"/>
                    <a:pt x="13" y="741"/>
                    <a:pt x="13" y="741"/>
                  </a:cubicBezTo>
                  <a:cubicBezTo>
                    <a:pt x="11" y="739"/>
                    <a:pt x="11" y="739"/>
                    <a:pt x="11" y="739"/>
                  </a:cubicBezTo>
                  <a:cubicBezTo>
                    <a:pt x="9" y="737"/>
                    <a:pt x="9" y="737"/>
                    <a:pt x="9" y="737"/>
                  </a:cubicBezTo>
                  <a:cubicBezTo>
                    <a:pt x="8" y="733"/>
                    <a:pt x="8" y="733"/>
                    <a:pt x="8" y="733"/>
                  </a:cubicBezTo>
                  <a:cubicBezTo>
                    <a:pt x="8" y="732"/>
                    <a:pt x="8" y="732"/>
                    <a:pt x="8" y="732"/>
                  </a:cubicBezTo>
                  <a:cubicBezTo>
                    <a:pt x="10" y="729"/>
                    <a:pt x="10" y="729"/>
                    <a:pt x="10" y="729"/>
                  </a:cubicBezTo>
                  <a:cubicBezTo>
                    <a:pt x="13" y="726"/>
                    <a:pt x="13" y="726"/>
                    <a:pt x="13" y="726"/>
                  </a:cubicBezTo>
                  <a:cubicBezTo>
                    <a:pt x="19" y="723"/>
                    <a:pt x="19" y="723"/>
                    <a:pt x="19" y="723"/>
                  </a:cubicBezTo>
                  <a:cubicBezTo>
                    <a:pt x="23" y="722"/>
                    <a:pt x="23" y="722"/>
                    <a:pt x="23" y="722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28" y="717"/>
                    <a:pt x="28" y="717"/>
                    <a:pt x="28" y="717"/>
                  </a:cubicBezTo>
                  <a:cubicBezTo>
                    <a:pt x="30" y="713"/>
                    <a:pt x="30" y="713"/>
                    <a:pt x="30" y="713"/>
                  </a:cubicBezTo>
                  <a:cubicBezTo>
                    <a:pt x="31" y="711"/>
                    <a:pt x="31" y="711"/>
                    <a:pt x="31" y="711"/>
                  </a:cubicBezTo>
                  <a:cubicBezTo>
                    <a:pt x="32" y="707"/>
                    <a:pt x="32" y="707"/>
                    <a:pt x="32" y="707"/>
                  </a:cubicBezTo>
                  <a:cubicBezTo>
                    <a:pt x="32" y="705"/>
                    <a:pt x="32" y="705"/>
                    <a:pt x="32" y="705"/>
                  </a:cubicBezTo>
                  <a:cubicBezTo>
                    <a:pt x="34" y="703"/>
                    <a:pt x="34" y="703"/>
                    <a:pt x="34" y="703"/>
                  </a:cubicBezTo>
                  <a:cubicBezTo>
                    <a:pt x="35" y="701"/>
                    <a:pt x="35" y="701"/>
                    <a:pt x="35" y="701"/>
                  </a:cubicBezTo>
                  <a:cubicBezTo>
                    <a:pt x="38" y="699"/>
                    <a:pt x="38" y="699"/>
                    <a:pt x="38" y="699"/>
                  </a:cubicBezTo>
                  <a:cubicBezTo>
                    <a:pt x="41" y="699"/>
                    <a:pt x="41" y="699"/>
                    <a:pt x="41" y="699"/>
                  </a:cubicBezTo>
                  <a:cubicBezTo>
                    <a:pt x="41" y="699"/>
                    <a:pt x="41" y="699"/>
                    <a:pt x="41" y="699"/>
                  </a:cubicBezTo>
                  <a:cubicBezTo>
                    <a:pt x="45" y="699"/>
                    <a:pt x="45" y="699"/>
                    <a:pt x="45" y="699"/>
                  </a:cubicBezTo>
                  <a:cubicBezTo>
                    <a:pt x="49" y="700"/>
                    <a:pt x="49" y="700"/>
                    <a:pt x="49" y="700"/>
                  </a:cubicBezTo>
                  <a:cubicBezTo>
                    <a:pt x="53" y="700"/>
                    <a:pt x="53" y="700"/>
                    <a:pt x="53" y="700"/>
                  </a:cubicBezTo>
                  <a:cubicBezTo>
                    <a:pt x="57" y="702"/>
                    <a:pt x="57" y="702"/>
                    <a:pt x="57" y="702"/>
                  </a:cubicBezTo>
                  <a:cubicBezTo>
                    <a:pt x="61" y="703"/>
                    <a:pt x="61" y="703"/>
                    <a:pt x="61" y="703"/>
                  </a:cubicBezTo>
                  <a:cubicBezTo>
                    <a:pt x="62" y="703"/>
                    <a:pt x="62" y="703"/>
                    <a:pt x="62" y="703"/>
                  </a:cubicBezTo>
                  <a:cubicBezTo>
                    <a:pt x="66" y="704"/>
                    <a:pt x="66" y="704"/>
                    <a:pt x="66" y="704"/>
                  </a:cubicBezTo>
                  <a:cubicBezTo>
                    <a:pt x="69" y="705"/>
                    <a:pt x="69" y="705"/>
                    <a:pt x="69" y="705"/>
                  </a:cubicBezTo>
                  <a:cubicBezTo>
                    <a:pt x="71" y="704"/>
                    <a:pt x="71" y="704"/>
                    <a:pt x="71" y="704"/>
                  </a:cubicBezTo>
                  <a:cubicBezTo>
                    <a:pt x="72" y="704"/>
                    <a:pt x="72" y="704"/>
                    <a:pt x="72" y="704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74" y="703"/>
                    <a:pt x="74" y="703"/>
                    <a:pt x="74" y="703"/>
                  </a:cubicBezTo>
                  <a:cubicBezTo>
                    <a:pt x="75" y="701"/>
                    <a:pt x="75" y="701"/>
                    <a:pt x="75" y="701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79" y="696"/>
                    <a:pt x="79" y="696"/>
                    <a:pt x="79" y="696"/>
                  </a:cubicBezTo>
                  <a:cubicBezTo>
                    <a:pt x="81" y="693"/>
                    <a:pt x="81" y="693"/>
                    <a:pt x="81" y="693"/>
                  </a:cubicBezTo>
                  <a:cubicBezTo>
                    <a:pt x="83" y="691"/>
                    <a:pt x="83" y="691"/>
                    <a:pt x="83" y="691"/>
                  </a:cubicBezTo>
                  <a:cubicBezTo>
                    <a:pt x="85" y="688"/>
                    <a:pt x="85" y="688"/>
                    <a:pt x="85" y="688"/>
                  </a:cubicBezTo>
                  <a:cubicBezTo>
                    <a:pt x="88" y="686"/>
                    <a:pt x="88" y="686"/>
                    <a:pt x="88" y="686"/>
                  </a:cubicBezTo>
                  <a:cubicBezTo>
                    <a:pt x="91" y="686"/>
                    <a:pt x="91" y="686"/>
                    <a:pt x="91" y="686"/>
                  </a:cubicBezTo>
                  <a:cubicBezTo>
                    <a:pt x="95" y="684"/>
                    <a:pt x="95" y="684"/>
                    <a:pt x="95" y="684"/>
                  </a:cubicBezTo>
                  <a:cubicBezTo>
                    <a:pt x="97" y="682"/>
                    <a:pt x="97" y="682"/>
                    <a:pt x="97" y="682"/>
                  </a:cubicBezTo>
                  <a:cubicBezTo>
                    <a:pt x="101" y="678"/>
                    <a:pt x="101" y="678"/>
                    <a:pt x="101" y="678"/>
                  </a:cubicBezTo>
                  <a:cubicBezTo>
                    <a:pt x="104" y="674"/>
                    <a:pt x="104" y="674"/>
                    <a:pt x="104" y="674"/>
                  </a:cubicBezTo>
                  <a:cubicBezTo>
                    <a:pt x="106" y="670"/>
                    <a:pt x="106" y="670"/>
                    <a:pt x="106" y="670"/>
                  </a:cubicBezTo>
                  <a:cubicBezTo>
                    <a:pt x="107" y="668"/>
                    <a:pt x="107" y="668"/>
                    <a:pt x="107" y="668"/>
                  </a:cubicBezTo>
                  <a:cubicBezTo>
                    <a:pt x="108" y="664"/>
                    <a:pt x="108" y="664"/>
                    <a:pt x="108" y="664"/>
                  </a:cubicBezTo>
                  <a:cubicBezTo>
                    <a:pt x="109" y="662"/>
                    <a:pt x="109" y="662"/>
                    <a:pt x="109" y="662"/>
                  </a:cubicBezTo>
                  <a:cubicBezTo>
                    <a:pt x="110" y="661"/>
                    <a:pt x="110" y="661"/>
                    <a:pt x="110" y="661"/>
                  </a:cubicBezTo>
                  <a:cubicBezTo>
                    <a:pt x="112" y="660"/>
                    <a:pt x="112" y="660"/>
                    <a:pt x="112" y="660"/>
                  </a:cubicBezTo>
                  <a:cubicBezTo>
                    <a:pt x="113" y="658"/>
                    <a:pt x="113" y="658"/>
                    <a:pt x="113" y="658"/>
                  </a:cubicBezTo>
                  <a:cubicBezTo>
                    <a:pt x="115" y="657"/>
                    <a:pt x="115" y="657"/>
                    <a:pt x="115" y="657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9" y="653"/>
                    <a:pt x="119" y="653"/>
                    <a:pt x="119" y="653"/>
                  </a:cubicBezTo>
                  <a:cubicBezTo>
                    <a:pt x="120" y="650"/>
                    <a:pt x="120" y="650"/>
                    <a:pt x="120" y="650"/>
                  </a:cubicBezTo>
                  <a:cubicBezTo>
                    <a:pt x="122" y="647"/>
                    <a:pt x="122" y="647"/>
                    <a:pt x="122" y="647"/>
                  </a:cubicBezTo>
                  <a:cubicBezTo>
                    <a:pt x="122" y="646"/>
                    <a:pt x="122" y="646"/>
                    <a:pt x="122" y="646"/>
                  </a:cubicBezTo>
                  <a:cubicBezTo>
                    <a:pt x="122" y="643"/>
                    <a:pt x="122" y="643"/>
                    <a:pt x="122" y="643"/>
                  </a:cubicBezTo>
                  <a:cubicBezTo>
                    <a:pt x="122" y="642"/>
                    <a:pt x="122" y="642"/>
                    <a:pt x="122" y="642"/>
                  </a:cubicBezTo>
                  <a:cubicBezTo>
                    <a:pt x="122" y="640"/>
                    <a:pt x="122" y="640"/>
                    <a:pt x="122" y="640"/>
                  </a:cubicBezTo>
                  <a:cubicBezTo>
                    <a:pt x="121" y="637"/>
                    <a:pt x="121" y="637"/>
                    <a:pt x="121" y="637"/>
                  </a:cubicBezTo>
                  <a:cubicBezTo>
                    <a:pt x="118" y="634"/>
                    <a:pt x="118" y="634"/>
                    <a:pt x="118" y="634"/>
                  </a:cubicBezTo>
                  <a:cubicBezTo>
                    <a:pt x="116" y="631"/>
                    <a:pt x="116" y="631"/>
                    <a:pt x="116" y="631"/>
                  </a:cubicBezTo>
                  <a:cubicBezTo>
                    <a:pt x="114" y="629"/>
                    <a:pt x="114" y="629"/>
                    <a:pt x="114" y="629"/>
                  </a:cubicBezTo>
                  <a:cubicBezTo>
                    <a:pt x="112" y="626"/>
                    <a:pt x="112" y="626"/>
                    <a:pt x="112" y="626"/>
                  </a:cubicBezTo>
                  <a:cubicBezTo>
                    <a:pt x="110" y="624"/>
                    <a:pt x="110" y="624"/>
                    <a:pt x="110" y="624"/>
                  </a:cubicBezTo>
                  <a:cubicBezTo>
                    <a:pt x="110" y="621"/>
                    <a:pt x="110" y="621"/>
                    <a:pt x="110" y="621"/>
                  </a:cubicBezTo>
                  <a:cubicBezTo>
                    <a:pt x="112" y="618"/>
                    <a:pt x="112" y="618"/>
                    <a:pt x="112" y="618"/>
                  </a:cubicBezTo>
                  <a:cubicBezTo>
                    <a:pt x="113" y="616"/>
                    <a:pt x="113" y="616"/>
                    <a:pt x="113" y="616"/>
                  </a:cubicBezTo>
                  <a:cubicBezTo>
                    <a:pt x="115" y="615"/>
                    <a:pt x="115" y="615"/>
                    <a:pt x="115" y="615"/>
                  </a:cubicBezTo>
                  <a:cubicBezTo>
                    <a:pt x="119" y="614"/>
                    <a:pt x="119" y="614"/>
                    <a:pt x="119" y="614"/>
                  </a:cubicBezTo>
                  <a:cubicBezTo>
                    <a:pt x="123" y="613"/>
                    <a:pt x="123" y="613"/>
                    <a:pt x="123" y="613"/>
                  </a:cubicBezTo>
                  <a:cubicBezTo>
                    <a:pt x="126" y="613"/>
                    <a:pt x="126" y="613"/>
                    <a:pt x="126" y="613"/>
                  </a:cubicBezTo>
                  <a:cubicBezTo>
                    <a:pt x="129" y="614"/>
                    <a:pt x="129" y="614"/>
                    <a:pt x="129" y="614"/>
                  </a:cubicBezTo>
                  <a:cubicBezTo>
                    <a:pt x="131" y="615"/>
                    <a:pt x="131" y="615"/>
                    <a:pt x="131" y="615"/>
                  </a:cubicBezTo>
                  <a:cubicBezTo>
                    <a:pt x="132" y="615"/>
                    <a:pt x="132" y="615"/>
                    <a:pt x="132" y="615"/>
                  </a:cubicBezTo>
                  <a:cubicBezTo>
                    <a:pt x="135" y="616"/>
                    <a:pt x="135" y="616"/>
                    <a:pt x="135" y="616"/>
                  </a:cubicBezTo>
                  <a:cubicBezTo>
                    <a:pt x="137" y="616"/>
                    <a:pt x="137" y="616"/>
                    <a:pt x="137" y="616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2" y="613"/>
                    <a:pt x="142" y="613"/>
                    <a:pt x="142" y="613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4" y="609"/>
                    <a:pt x="144" y="609"/>
                    <a:pt x="144" y="609"/>
                  </a:cubicBezTo>
                  <a:cubicBezTo>
                    <a:pt x="146" y="605"/>
                    <a:pt x="146" y="605"/>
                    <a:pt x="146" y="605"/>
                  </a:cubicBezTo>
                  <a:cubicBezTo>
                    <a:pt x="147" y="603"/>
                    <a:pt x="147" y="603"/>
                    <a:pt x="147" y="603"/>
                  </a:cubicBezTo>
                  <a:cubicBezTo>
                    <a:pt x="150" y="601"/>
                    <a:pt x="150" y="601"/>
                    <a:pt x="150" y="601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52" y="595"/>
                    <a:pt x="152" y="595"/>
                    <a:pt x="152" y="595"/>
                  </a:cubicBezTo>
                  <a:cubicBezTo>
                    <a:pt x="152" y="591"/>
                    <a:pt x="152" y="591"/>
                    <a:pt x="152" y="591"/>
                  </a:cubicBezTo>
                  <a:cubicBezTo>
                    <a:pt x="151" y="586"/>
                    <a:pt x="151" y="586"/>
                    <a:pt x="151" y="586"/>
                  </a:cubicBezTo>
                  <a:cubicBezTo>
                    <a:pt x="148" y="581"/>
                    <a:pt x="148" y="581"/>
                    <a:pt x="148" y="581"/>
                  </a:cubicBezTo>
                  <a:cubicBezTo>
                    <a:pt x="143" y="575"/>
                    <a:pt x="143" y="575"/>
                    <a:pt x="143" y="575"/>
                  </a:cubicBezTo>
                  <a:cubicBezTo>
                    <a:pt x="140" y="571"/>
                    <a:pt x="140" y="571"/>
                    <a:pt x="140" y="571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35" y="564"/>
                    <a:pt x="135" y="564"/>
                    <a:pt x="135" y="564"/>
                  </a:cubicBezTo>
                  <a:cubicBezTo>
                    <a:pt x="133" y="560"/>
                    <a:pt x="133" y="560"/>
                    <a:pt x="133" y="560"/>
                  </a:cubicBezTo>
                  <a:cubicBezTo>
                    <a:pt x="131" y="557"/>
                    <a:pt x="131" y="557"/>
                    <a:pt x="131" y="557"/>
                  </a:cubicBezTo>
                  <a:cubicBezTo>
                    <a:pt x="130" y="554"/>
                    <a:pt x="130" y="554"/>
                    <a:pt x="130" y="554"/>
                  </a:cubicBezTo>
                  <a:cubicBezTo>
                    <a:pt x="130" y="550"/>
                    <a:pt x="130" y="550"/>
                    <a:pt x="130" y="550"/>
                  </a:cubicBezTo>
                  <a:cubicBezTo>
                    <a:pt x="129" y="546"/>
                    <a:pt x="129" y="546"/>
                    <a:pt x="129" y="546"/>
                  </a:cubicBezTo>
                  <a:cubicBezTo>
                    <a:pt x="128" y="542"/>
                    <a:pt x="128" y="542"/>
                    <a:pt x="128" y="542"/>
                  </a:cubicBezTo>
                  <a:cubicBezTo>
                    <a:pt x="127" y="539"/>
                    <a:pt x="127" y="539"/>
                    <a:pt x="127" y="539"/>
                  </a:cubicBezTo>
                  <a:cubicBezTo>
                    <a:pt x="125" y="536"/>
                    <a:pt x="125" y="536"/>
                    <a:pt x="125" y="536"/>
                  </a:cubicBezTo>
                  <a:cubicBezTo>
                    <a:pt x="123" y="533"/>
                    <a:pt x="123" y="533"/>
                    <a:pt x="123" y="533"/>
                  </a:cubicBezTo>
                  <a:cubicBezTo>
                    <a:pt x="120" y="531"/>
                    <a:pt x="120" y="531"/>
                    <a:pt x="120" y="531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115" y="528"/>
                    <a:pt x="115" y="528"/>
                    <a:pt x="115" y="528"/>
                  </a:cubicBezTo>
                  <a:cubicBezTo>
                    <a:pt x="113" y="526"/>
                    <a:pt x="113" y="526"/>
                    <a:pt x="113" y="526"/>
                  </a:cubicBezTo>
                  <a:cubicBezTo>
                    <a:pt x="111" y="523"/>
                    <a:pt x="111" y="523"/>
                    <a:pt x="111" y="523"/>
                  </a:cubicBezTo>
                  <a:cubicBezTo>
                    <a:pt x="107" y="518"/>
                    <a:pt x="107" y="518"/>
                    <a:pt x="107" y="518"/>
                  </a:cubicBezTo>
                  <a:cubicBezTo>
                    <a:pt x="101" y="508"/>
                    <a:pt x="101" y="508"/>
                    <a:pt x="101" y="508"/>
                  </a:cubicBezTo>
                  <a:cubicBezTo>
                    <a:pt x="97" y="500"/>
                    <a:pt x="97" y="500"/>
                    <a:pt x="97" y="500"/>
                  </a:cubicBezTo>
                  <a:cubicBezTo>
                    <a:pt x="94" y="496"/>
                    <a:pt x="94" y="496"/>
                    <a:pt x="94" y="496"/>
                  </a:cubicBezTo>
                  <a:cubicBezTo>
                    <a:pt x="92" y="494"/>
                    <a:pt x="92" y="494"/>
                    <a:pt x="92" y="494"/>
                  </a:cubicBezTo>
                  <a:cubicBezTo>
                    <a:pt x="89" y="487"/>
                    <a:pt x="89" y="487"/>
                    <a:pt x="89" y="487"/>
                  </a:cubicBezTo>
                  <a:cubicBezTo>
                    <a:pt x="87" y="484"/>
                    <a:pt x="87" y="484"/>
                    <a:pt x="87" y="484"/>
                  </a:cubicBezTo>
                  <a:cubicBezTo>
                    <a:pt x="87" y="482"/>
                    <a:pt x="87" y="482"/>
                    <a:pt x="87" y="482"/>
                  </a:cubicBezTo>
                  <a:cubicBezTo>
                    <a:pt x="87" y="480"/>
                    <a:pt x="87" y="480"/>
                    <a:pt x="87" y="480"/>
                  </a:cubicBezTo>
                  <a:cubicBezTo>
                    <a:pt x="86" y="476"/>
                    <a:pt x="86" y="476"/>
                    <a:pt x="86" y="476"/>
                  </a:cubicBezTo>
                  <a:cubicBezTo>
                    <a:pt x="85" y="474"/>
                    <a:pt x="85" y="474"/>
                    <a:pt x="85" y="474"/>
                  </a:cubicBezTo>
                  <a:cubicBezTo>
                    <a:pt x="83" y="472"/>
                    <a:pt x="83" y="472"/>
                    <a:pt x="83" y="472"/>
                  </a:cubicBezTo>
                  <a:cubicBezTo>
                    <a:pt x="81" y="472"/>
                    <a:pt x="81" y="472"/>
                    <a:pt x="81" y="472"/>
                  </a:cubicBezTo>
                  <a:cubicBezTo>
                    <a:pt x="76" y="470"/>
                    <a:pt x="76" y="470"/>
                    <a:pt x="76" y="470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72" y="468"/>
                    <a:pt x="72" y="468"/>
                    <a:pt x="72" y="468"/>
                  </a:cubicBezTo>
                  <a:cubicBezTo>
                    <a:pt x="70" y="466"/>
                    <a:pt x="70" y="466"/>
                    <a:pt x="70" y="466"/>
                  </a:cubicBezTo>
                  <a:cubicBezTo>
                    <a:pt x="70" y="466"/>
                    <a:pt x="70" y="466"/>
                    <a:pt x="70" y="466"/>
                  </a:cubicBezTo>
                  <a:cubicBezTo>
                    <a:pt x="69" y="464"/>
                    <a:pt x="69" y="464"/>
                    <a:pt x="69" y="464"/>
                  </a:cubicBezTo>
                  <a:cubicBezTo>
                    <a:pt x="68" y="462"/>
                    <a:pt x="68" y="462"/>
                    <a:pt x="68" y="462"/>
                  </a:cubicBezTo>
                  <a:cubicBezTo>
                    <a:pt x="69" y="459"/>
                    <a:pt x="69" y="459"/>
                    <a:pt x="69" y="459"/>
                  </a:cubicBezTo>
                  <a:cubicBezTo>
                    <a:pt x="71" y="456"/>
                    <a:pt x="71" y="456"/>
                    <a:pt x="71" y="456"/>
                  </a:cubicBezTo>
                  <a:cubicBezTo>
                    <a:pt x="73" y="454"/>
                    <a:pt x="73" y="454"/>
                    <a:pt x="73" y="454"/>
                  </a:cubicBezTo>
                  <a:cubicBezTo>
                    <a:pt x="73" y="453"/>
                    <a:pt x="73" y="453"/>
                    <a:pt x="73" y="453"/>
                  </a:cubicBezTo>
                  <a:cubicBezTo>
                    <a:pt x="73" y="451"/>
                    <a:pt x="73" y="451"/>
                    <a:pt x="73" y="451"/>
                  </a:cubicBezTo>
                  <a:cubicBezTo>
                    <a:pt x="73" y="449"/>
                    <a:pt x="73" y="449"/>
                    <a:pt x="73" y="449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3" y="445"/>
                    <a:pt x="73" y="445"/>
                    <a:pt x="73" y="445"/>
                  </a:cubicBezTo>
                  <a:cubicBezTo>
                    <a:pt x="75" y="443"/>
                    <a:pt x="75" y="443"/>
                    <a:pt x="75" y="443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82" y="439"/>
                    <a:pt x="82" y="439"/>
                    <a:pt x="82" y="439"/>
                  </a:cubicBezTo>
                  <a:cubicBezTo>
                    <a:pt x="88" y="434"/>
                    <a:pt x="88" y="434"/>
                    <a:pt x="88" y="434"/>
                  </a:cubicBezTo>
                  <a:cubicBezTo>
                    <a:pt x="89" y="433"/>
                    <a:pt x="89" y="433"/>
                    <a:pt x="89" y="433"/>
                  </a:cubicBezTo>
                  <a:cubicBezTo>
                    <a:pt x="94" y="429"/>
                    <a:pt x="94" y="429"/>
                    <a:pt x="94" y="429"/>
                  </a:cubicBezTo>
                  <a:cubicBezTo>
                    <a:pt x="99" y="426"/>
                    <a:pt x="99" y="426"/>
                    <a:pt x="99" y="426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12" y="421"/>
                    <a:pt x="112" y="421"/>
                    <a:pt x="112" y="421"/>
                  </a:cubicBezTo>
                  <a:cubicBezTo>
                    <a:pt x="117" y="418"/>
                    <a:pt x="117" y="418"/>
                    <a:pt x="117" y="418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25" y="414"/>
                    <a:pt x="125" y="414"/>
                    <a:pt x="125" y="414"/>
                  </a:cubicBezTo>
                  <a:cubicBezTo>
                    <a:pt x="131" y="413"/>
                    <a:pt x="131" y="413"/>
                    <a:pt x="131" y="413"/>
                  </a:cubicBezTo>
                  <a:cubicBezTo>
                    <a:pt x="139" y="410"/>
                    <a:pt x="139" y="410"/>
                    <a:pt x="139" y="410"/>
                  </a:cubicBezTo>
                  <a:cubicBezTo>
                    <a:pt x="147" y="406"/>
                    <a:pt x="147" y="406"/>
                    <a:pt x="147" y="406"/>
                  </a:cubicBezTo>
                  <a:cubicBezTo>
                    <a:pt x="148" y="405"/>
                    <a:pt x="148" y="405"/>
                    <a:pt x="148" y="405"/>
                  </a:cubicBezTo>
                  <a:cubicBezTo>
                    <a:pt x="154" y="401"/>
                    <a:pt x="154" y="401"/>
                    <a:pt x="154" y="401"/>
                  </a:cubicBezTo>
                  <a:cubicBezTo>
                    <a:pt x="156" y="400"/>
                    <a:pt x="156" y="400"/>
                    <a:pt x="156" y="400"/>
                  </a:cubicBezTo>
                  <a:cubicBezTo>
                    <a:pt x="158" y="399"/>
                    <a:pt x="158" y="399"/>
                    <a:pt x="158" y="399"/>
                  </a:cubicBezTo>
                  <a:cubicBezTo>
                    <a:pt x="162" y="397"/>
                    <a:pt x="162" y="397"/>
                    <a:pt x="162" y="397"/>
                  </a:cubicBezTo>
                  <a:cubicBezTo>
                    <a:pt x="165" y="395"/>
                    <a:pt x="165" y="395"/>
                    <a:pt x="165" y="395"/>
                  </a:cubicBezTo>
                  <a:cubicBezTo>
                    <a:pt x="168" y="392"/>
                    <a:pt x="168" y="392"/>
                    <a:pt x="168" y="392"/>
                  </a:cubicBezTo>
                  <a:cubicBezTo>
                    <a:pt x="171" y="390"/>
                    <a:pt x="171" y="390"/>
                    <a:pt x="171" y="390"/>
                  </a:cubicBezTo>
                  <a:cubicBezTo>
                    <a:pt x="174" y="387"/>
                    <a:pt x="174" y="387"/>
                    <a:pt x="174" y="387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8" y="384"/>
                    <a:pt x="178" y="384"/>
                    <a:pt x="178" y="384"/>
                  </a:cubicBezTo>
                  <a:cubicBezTo>
                    <a:pt x="180" y="383"/>
                    <a:pt x="180" y="383"/>
                    <a:pt x="180" y="383"/>
                  </a:cubicBezTo>
                  <a:cubicBezTo>
                    <a:pt x="180" y="381"/>
                    <a:pt x="180" y="381"/>
                    <a:pt x="180" y="381"/>
                  </a:cubicBezTo>
                  <a:cubicBezTo>
                    <a:pt x="180" y="379"/>
                    <a:pt x="180" y="379"/>
                    <a:pt x="180" y="379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2" y="374"/>
                    <a:pt x="182" y="374"/>
                    <a:pt x="182" y="374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2" y="357"/>
                    <a:pt x="192" y="357"/>
                    <a:pt x="192" y="357"/>
                  </a:cubicBezTo>
                  <a:cubicBezTo>
                    <a:pt x="193" y="355"/>
                    <a:pt x="193" y="355"/>
                    <a:pt x="193" y="355"/>
                  </a:cubicBezTo>
                  <a:cubicBezTo>
                    <a:pt x="194" y="353"/>
                    <a:pt x="194" y="353"/>
                    <a:pt x="194" y="353"/>
                  </a:cubicBezTo>
                  <a:cubicBezTo>
                    <a:pt x="196" y="351"/>
                    <a:pt x="196" y="351"/>
                    <a:pt x="196" y="351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0" y="349"/>
                    <a:pt x="200" y="349"/>
                    <a:pt x="200" y="349"/>
                  </a:cubicBezTo>
                  <a:cubicBezTo>
                    <a:pt x="202" y="347"/>
                    <a:pt x="202" y="347"/>
                    <a:pt x="202" y="347"/>
                  </a:cubicBezTo>
                  <a:cubicBezTo>
                    <a:pt x="204" y="345"/>
                    <a:pt x="204" y="345"/>
                    <a:pt x="204" y="345"/>
                  </a:cubicBezTo>
                  <a:cubicBezTo>
                    <a:pt x="207" y="343"/>
                    <a:pt x="207" y="343"/>
                    <a:pt x="207" y="343"/>
                  </a:cubicBezTo>
                  <a:cubicBezTo>
                    <a:pt x="211" y="342"/>
                    <a:pt x="211" y="342"/>
                    <a:pt x="211" y="342"/>
                  </a:cubicBezTo>
                  <a:cubicBezTo>
                    <a:pt x="214" y="340"/>
                    <a:pt x="214" y="340"/>
                    <a:pt x="214" y="340"/>
                  </a:cubicBezTo>
                  <a:cubicBezTo>
                    <a:pt x="217" y="339"/>
                    <a:pt x="217" y="339"/>
                    <a:pt x="217" y="339"/>
                  </a:cubicBezTo>
                  <a:cubicBezTo>
                    <a:pt x="222" y="338"/>
                    <a:pt x="222" y="338"/>
                    <a:pt x="222" y="338"/>
                  </a:cubicBezTo>
                  <a:cubicBezTo>
                    <a:pt x="225" y="337"/>
                    <a:pt x="225" y="337"/>
                    <a:pt x="225" y="337"/>
                  </a:cubicBezTo>
                  <a:cubicBezTo>
                    <a:pt x="226" y="336"/>
                    <a:pt x="226" y="336"/>
                    <a:pt x="226" y="336"/>
                  </a:cubicBezTo>
                  <a:cubicBezTo>
                    <a:pt x="229" y="334"/>
                    <a:pt x="229" y="334"/>
                    <a:pt x="229" y="334"/>
                  </a:cubicBezTo>
                  <a:cubicBezTo>
                    <a:pt x="234" y="330"/>
                    <a:pt x="234" y="330"/>
                    <a:pt x="234" y="330"/>
                  </a:cubicBezTo>
                  <a:cubicBezTo>
                    <a:pt x="237" y="326"/>
                    <a:pt x="237" y="326"/>
                    <a:pt x="237" y="326"/>
                  </a:cubicBezTo>
                  <a:cubicBezTo>
                    <a:pt x="239" y="323"/>
                    <a:pt x="239" y="323"/>
                    <a:pt x="239" y="323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1" y="318"/>
                    <a:pt x="241" y="318"/>
                    <a:pt x="241" y="318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39" y="316"/>
                    <a:pt x="239" y="316"/>
                    <a:pt x="239" y="316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5" y="318"/>
                    <a:pt x="235" y="318"/>
                    <a:pt x="235" y="318"/>
                  </a:cubicBezTo>
                  <a:cubicBezTo>
                    <a:pt x="234" y="318"/>
                    <a:pt x="234" y="318"/>
                    <a:pt x="234" y="318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3" y="326"/>
                    <a:pt x="223" y="326"/>
                    <a:pt x="223" y="326"/>
                  </a:cubicBezTo>
                  <a:cubicBezTo>
                    <a:pt x="221" y="326"/>
                    <a:pt x="221" y="326"/>
                    <a:pt x="221" y="326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5" y="325"/>
                    <a:pt x="215" y="325"/>
                    <a:pt x="215" y="325"/>
                  </a:cubicBezTo>
                  <a:cubicBezTo>
                    <a:pt x="215" y="323"/>
                    <a:pt x="215" y="323"/>
                    <a:pt x="215" y="323"/>
                  </a:cubicBezTo>
                  <a:cubicBezTo>
                    <a:pt x="215" y="322"/>
                    <a:pt x="215" y="322"/>
                    <a:pt x="215" y="322"/>
                  </a:cubicBezTo>
                  <a:cubicBezTo>
                    <a:pt x="216" y="321"/>
                    <a:pt x="216" y="321"/>
                    <a:pt x="216" y="321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8" y="316"/>
                    <a:pt x="218" y="316"/>
                    <a:pt x="218" y="316"/>
                  </a:cubicBezTo>
                  <a:cubicBezTo>
                    <a:pt x="220" y="313"/>
                    <a:pt x="220" y="313"/>
                    <a:pt x="220" y="313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6" y="303"/>
                    <a:pt x="226" y="303"/>
                    <a:pt x="226" y="303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31" y="298"/>
                    <a:pt x="231" y="298"/>
                    <a:pt x="231" y="298"/>
                  </a:cubicBezTo>
                  <a:cubicBezTo>
                    <a:pt x="234" y="296"/>
                    <a:pt x="234" y="296"/>
                    <a:pt x="234" y="296"/>
                  </a:cubicBezTo>
                  <a:cubicBezTo>
                    <a:pt x="235" y="296"/>
                    <a:pt x="235" y="296"/>
                    <a:pt x="235" y="296"/>
                  </a:cubicBezTo>
                  <a:cubicBezTo>
                    <a:pt x="237" y="296"/>
                    <a:pt x="237" y="296"/>
                    <a:pt x="237" y="296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41" y="295"/>
                    <a:pt x="241" y="295"/>
                    <a:pt x="241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7" y="291"/>
                    <a:pt x="247" y="291"/>
                    <a:pt x="247" y="291"/>
                  </a:cubicBezTo>
                  <a:cubicBezTo>
                    <a:pt x="250" y="290"/>
                    <a:pt x="250" y="290"/>
                    <a:pt x="250" y="290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255" y="287"/>
                    <a:pt x="255" y="287"/>
                    <a:pt x="255" y="287"/>
                  </a:cubicBezTo>
                  <a:cubicBezTo>
                    <a:pt x="257" y="285"/>
                    <a:pt x="257" y="285"/>
                    <a:pt x="257" y="285"/>
                  </a:cubicBezTo>
                  <a:cubicBezTo>
                    <a:pt x="258" y="283"/>
                    <a:pt x="258" y="283"/>
                    <a:pt x="258" y="283"/>
                  </a:cubicBezTo>
                  <a:cubicBezTo>
                    <a:pt x="260" y="282"/>
                    <a:pt x="260" y="282"/>
                    <a:pt x="260" y="282"/>
                  </a:cubicBezTo>
                  <a:cubicBezTo>
                    <a:pt x="260" y="279"/>
                    <a:pt x="260" y="279"/>
                    <a:pt x="260" y="279"/>
                  </a:cubicBezTo>
                  <a:cubicBezTo>
                    <a:pt x="262" y="277"/>
                    <a:pt x="262" y="277"/>
                    <a:pt x="262" y="277"/>
                  </a:cubicBezTo>
                  <a:cubicBezTo>
                    <a:pt x="264" y="276"/>
                    <a:pt x="264" y="276"/>
                    <a:pt x="264" y="276"/>
                  </a:cubicBezTo>
                  <a:cubicBezTo>
                    <a:pt x="266" y="275"/>
                    <a:pt x="266" y="275"/>
                    <a:pt x="266" y="275"/>
                  </a:cubicBezTo>
                  <a:cubicBezTo>
                    <a:pt x="269" y="275"/>
                    <a:pt x="269" y="275"/>
                    <a:pt x="269" y="275"/>
                  </a:cubicBezTo>
                  <a:cubicBezTo>
                    <a:pt x="272" y="273"/>
                    <a:pt x="272" y="273"/>
                    <a:pt x="272" y="273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83" y="266"/>
                    <a:pt x="283" y="266"/>
                    <a:pt x="283" y="266"/>
                  </a:cubicBezTo>
                  <a:cubicBezTo>
                    <a:pt x="287" y="263"/>
                    <a:pt x="287" y="263"/>
                    <a:pt x="287" y="263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96" y="252"/>
                    <a:pt x="296" y="252"/>
                    <a:pt x="296" y="252"/>
                  </a:cubicBezTo>
                  <a:cubicBezTo>
                    <a:pt x="298" y="249"/>
                    <a:pt x="298" y="249"/>
                    <a:pt x="298" y="249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5" y="237"/>
                    <a:pt x="305" y="237"/>
                    <a:pt x="305" y="237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8" y="231"/>
                    <a:pt x="308" y="231"/>
                    <a:pt x="308" y="231"/>
                  </a:cubicBezTo>
                  <a:cubicBezTo>
                    <a:pt x="310" y="229"/>
                    <a:pt x="310" y="229"/>
                    <a:pt x="310" y="229"/>
                  </a:cubicBezTo>
                  <a:cubicBezTo>
                    <a:pt x="311" y="227"/>
                    <a:pt x="311" y="227"/>
                    <a:pt x="311" y="227"/>
                  </a:cubicBezTo>
                  <a:cubicBezTo>
                    <a:pt x="313" y="225"/>
                    <a:pt x="313" y="225"/>
                    <a:pt x="313" y="225"/>
                  </a:cubicBezTo>
                  <a:cubicBezTo>
                    <a:pt x="315" y="223"/>
                    <a:pt x="315" y="223"/>
                    <a:pt x="315" y="223"/>
                  </a:cubicBezTo>
                  <a:cubicBezTo>
                    <a:pt x="319" y="221"/>
                    <a:pt x="319" y="221"/>
                    <a:pt x="319" y="221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24" y="215"/>
                    <a:pt x="324" y="215"/>
                    <a:pt x="324" y="215"/>
                  </a:cubicBezTo>
                  <a:cubicBezTo>
                    <a:pt x="324" y="214"/>
                    <a:pt x="324" y="214"/>
                    <a:pt x="324" y="214"/>
                  </a:cubicBezTo>
                  <a:cubicBezTo>
                    <a:pt x="326" y="211"/>
                    <a:pt x="326" y="211"/>
                    <a:pt x="326" y="211"/>
                  </a:cubicBezTo>
                  <a:cubicBezTo>
                    <a:pt x="326" y="209"/>
                    <a:pt x="326" y="209"/>
                    <a:pt x="326" y="209"/>
                  </a:cubicBezTo>
                  <a:cubicBezTo>
                    <a:pt x="327" y="207"/>
                    <a:pt x="327" y="207"/>
                    <a:pt x="327" y="207"/>
                  </a:cubicBezTo>
                  <a:cubicBezTo>
                    <a:pt x="328" y="204"/>
                    <a:pt x="328" y="204"/>
                    <a:pt x="328" y="204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33" y="195"/>
                    <a:pt x="333" y="195"/>
                    <a:pt x="333" y="195"/>
                  </a:cubicBezTo>
                  <a:cubicBezTo>
                    <a:pt x="336" y="190"/>
                    <a:pt x="336" y="190"/>
                    <a:pt x="336" y="190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40" y="182"/>
                    <a:pt x="340" y="182"/>
                    <a:pt x="340" y="182"/>
                  </a:cubicBezTo>
                  <a:cubicBezTo>
                    <a:pt x="342" y="178"/>
                    <a:pt x="342" y="178"/>
                    <a:pt x="342" y="178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5" y="174"/>
                    <a:pt x="345" y="174"/>
                    <a:pt x="345" y="174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7" y="169"/>
                    <a:pt x="347" y="169"/>
                    <a:pt x="347" y="169"/>
                  </a:cubicBezTo>
                  <a:cubicBezTo>
                    <a:pt x="348" y="166"/>
                    <a:pt x="348" y="166"/>
                    <a:pt x="348" y="166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3"/>
                    <a:pt x="347" y="163"/>
                    <a:pt x="347" y="163"/>
                  </a:cubicBezTo>
                  <a:cubicBezTo>
                    <a:pt x="346" y="162"/>
                    <a:pt x="346" y="162"/>
                    <a:pt x="346" y="162"/>
                  </a:cubicBezTo>
                  <a:cubicBezTo>
                    <a:pt x="343" y="159"/>
                    <a:pt x="343" y="159"/>
                    <a:pt x="343" y="159"/>
                  </a:cubicBezTo>
                  <a:cubicBezTo>
                    <a:pt x="341" y="157"/>
                    <a:pt x="341" y="157"/>
                    <a:pt x="341" y="157"/>
                  </a:cubicBezTo>
                  <a:cubicBezTo>
                    <a:pt x="341" y="153"/>
                    <a:pt x="341" y="153"/>
                    <a:pt x="341" y="153"/>
                  </a:cubicBezTo>
                  <a:cubicBezTo>
                    <a:pt x="341" y="152"/>
                    <a:pt x="341" y="152"/>
                    <a:pt x="341" y="152"/>
                  </a:cubicBezTo>
                  <a:cubicBezTo>
                    <a:pt x="344" y="148"/>
                    <a:pt x="344" y="148"/>
                    <a:pt x="344" y="148"/>
                  </a:cubicBezTo>
                  <a:cubicBezTo>
                    <a:pt x="345" y="145"/>
                    <a:pt x="345" y="145"/>
                    <a:pt x="345" y="145"/>
                  </a:cubicBezTo>
                  <a:cubicBezTo>
                    <a:pt x="346" y="142"/>
                    <a:pt x="346" y="142"/>
                    <a:pt x="346" y="142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48" y="137"/>
                    <a:pt x="348" y="137"/>
                    <a:pt x="348" y="137"/>
                  </a:cubicBezTo>
                  <a:cubicBezTo>
                    <a:pt x="350" y="134"/>
                    <a:pt x="350" y="134"/>
                    <a:pt x="350" y="134"/>
                  </a:cubicBezTo>
                  <a:cubicBezTo>
                    <a:pt x="352" y="131"/>
                    <a:pt x="352" y="131"/>
                    <a:pt x="352" y="131"/>
                  </a:cubicBezTo>
                  <a:cubicBezTo>
                    <a:pt x="355" y="129"/>
                    <a:pt x="355" y="129"/>
                    <a:pt x="355" y="129"/>
                  </a:cubicBezTo>
                  <a:cubicBezTo>
                    <a:pt x="357" y="128"/>
                    <a:pt x="357" y="128"/>
                    <a:pt x="357" y="128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63" y="119"/>
                    <a:pt x="363" y="119"/>
                    <a:pt x="363" y="119"/>
                  </a:cubicBezTo>
                  <a:cubicBezTo>
                    <a:pt x="363" y="116"/>
                    <a:pt x="363" y="116"/>
                    <a:pt x="363" y="116"/>
                  </a:cubicBezTo>
                  <a:cubicBezTo>
                    <a:pt x="364" y="113"/>
                    <a:pt x="364" y="113"/>
                    <a:pt x="364" y="113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2"/>
                    <a:pt x="368" y="102"/>
                    <a:pt x="368" y="102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3" y="93"/>
                    <a:pt x="373" y="93"/>
                    <a:pt x="373" y="93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7" y="87"/>
                    <a:pt x="377" y="87"/>
                    <a:pt x="377" y="87"/>
                  </a:cubicBezTo>
                  <a:cubicBezTo>
                    <a:pt x="379" y="84"/>
                    <a:pt x="379" y="84"/>
                    <a:pt x="379" y="84"/>
                  </a:cubicBezTo>
                  <a:cubicBezTo>
                    <a:pt x="382" y="81"/>
                    <a:pt x="382" y="81"/>
                    <a:pt x="382" y="81"/>
                  </a:cubicBezTo>
                  <a:cubicBezTo>
                    <a:pt x="385" y="79"/>
                    <a:pt x="385" y="79"/>
                    <a:pt x="385" y="79"/>
                  </a:cubicBezTo>
                  <a:cubicBezTo>
                    <a:pt x="385" y="78"/>
                    <a:pt x="385" y="78"/>
                    <a:pt x="385" y="78"/>
                  </a:cubicBezTo>
                  <a:cubicBezTo>
                    <a:pt x="388" y="77"/>
                    <a:pt x="388" y="77"/>
                    <a:pt x="388" y="77"/>
                  </a:cubicBezTo>
                  <a:cubicBezTo>
                    <a:pt x="391" y="75"/>
                    <a:pt x="391" y="75"/>
                    <a:pt x="391" y="75"/>
                  </a:cubicBezTo>
                  <a:cubicBezTo>
                    <a:pt x="395" y="72"/>
                    <a:pt x="395" y="72"/>
                    <a:pt x="395" y="72"/>
                  </a:cubicBezTo>
                  <a:cubicBezTo>
                    <a:pt x="400" y="68"/>
                    <a:pt x="400" y="68"/>
                    <a:pt x="400" y="68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11" y="61"/>
                    <a:pt x="411" y="61"/>
                    <a:pt x="411" y="61"/>
                  </a:cubicBezTo>
                  <a:cubicBezTo>
                    <a:pt x="413" y="59"/>
                    <a:pt x="413" y="59"/>
                    <a:pt x="413" y="59"/>
                  </a:cubicBezTo>
                  <a:cubicBezTo>
                    <a:pt x="414" y="59"/>
                    <a:pt x="414" y="59"/>
                    <a:pt x="414" y="59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5" y="56"/>
                    <a:pt x="415" y="56"/>
                    <a:pt x="415" y="56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13" y="51"/>
                    <a:pt x="413" y="51"/>
                    <a:pt x="413" y="51"/>
                  </a:cubicBezTo>
                  <a:cubicBezTo>
                    <a:pt x="412" y="49"/>
                    <a:pt x="412" y="49"/>
                    <a:pt x="412" y="49"/>
                  </a:cubicBezTo>
                  <a:cubicBezTo>
                    <a:pt x="412" y="47"/>
                    <a:pt x="412" y="47"/>
                    <a:pt x="412" y="47"/>
                  </a:cubicBezTo>
                  <a:cubicBezTo>
                    <a:pt x="414" y="45"/>
                    <a:pt x="414" y="45"/>
                    <a:pt x="414" y="45"/>
                  </a:cubicBezTo>
                  <a:cubicBezTo>
                    <a:pt x="415" y="44"/>
                    <a:pt x="415" y="44"/>
                    <a:pt x="415" y="44"/>
                  </a:cubicBezTo>
                  <a:cubicBezTo>
                    <a:pt x="417" y="43"/>
                    <a:pt x="417" y="43"/>
                    <a:pt x="417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3" y="42"/>
                    <a:pt x="423" y="42"/>
                    <a:pt x="423" y="42"/>
                  </a:cubicBezTo>
                  <a:cubicBezTo>
                    <a:pt x="427" y="42"/>
                    <a:pt x="427" y="42"/>
                    <a:pt x="427" y="42"/>
                  </a:cubicBezTo>
                  <a:cubicBezTo>
                    <a:pt x="431" y="42"/>
                    <a:pt x="431" y="42"/>
                    <a:pt x="431" y="42"/>
                  </a:cubicBezTo>
                  <a:cubicBezTo>
                    <a:pt x="432" y="41"/>
                    <a:pt x="432" y="41"/>
                    <a:pt x="432" y="41"/>
                  </a:cubicBezTo>
                  <a:cubicBezTo>
                    <a:pt x="434" y="40"/>
                    <a:pt x="434" y="40"/>
                    <a:pt x="434" y="40"/>
                  </a:cubicBezTo>
                  <a:cubicBezTo>
                    <a:pt x="438" y="39"/>
                    <a:pt x="438" y="39"/>
                    <a:pt x="438" y="39"/>
                  </a:cubicBezTo>
                  <a:cubicBezTo>
                    <a:pt x="440" y="38"/>
                    <a:pt x="440" y="38"/>
                    <a:pt x="440" y="38"/>
                  </a:cubicBezTo>
                  <a:cubicBezTo>
                    <a:pt x="442" y="36"/>
                    <a:pt x="442" y="36"/>
                    <a:pt x="442" y="36"/>
                  </a:cubicBezTo>
                  <a:cubicBezTo>
                    <a:pt x="444" y="32"/>
                    <a:pt x="444" y="32"/>
                    <a:pt x="444" y="32"/>
                  </a:cubicBezTo>
                  <a:cubicBezTo>
                    <a:pt x="446" y="28"/>
                    <a:pt x="446" y="28"/>
                    <a:pt x="446" y="28"/>
                  </a:cubicBezTo>
                  <a:cubicBezTo>
                    <a:pt x="447" y="25"/>
                    <a:pt x="447" y="25"/>
                    <a:pt x="447" y="25"/>
                  </a:cubicBezTo>
                  <a:cubicBezTo>
                    <a:pt x="449" y="22"/>
                    <a:pt x="449" y="22"/>
                    <a:pt x="449" y="22"/>
                  </a:cubicBezTo>
                  <a:cubicBezTo>
                    <a:pt x="450" y="21"/>
                    <a:pt x="450" y="21"/>
                    <a:pt x="450" y="21"/>
                  </a:cubicBezTo>
                  <a:cubicBezTo>
                    <a:pt x="454" y="18"/>
                    <a:pt x="454" y="18"/>
                    <a:pt x="454" y="18"/>
                  </a:cubicBezTo>
                  <a:cubicBezTo>
                    <a:pt x="457" y="17"/>
                    <a:pt x="457" y="17"/>
                    <a:pt x="457" y="17"/>
                  </a:cubicBezTo>
                  <a:cubicBezTo>
                    <a:pt x="461" y="16"/>
                    <a:pt x="461" y="16"/>
                    <a:pt x="461" y="16"/>
                  </a:cubicBezTo>
                  <a:cubicBezTo>
                    <a:pt x="466" y="15"/>
                    <a:pt x="466" y="15"/>
                    <a:pt x="466" y="15"/>
                  </a:cubicBezTo>
                  <a:cubicBezTo>
                    <a:pt x="468" y="15"/>
                    <a:pt x="468" y="15"/>
                    <a:pt x="468" y="15"/>
                  </a:cubicBezTo>
                  <a:cubicBezTo>
                    <a:pt x="471" y="14"/>
                    <a:pt x="471" y="14"/>
                    <a:pt x="471" y="14"/>
                  </a:cubicBezTo>
                  <a:cubicBezTo>
                    <a:pt x="475" y="15"/>
                    <a:pt x="475" y="15"/>
                    <a:pt x="475" y="15"/>
                  </a:cubicBezTo>
                  <a:cubicBezTo>
                    <a:pt x="480" y="15"/>
                    <a:pt x="480" y="15"/>
                    <a:pt x="480" y="15"/>
                  </a:cubicBezTo>
                  <a:cubicBezTo>
                    <a:pt x="483" y="15"/>
                    <a:pt x="483" y="15"/>
                    <a:pt x="483" y="15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92" y="11"/>
                    <a:pt x="492" y="11"/>
                    <a:pt x="492" y="11"/>
                  </a:cubicBezTo>
                  <a:cubicBezTo>
                    <a:pt x="496" y="9"/>
                    <a:pt x="496" y="9"/>
                    <a:pt x="496" y="9"/>
                  </a:cubicBezTo>
                  <a:cubicBezTo>
                    <a:pt x="502" y="8"/>
                    <a:pt x="502" y="8"/>
                    <a:pt x="502" y="8"/>
                  </a:cubicBezTo>
                  <a:cubicBezTo>
                    <a:pt x="502" y="7"/>
                    <a:pt x="502" y="7"/>
                    <a:pt x="502" y="7"/>
                  </a:cubicBezTo>
                  <a:cubicBezTo>
                    <a:pt x="506" y="6"/>
                    <a:pt x="506" y="6"/>
                    <a:pt x="506" y="6"/>
                  </a:cubicBezTo>
                  <a:cubicBezTo>
                    <a:pt x="512" y="2"/>
                    <a:pt x="512" y="2"/>
                    <a:pt x="512" y="2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603" y="53"/>
                    <a:pt x="603" y="53"/>
                    <a:pt x="603" y="53"/>
                  </a:cubicBezTo>
                  <a:cubicBezTo>
                    <a:pt x="672" y="91"/>
                    <a:pt x="672" y="91"/>
                    <a:pt x="672" y="91"/>
                  </a:cubicBezTo>
                  <a:cubicBezTo>
                    <a:pt x="799" y="162"/>
                    <a:pt x="799" y="162"/>
                    <a:pt x="799" y="162"/>
                  </a:cubicBezTo>
                  <a:cubicBezTo>
                    <a:pt x="826" y="179"/>
                    <a:pt x="826" y="179"/>
                    <a:pt x="826" y="179"/>
                  </a:cubicBezTo>
                  <a:cubicBezTo>
                    <a:pt x="842" y="188"/>
                    <a:pt x="842" y="188"/>
                    <a:pt x="842" y="188"/>
                  </a:cubicBezTo>
                  <a:cubicBezTo>
                    <a:pt x="843" y="189"/>
                    <a:pt x="843" y="189"/>
                    <a:pt x="843" y="189"/>
                  </a:cubicBezTo>
                  <a:cubicBezTo>
                    <a:pt x="844" y="189"/>
                    <a:pt x="844" y="188"/>
                    <a:pt x="844" y="188"/>
                  </a:cubicBezTo>
                  <a:cubicBezTo>
                    <a:pt x="844" y="187"/>
                    <a:pt x="843" y="187"/>
                    <a:pt x="843" y="186"/>
                  </a:cubicBezTo>
                  <a:cubicBezTo>
                    <a:pt x="827" y="177"/>
                    <a:pt x="827" y="177"/>
                    <a:pt x="827" y="177"/>
                  </a:cubicBezTo>
                  <a:cubicBezTo>
                    <a:pt x="800" y="161"/>
                    <a:pt x="800" y="161"/>
                    <a:pt x="800" y="161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673" y="89"/>
                    <a:pt x="673" y="89"/>
                    <a:pt x="673" y="89"/>
                  </a:cubicBezTo>
                  <a:cubicBezTo>
                    <a:pt x="673" y="89"/>
                    <a:pt x="673" y="89"/>
                    <a:pt x="673" y="89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560" y="27"/>
                    <a:pt x="560" y="27"/>
                    <a:pt x="560" y="27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3" y="0"/>
                    <a:pt x="513" y="0"/>
                    <a:pt x="51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3" name="Freeform 98">
              <a:extLst>
                <a:ext uri="{FF2B5EF4-FFF2-40B4-BE49-F238E27FC236}">
                  <a16:creationId xmlns:a16="http://schemas.microsoft.com/office/drawing/2014/main" id="{34B1999F-0475-443C-AF97-13D969D2B82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31424" y="1364761"/>
              <a:ext cx="923480" cy="492339"/>
            </a:xfrm>
            <a:custGeom>
              <a:avLst/>
              <a:gdLst>
                <a:gd name="T0" fmla="*/ 2147483646 w 627"/>
                <a:gd name="T1" fmla="*/ 2147483646 h 325"/>
                <a:gd name="T2" fmla="*/ 2147483646 w 627"/>
                <a:gd name="T3" fmla="*/ 2147483646 h 325"/>
                <a:gd name="T4" fmla="*/ 2147483646 w 627"/>
                <a:gd name="T5" fmla="*/ 2147483646 h 325"/>
                <a:gd name="T6" fmla="*/ 2147483646 w 627"/>
                <a:gd name="T7" fmla="*/ 2147483646 h 325"/>
                <a:gd name="T8" fmla="*/ 2147483646 w 627"/>
                <a:gd name="T9" fmla="*/ 2147483646 h 325"/>
                <a:gd name="T10" fmla="*/ 2147483646 w 627"/>
                <a:gd name="T11" fmla="*/ 2147483646 h 325"/>
                <a:gd name="T12" fmla="*/ 2147483646 w 627"/>
                <a:gd name="T13" fmla="*/ 2147483646 h 325"/>
                <a:gd name="T14" fmla="*/ 2147483646 w 627"/>
                <a:gd name="T15" fmla="*/ 2147483646 h 325"/>
                <a:gd name="T16" fmla="*/ 2147483646 w 627"/>
                <a:gd name="T17" fmla="*/ 2147483646 h 325"/>
                <a:gd name="T18" fmla="*/ 2147483646 w 627"/>
                <a:gd name="T19" fmla="*/ 2147483646 h 325"/>
                <a:gd name="T20" fmla="*/ 2147483646 w 627"/>
                <a:gd name="T21" fmla="*/ 2147483646 h 325"/>
                <a:gd name="T22" fmla="*/ 2147483646 w 627"/>
                <a:gd name="T23" fmla="*/ 2147483646 h 325"/>
                <a:gd name="T24" fmla="*/ 2147483646 w 627"/>
                <a:gd name="T25" fmla="*/ 2147483646 h 325"/>
                <a:gd name="T26" fmla="*/ 2147483646 w 627"/>
                <a:gd name="T27" fmla="*/ 2147483646 h 325"/>
                <a:gd name="T28" fmla="*/ 2147483646 w 627"/>
                <a:gd name="T29" fmla="*/ 2147483646 h 325"/>
                <a:gd name="T30" fmla="*/ 2147483646 w 627"/>
                <a:gd name="T31" fmla="*/ 2147483646 h 325"/>
                <a:gd name="T32" fmla="*/ 2147483646 w 627"/>
                <a:gd name="T33" fmla="*/ 2147483646 h 325"/>
                <a:gd name="T34" fmla="*/ 2147483646 w 627"/>
                <a:gd name="T35" fmla="*/ 2147483646 h 325"/>
                <a:gd name="T36" fmla="*/ 2147483646 w 627"/>
                <a:gd name="T37" fmla="*/ 2147483646 h 325"/>
                <a:gd name="T38" fmla="*/ 2147483646 w 627"/>
                <a:gd name="T39" fmla="*/ 2147483646 h 325"/>
                <a:gd name="T40" fmla="*/ 2147483646 w 627"/>
                <a:gd name="T41" fmla="*/ 2147483646 h 325"/>
                <a:gd name="T42" fmla="*/ 2147483646 w 627"/>
                <a:gd name="T43" fmla="*/ 2147483646 h 325"/>
                <a:gd name="T44" fmla="*/ 2147483646 w 627"/>
                <a:gd name="T45" fmla="*/ 2147483646 h 325"/>
                <a:gd name="T46" fmla="*/ 2147483646 w 627"/>
                <a:gd name="T47" fmla="*/ 2147483646 h 325"/>
                <a:gd name="T48" fmla="*/ 2147483646 w 627"/>
                <a:gd name="T49" fmla="*/ 2147483646 h 325"/>
                <a:gd name="T50" fmla="*/ 2147483646 w 627"/>
                <a:gd name="T51" fmla="*/ 2147483646 h 325"/>
                <a:gd name="T52" fmla="*/ 2147483646 w 627"/>
                <a:gd name="T53" fmla="*/ 2147483646 h 325"/>
                <a:gd name="T54" fmla="*/ 2147483646 w 627"/>
                <a:gd name="T55" fmla="*/ 2147483646 h 325"/>
                <a:gd name="T56" fmla="*/ 2147483646 w 627"/>
                <a:gd name="T57" fmla="*/ 2147483646 h 325"/>
                <a:gd name="T58" fmla="*/ 2147483646 w 627"/>
                <a:gd name="T59" fmla="*/ 2147483646 h 325"/>
                <a:gd name="T60" fmla="*/ 2147483646 w 627"/>
                <a:gd name="T61" fmla="*/ 2147483646 h 325"/>
                <a:gd name="T62" fmla="*/ 2147483646 w 627"/>
                <a:gd name="T63" fmla="*/ 2147483646 h 325"/>
                <a:gd name="T64" fmla="*/ 2147483646 w 627"/>
                <a:gd name="T65" fmla="*/ 2147483646 h 325"/>
                <a:gd name="T66" fmla="*/ 2147483646 w 627"/>
                <a:gd name="T67" fmla="*/ 2147483646 h 325"/>
                <a:gd name="T68" fmla="*/ 2147483646 w 627"/>
                <a:gd name="T69" fmla="*/ 2147483646 h 325"/>
                <a:gd name="T70" fmla="*/ 2147483646 w 627"/>
                <a:gd name="T71" fmla="*/ 2147483646 h 325"/>
                <a:gd name="T72" fmla="*/ 2147483646 w 627"/>
                <a:gd name="T73" fmla="*/ 2147483646 h 325"/>
                <a:gd name="T74" fmla="*/ 2147483646 w 627"/>
                <a:gd name="T75" fmla="*/ 2147483646 h 325"/>
                <a:gd name="T76" fmla="*/ 2147483646 w 627"/>
                <a:gd name="T77" fmla="*/ 2147483646 h 325"/>
                <a:gd name="T78" fmla="*/ 2147483646 w 627"/>
                <a:gd name="T79" fmla="*/ 2147483646 h 325"/>
                <a:gd name="T80" fmla="*/ 2147483646 w 627"/>
                <a:gd name="T81" fmla="*/ 2147483646 h 325"/>
                <a:gd name="T82" fmla="*/ 2147483646 w 627"/>
                <a:gd name="T83" fmla="*/ 2147483646 h 325"/>
                <a:gd name="T84" fmla="*/ 2147483646 w 627"/>
                <a:gd name="T85" fmla="*/ 2147483646 h 325"/>
                <a:gd name="T86" fmla="*/ 2147483646 w 627"/>
                <a:gd name="T87" fmla="*/ 2147483646 h 325"/>
                <a:gd name="T88" fmla="*/ 2147483646 w 627"/>
                <a:gd name="T89" fmla="*/ 2147483646 h 325"/>
                <a:gd name="T90" fmla="*/ 2147483646 w 627"/>
                <a:gd name="T91" fmla="*/ 2147483646 h 325"/>
                <a:gd name="T92" fmla="*/ 2147483646 w 627"/>
                <a:gd name="T93" fmla="*/ 2147483646 h 325"/>
                <a:gd name="T94" fmla="*/ 2147483646 w 627"/>
                <a:gd name="T95" fmla="*/ 2147483646 h 325"/>
                <a:gd name="T96" fmla="*/ 2147483646 w 627"/>
                <a:gd name="T97" fmla="*/ 2147483646 h 325"/>
                <a:gd name="T98" fmla="*/ 2147483646 w 627"/>
                <a:gd name="T99" fmla="*/ 2147483646 h 325"/>
                <a:gd name="T100" fmla="*/ 2147483646 w 627"/>
                <a:gd name="T101" fmla="*/ 2147483646 h 325"/>
                <a:gd name="T102" fmla="*/ 2147483646 w 627"/>
                <a:gd name="T103" fmla="*/ 2147483646 h 325"/>
                <a:gd name="T104" fmla="*/ 2147483646 w 627"/>
                <a:gd name="T105" fmla="*/ 2147483646 h 325"/>
                <a:gd name="T106" fmla="*/ 2147483646 w 627"/>
                <a:gd name="T107" fmla="*/ 2147483646 h 325"/>
                <a:gd name="T108" fmla="*/ 2147483646 w 627"/>
                <a:gd name="T109" fmla="*/ 2147483646 h 325"/>
                <a:gd name="T110" fmla="*/ 2147483646 w 627"/>
                <a:gd name="T111" fmla="*/ 2147483646 h 325"/>
                <a:gd name="T112" fmla="*/ 2147483646 w 627"/>
                <a:gd name="T113" fmla="*/ 2147483646 h 325"/>
                <a:gd name="T114" fmla="*/ 2147483646 w 627"/>
                <a:gd name="T115" fmla="*/ 2147483646 h 325"/>
                <a:gd name="T116" fmla="*/ 2147483646 w 627"/>
                <a:gd name="T117" fmla="*/ 2147483646 h 325"/>
                <a:gd name="T118" fmla="*/ 2147483646 w 627"/>
                <a:gd name="T119" fmla="*/ 2147483646 h 3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27" h="325">
                  <a:moveTo>
                    <a:pt x="297" y="0"/>
                  </a:moveTo>
                  <a:cubicBezTo>
                    <a:pt x="291" y="4"/>
                    <a:pt x="291" y="4"/>
                    <a:pt x="291" y="4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77" y="9"/>
                    <a:pt x="277" y="9"/>
                    <a:pt x="277" y="9"/>
                  </a:cubicBezTo>
                  <a:cubicBezTo>
                    <a:pt x="272" y="11"/>
                    <a:pt x="272" y="11"/>
                    <a:pt x="272" y="11"/>
                  </a:cubicBezTo>
                  <a:cubicBezTo>
                    <a:pt x="268" y="13"/>
                    <a:pt x="268" y="13"/>
                    <a:pt x="268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6" y="12"/>
                    <a:pt x="256" y="12"/>
                    <a:pt x="256" y="12"/>
                  </a:cubicBezTo>
                  <a:cubicBezTo>
                    <a:pt x="253" y="13"/>
                    <a:pt x="253" y="13"/>
                    <a:pt x="253" y="13"/>
                  </a:cubicBezTo>
                  <a:cubicBezTo>
                    <a:pt x="251" y="13"/>
                    <a:pt x="251" y="13"/>
                    <a:pt x="251" y="13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9" y="30"/>
                    <a:pt x="229" y="30"/>
                    <a:pt x="229" y="30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5" y="36"/>
                    <a:pt x="225" y="36"/>
                    <a:pt x="225" y="36"/>
                  </a:cubicBezTo>
                  <a:cubicBezTo>
                    <a:pt x="223" y="37"/>
                    <a:pt x="223" y="37"/>
                    <a:pt x="223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5" y="41"/>
                    <a:pt x="205" y="41"/>
                    <a:pt x="205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197" y="47"/>
                    <a:pt x="197" y="47"/>
                    <a:pt x="197" y="47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125" y="180"/>
                    <a:pt x="125" y="180"/>
                    <a:pt x="125" y="180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1" y="207"/>
                    <a:pt x="111" y="207"/>
                    <a:pt x="111" y="207"/>
                  </a:cubicBezTo>
                  <a:cubicBezTo>
                    <a:pt x="111" y="209"/>
                    <a:pt x="111" y="209"/>
                    <a:pt x="111" y="209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0" y="221"/>
                    <a:pt x="100" y="221"/>
                    <a:pt x="100" y="221"/>
                  </a:cubicBezTo>
                  <a:cubicBezTo>
                    <a:pt x="98" y="223"/>
                    <a:pt x="98" y="223"/>
                    <a:pt x="98" y="223"/>
                  </a:cubicBezTo>
                  <a:cubicBezTo>
                    <a:pt x="96" y="225"/>
                    <a:pt x="96" y="225"/>
                    <a:pt x="96" y="225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93" y="229"/>
                    <a:pt x="93" y="229"/>
                    <a:pt x="93" y="229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0" y="235"/>
                    <a:pt x="90" y="235"/>
                    <a:pt x="90" y="235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1" y="250"/>
                    <a:pt x="81" y="250"/>
                    <a:pt x="81" y="250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68" y="264"/>
                    <a:pt x="68" y="264"/>
                    <a:pt x="68" y="264"/>
                  </a:cubicBezTo>
                  <a:cubicBezTo>
                    <a:pt x="61" y="268"/>
                    <a:pt x="61" y="268"/>
                    <a:pt x="61" y="268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4" y="273"/>
                    <a:pt x="54" y="273"/>
                    <a:pt x="54" y="273"/>
                  </a:cubicBezTo>
                  <a:cubicBezTo>
                    <a:pt x="51" y="273"/>
                    <a:pt x="51" y="273"/>
                    <a:pt x="51" y="273"/>
                  </a:cubicBezTo>
                  <a:cubicBezTo>
                    <a:pt x="49" y="274"/>
                    <a:pt x="49" y="274"/>
                    <a:pt x="49" y="274"/>
                  </a:cubicBezTo>
                  <a:cubicBezTo>
                    <a:pt x="47" y="275"/>
                    <a:pt x="47" y="275"/>
                    <a:pt x="47" y="275"/>
                  </a:cubicBezTo>
                  <a:cubicBezTo>
                    <a:pt x="45" y="277"/>
                    <a:pt x="45" y="277"/>
                    <a:pt x="45" y="27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3" y="281"/>
                    <a:pt x="43" y="281"/>
                    <a:pt x="43" y="281"/>
                  </a:cubicBezTo>
                  <a:cubicBezTo>
                    <a:pt x="42" y="283"/>
                    <a:pt x="42" y="283"/>
                    <a:pt x="42" y="283"/>
                  </a:cubicBezTo>
                  <a:cubicBezTo>
                    <a:pt x="40" y="285"/>
                    <a:pt x="40" y="285"/>
                    <a:pt x="40" y="285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5" y="288"/>
                    <a:pt x="35" y="288"/>
                    <a:pt x="35" y="288"/>
                  </a:cubicBezTo>
                  <a:cubicBezTo>
                    <a:pt x="32" y="289"/>
                    <a:pt x="32" y="289"/>
                    <a:pt x="32" y="289"/>
                  </a:cubicBezTo>
                  <a:cubicBezTo>
                    <a:pt x="29" y="292"/>
                    <a:pt x="29" y="292"/>
                    <a:pt x="29" y="292"/>
                  </a:cubicBezTo>
                  <a:cubicBezTo>
                    <a:pt x="26" y="293"/>
                    <a:pt x="26" y="293"/>
                    <a:pt x="26" y="293"/>
                  </a:cubicBezTo>
                  <a:cubicBezTo>
                    <a:pt x="25" y="294"/>
                    <a:pt x="25" y="294"/>
                    <a:pt x="25" y="294"/>
                  </a:cubicBezTo>
                  <a:cubicBezTo>
                    <a:pt x="22" y="294"/>
                    <a:pt x="22" y="294"/>
                    <a:pt x="22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16" y="296"/>
                    <a:pt x="16" y="296"/>
                    <a:pt x="16" y="296"/>
                  </a:cubicBezTo>
                  <a:cubicBezTo>
                    <a:pt x="14" y="297"/>
                    <a:pt x="14" y="297"/>
                    <a:pt x="14" y="297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11" y="301"/>
                    <a:pt x="11" y="301"/>
                    <a:pt x="11" y="301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5" y="311"/>
                    <a:pt x="5" y="311"/>
                    <a:pt x="5" y="311"/>
                  </a:cubicBezTo>
                  <a:cubicBezTo>
                    <a:pt x="3" y="314"/>
                    <a:pt x="3" y="314"/>
                    <a:pt x="3" y="314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1" y="319"/>
                    <a:pt x="1" y="319"/>
                    <a:pt x="1" y="31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" y="324"/>
                    <a:pt x="2" y="324"/>
                    <a:pt x="2" y="324"/>
                  </a:cubicBezTo>
                  <a:cubicBezTo>
                    <a:pt x="3" y="325"/>
                    <a:pt x="3" y="325"/>
                    <a:pt x="3" y="325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15" y="320"/>
                    <a:pt x="15" y="320"/>
                    <a:pt x="15" y="320"/>
                  </a:cubicBezTo>
                  <a:cubicBezTo>
                    <a:pt x="16" y="318"/>
                    <a:pt x="16" y="318"/>
                    <a:pt x="16" y="318"/>
                  </a:cubicBezTo>
                  <a:cubicBezTo>
                    <a:pt x="19" y="316"/>
                    <a:pt x="19" y="316"/>
                    <a:pt x="19" y="316"/>
                  </a:cubicBezTo>
                  <a:cubicBezTo>
                    <a:pt x="20" y="316"/>
                    <a:pt x="20" y="316"/>
                    <a:pt x="20" y="316"/>
                  </a:cubicBezTo>
                  <a:cubicBezTo>
                    <a:pt x="21" y="315"/>
                    <a:pt x="21" y="315"/>
                    <a:pt x="21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8"/>
                    <a:pt x="26" y="318"/>
                    <a:pt x="26" y="318"/>
                  </a:cubicBezTo>
                  <a:cubicBezTo>
                    <a:pt x="27" y="320"/>
                    <a:pt x="27" y="320"/>
                    <a:pt x="27" y="320"/>
                  </a:cubicBezTo>
                  <a:cubicBezTo>
                    <a:pt x="28" y="319"/>
                    <a:pt x="28" y="319"/>
                    <a:pt x="28" y="319"/>
                  </a:cubicBezTo>
                  <a:cubicBezTo>
                    <a:pt x="28" y="318"/>
                    <a:pt x="28" y="318"/>
                    <a:pt x="28" y="318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7" y="313"/>
                    <a:pt x="27" y="313"/>
                    <a:pt x="26" y="313"/>
                  </a:cubicBezTo>
                  <a:cubicBezTo>
                    <a:pt x="25" y="312"/>
                    <a:pt x="25" y="312"/>
                    <a:pt x="25" y="312"/>
                  </a:cubicBezTo>
                  <a:cubicBezTo>
                    <a:pt x="25" y="312"/>
                    <a:pt x="25" y="312"/>
                    <a:pt x="24" y="312"/>
                  </a:cubicBezTo>
                  <a:cubicBezTo>
                    <a:pt x="24" y="312"/>
                    <a:pt x="24" y="312"/>
                    <a:pt x="24" y="312"/>
                  </a:cubicBezTo>
                  <a:cubicBezTo>
                    <a:pt x="21" y="313"/>
                    <a:pt x="21" y="313"/>
                    <a:pt x="21" y="313"/>
                  </a:cubicBezTo>
                  <a:cubicBezTo>
                    <a:pt x="21" y="313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18" y="314"/>
                    <a:pt x="18" y="314"/>
                    <a:pt x="18" y="314"/>
                  </a:cubicBezTo>
                  <a:cubicBezTo>
                    <a:pt x="18" y="314"/>
                    <a:pt x="18" y="314"/>
                    <a:pt x="18" y="314"/>
                  </a:cubicBezTo>
                  <a:cubicBezTo>
                    <a:pt x="16" y="316"/>
                    <a:pt x="16" y="316"/>
                    <a:pt x="16" y="316"/>
                  </a:cubicBezTo>
                  <a:cubicBezTo>
                    <a:pt x="15" y="316"/>
                    <a:pt x="15" y="316"/>
                    <a:pt x="15" y="316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11" y="320"/>
                    <a:pt x="11" y="320"/>
                    <a:pt x="11" y="320"/>
                  </a:cubicBezTo>
                  <a:cubicBezTo>
                    <a:pt x="11" y="320"/>
                    <a:pt x="11" y="320"/>
                    <a:pt x="11" y="320"/>
                  </a:cubicBezTo>
                  <a:cubicBezTo>
                    <a:pt x="8" y="322"/>
                    <a:pt x="8" y="322"/>
                    <a:pt x="8" y="322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4" y="322"/>
                    <a:pt x="4" y="322"/>
                    <a:pt x="4" y="322"/>
                  </a:cubicBezTo>
                  <a:cubicBezTo>
                    <a:pt x="3" y="322"/>
                    <a:pt x="3" y="322"/>
                    <a:pt x="3" y="322"/>
                  </a:cubicBezTo>
                  <a:cubicBezTo>
                    <a:pt x="2" y="322"/>
                    <a:pt x="2" y="322"/>
                    <a:pt x="2" y="32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" y="320"/>
                    <a:pt x="2" y="320"/>
                    <a:pt x="2" y="320"/>
                  </a:cubicBezTo>
                  <a:cubicBezTo>
                    <a:pt x="3" y="319"/>
                    <a:pt x="3" y="319"/>
                    <a:pt x="3" y="319"/>
                  </a:cubicBezTo>
                  <a:cubicBezTo>
                    <a:pt x="4" y="316"/>
                    <a:pt x="4" y="316"/>
                    <a:pt x="4" y="316"/>
                  </a:cubicBezTo>
                  <a:cubicBezTo>
                    <a:pt x="5" y="316"/>
                    <a:pt x="5" y="316"/>
                    <a:pt x="5" y="316"/>
                  </a:cubicBezTo>
                  <a:cubicBezTo>
                    <a:pt x="5" y="315"/>
                    <a:pt x="5" y="315"/>
                    <a:pt x="5" y="315"/>
                  </a:cubicBezTo>
                  <a:cubicBezTo>
                    <a:pt x="7" y="311"/>
                    <a:pt x="7" y="311"/>
                    <a:pt x="7" y="311"/>
                  </a:cubicBezTo>
                  <a:cubicBezTo>
                    <a:pt x="7" y="311"/>
                    <a:pt x="7" y="311"/>
                    <a:pt x="7" y="311"/>
                  </a:cubicBezTo>
                  <a:cubicBezTo>
                    <a:pt x="10" y="305"/>
                    <a:pt x="10" y="305"/>
                    <a:pt x="10" y="305"/>
                  </a:cubicBezTo>
                  <a:cubicBezTo>
                    <a:pt x="13" y="302"/>
                    <a:pt x="13" y="302"/>
                    <a:pt x="13" y="302"/>
                  </a:cubicBezTo>
                  <a:cubicBezTo>
                    <a:pt x="16" y="299"/>
                    <a:pt x="16" y="299"/>
                    <a:pt x="16" y="299"/>
                  </a:cubicBezTo>
                  <a:cubicBezTo>
                    <a:pt x="16" y="299"/>
                    <a:pt x="16" y="299"/>
                    <a:pt x="16" y="299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17" y="298"/>
                    <a:pt x="17" y="298"/>
                    <a:pt x="17" y="298"/>
                  </a:cubicBezTo>
                  <a:cubicBezTo>
                    <a:pt x="17" y="298"/>
                    <a:pt x="17" y="298"/>
                    <a:pt x="17" y="298"/>
                  </a:cubicBezTo>
                  <a:cubicBezTo>
                    <a:pt x="20" y="296"/>
                    <a:pt x="20" y="296"/>
                    <a:pt x="20" y="296"/>
                  </a:cubicBezTo>
                  <a:cubicBezTo>
                    <a:pt x="20" y="296"/>
                    <a:pt x="20" y="296"/>
                    <a:pt x="20" y="296"/>
                  </a:cubicBezTo>
                  <a:cubicBezTo>
                    <a:pt x="21" y="296"/>
                    <a:pt x="21" y="296"/>
                    <a:pt x="21" y="296"/>
                  </a:cubicBezTo>
                  <a:cubicBezTo>
                    <a:pt x="22" y="296"/>
                    <a:pt x="22" y="296"/>
                    <a:pt x="22" y="296"/>
                  </a:cubicBezTo>
                  <a:cubicBezTo>
                    <a:pt x="25" y="296"/>
                    <a:pt x="25" y="296"/>
                    <a:pt x="25" y="296"/>
                  </a:cubicBezTo>
                  <a:cubicBezTo>
                    <a:pt x="26" y="296"/>
                    <a:pt x="26" y="296"/>
                    <a:pt x="26" y="296"/>
                  </a:cubicBezTo>
                  <a:cubicBezTo>
                    <a:pt x="27" y="295"/>
                    <a:pt x="27" y="295"/>
                    <a:pt x="27" y="295"/>
                  </a:cubicBezTo>
                  <a:cubicBezTo>
                    <a:pt x="28" y="295"/>
                    <a:pt x="28" y="295"/>
                    <a:pt x="28" y="295"/>
                  </a:cubicBezTo>
                  <a:cubicBezTo>
                    <a:pt x="30" y="293"/>
                    <a:pt x="30" y="293"/>
                    <a:pt x="30" y="293"/>
                  </a:cubicBezTo>
                  <a:cubicBezTo>
                    <a:pt x="31" y="293"/>
                    <a:pt x="31" y="293"/>
                    <a:pt x="31" y="293"/>
                  </a:cubicBezTo>
                  <a:cubicBezTo>
                    <a:pt x="34" y="291"/>
                    <a:pt x="34" y="291"/>
                    <a:pt x="34" y="291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7" y="289"/>
                    <a:pt x="37" y="289"/>
                    <a:pt x="37" y="28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41" y="286"/>
                    <a:pt x="41" y="286"/>
                    <a:pt x="41" y="286"/>
                  </a:cubicBezTo>
                  <a:cubicBezTo>
                    <a:pt x="41" y="286"/>
                    <a:pt x="41" y="286"/>
                    <a:pt x="41" y="286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6" y="281"/>
                    <a:pt x="46" y="281"/>
                    <a:pt x="46" y="281"/>
                  </a:cubicBezTo>
                  <a:cubicBezTo>
                    <a:pt x="47" y="280"/>
                    <a:pt x="47" y="280"/>
                    <a:pt x="47" y="280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5"/>
                    <a:pt x="52" y="275"/>
                    <a:pt x="52" y="275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8" y="272"/>
                    <a:pt x="58" y="272"/>
                    <a:pt x="58" y="272"/>
                  </a:cubicBezTo>
                  <a:cubicBezTo>
                    <a:pt x="58" y="272"/>
                    <a:pt x="58" y="272"/>
                    <a:pt x="58" y="272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74" y="262"/>
                    <a:pt x="74" y="262"/>
                    <a:pt x="74" y="262"/>
                  </a:cubicBezTo>
                  <a:cubicBezTo>
                    <a:pt x="74" y="262"/>
                    <a:pt x="74" y="262"/>
                    <a:pt x="74" y="262"/>
                  </a:cubicBezTo>
                  <a:cubicBezTo>
                    <a:pt x="79" y="257"/>
                    <a:pt x="79" y="257"/>
                    <a:pt x="79" y="257"/>
                  </a:cubicBezTo>
                  <a:cubicBezTo>
                    <a:pt x="79" y="257"/>
                    <a:pt x="79" y="257"/>
                    <a:pt x="79" y="257"/>
                  </a:cubicBezTo>
                  <a:cubicBezTo>
                    <a:pt x="83" y="252"/>
                    <a:pt x="83" y="252"/>
                    <a:pt x="83" y="252"/>
                  </a:cubicBezTo>
                  <a:cubicBezTo>
                    <a:pt x="83" y="252"/>
                    <a:pt x="83" y="252"/>
                    <a:pt x="83" y="252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9" y="243"/>
                    <a:pt x="89" y="243"/>
                    <a:pt x="89" y="243"/>
                  </a:cubicBezTo>
                  <a:cubicBezTo>
                    <a:pt x="89" y="243"/>
                    <a:pt x="89" y="243"/>
                    <a:pt x="89" y="243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4" y="232"/>
                    <a:pt x="94" y="232"/>
                    <a:pt x="94" y="232"/>
                  </a:cubicBezTo>
                  <a:cubicBezTo>
                    <a:pt x="95" y="230"/>
                    <a:pt x="95" y="230"/>
                    <a:pt x="95" y="230"/>
                  </a:cubicBezTo>
                  <a:cubicBezTo>
                    <a:pt x="95" y="230"/>
                    <a:pt x="95" y="230"/>
                    <a:pt x="95" y="230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100" y="224"/>
                    <a:pt x="100" y="224"/>
                    <a:pt x="100" y="224"/>
                  </a:cubicBezTo>
                  <a:cubicBezTo>
                    <a:pt x="102" y="223"/>
                    <a:pt x="102" y="223"/>
                    <a:pt x="102" y="223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20"/>
                    <a:pt x="105" y="220"/>
                    <a:pt x="105" y="220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111" y="214"/>
                    <a:pt x="111" y="214"/>
                    <a:pt x="111" y="214"/>
                  </a:cubicBezTo>
                  <a:cubicBezTo>
                    <a:pt x="111" y="213"/>
                    <a:pt x="111" y="213"/>
                    <a:pt x="111" y="213"/>
                  </a:cubicBezTo>
                  <a:cubicBezTo>
                    <a:pt x="111" y="213"/>
                    <a:pt x="111" y="213"/>
                    <a:pt x="111" y="213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4" y="208"/>
                    <a:pt x="114" y="208"/>
                    <a:pt x="114" y="208"/>
                  </a:cubicBezTo>
                  <a:cubicBezTo>
                    <a:pt x="114" y="207"/>
                    <a:pt x="114" y="207"/>
                    <a:pt x="114" y="207"/>
                  </a:cubicBezTo>
                  <a:cubicBezTo>
                    <a:pt x="114" y="205"/>
                    <a:pt x="114" y="205"/>
                    <a:pt x="114" y="205"/>
                  </a:cubicBezTo>
                  <a:cubicBezTo>
                    <a:pt x="115" y="202"/>
                    <a:pt x="115" y="202"/>
                    <a:pt x="115" y="202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7" y="181"/>
                    <a:pt x="127" y="181"/>
                    <a:pt x="127" y="181"/>
                  </a:cubicBezTo>
                  <a:cubicBezTo>
                    <a:pt x="129" y="177"/>
                    <a:pt x="129" y="177"/>
                    <a:pt x="129" y="177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5" y="164"/>
                    <a:pt x="135" y="164"/>
                    <a:pt x="135" y="164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28" y="151"/>
                    <a:pt x="128" y="151"/>
                    <a:pt x="128" y="151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49"/>
                    <a:pt x="201" y="49"/>
                    <a:pt x="201" y="49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0" y="47"/>
                    <a:pt x="200" y="47"/>
                    <a:pt x="200" y="47"/>
                  </a:cubicBezTo>
                  <a:cubicBezTo>
                    <a:pt x="200" y="45"/>
                    <a:pt x="200" y="45"/>
                    <a:pt x="200" y="45"/>
                  </a:cubicBezTo>
                  <a:cubicBezTo>
                    <a:pt x="200" y="45"/>
                    <a:pt x="200" y="45"/>
                    <a:pt x="200" y="45"/>
                  </a:cubicBezTo>
                  <a:cubicBezTo>
                    <a:pt x="201" y="44"/>
                    <a:pt x="201" y="44"/>
                    <a:pt x="201" y="44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9" y="35"/>
                    <a:pt x="229" y="35"/>
                    <a:pt x="229" y="35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1" y="30"/>
                    <a:pt x="231" y="30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4" y="24"/>
                    <a:pt x="234" y="24"/>
                    <a:pt x="234" y="24"/>
                  </a:cubicBezTo>
                  <a:cubicBezTo>
                    <a:pt x="236" y="21"/>
                    <a:pt x="236" y="21"/>
                    <a:pt x="236" y="21"/>
                  </a:cubicBezTo>
                  <a:cubicBezTo>
                    <a:pt x="236" y="21"/>
                    <a:pt x="236" y="21"/>
                    <a:pt x="236" y="21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43" y="17"/>
                    <a:pt x="243" y="17"/>
                    <a:pt x="243" y="17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56" y="14"/>
                    <a:pt x="256" y="14"/>
                    <a:pt x="256" y="1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88" y="7"/>
                    <a:pt x="288" y="7"/>
                    <a:pt x="288" y="7"/>
                  </a:cubicBezTo>
                  <a:cubicBezTo>
                    <a:pt x="289" y="7"/>
                    <a:pt x="289" y="7"/>
                    <a:pt x="289" y="7"/>
                  </a:cubicBezTo>
                  <a:cubicBezTo>
                    <a:pt x="289" y="7"/>
                    <a:pt x="289" y="7"/>
                    <a:pt x="289" y="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98" y="2"/>
                    <a:pt x="298" y="2"/>
                    <a:pt x="298" y="2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583" y="162"/>
                    <a:pt x="583" y="162"/>
                    <a:pt x="583" y="162"/>
                  </a:cubicBezTo>
                  <a:cubicBezTo>
                    <a:pt x="610" y="178"/>
                    <a:pt x="610" y="178"/>
                    <a:pt x="610" y="178"/>
                  </a:cubicBezTo>
                  <a:cubicBezTo>
                    <a:pt x="624" y="186"/>
                    <a:pt x="624" y="186"/>
                    <a:pt x="624" y="186"/>
                  </a:cubicBezTo>
                  <a:cubicBezTo>
                    <a:pt x="499" y="312"/>
                    <a:pt x="499" y="312"/>
                    <a:pt x="499" y="312"/>
                  </a:cubicBezTo>
                  <a:cubicBezTo>
                    <a:pt x="498" y="312"/>
                    <a:pt x="498" y="313"/>
                    <a:pt x="498" y="313"/>
                  </a:cubicBezTo>
                  <a:cubicBezTo>
                    <a:pt x="498" y="314"/>
                    <a:pt x="498" y="314"/>
                    <a:pt x="499" y="315"/>
                  </a:cubicBezTo>
                  <a:cubicBezTo>
                    <a:pt x="501" y="317"/>
                    <a:pt x="501" y="317"/>
                    <a:pt x="501" y="317"/>
                  </a:cubicBezTo>
                  <a:cubicBezTo>
                    <a:pt x="504" y="314"/>
                    <a:pt x="504" y="314"/>
                    <a:pt x="504" y="314"/>
                  </a:cubicBezTo>
                  <a:cubicBezTo>
                    <a:pt x="503" y="313"/>
                    <a:pt x="503" y="313"/>
                    <a:pt x="503" y="313"/>
                  </a:cubicBezTo>
                  <a:cubicBezTo>
                    <a:pt x="541" y="275"/>
                    <a:pt x="541" y="275"/>
                    <a:pt x="541" y="275"/>
                  </a:cubicBezTo>
                  <a:cubicBezTo>
                    <a:pt x="627" y="186"/>
                    <a:pt x="627" y="186"/>
                    <a:pt x="627" y="186"/>
                  </a:cubicBezTo>
                  <a:cubicBezTo>
                    <a:pt x="611" y="177"/>
                    <a:pt x="611" y="177"/>
                    <a:pt x="611" y="177"/>
                  </a:cubicBezTo>
                  <a:cubicBezTo>
                    <a:pt x="584" y="160"/>
                    <a:pt x="584" y="160"/>
                    <a:pt x="584" y="160"/>
                  </a:cubicBezTo>
                  <a:cubicBezTo>
                    <a:pt x="457" y="89"/>
                    <a:pt x="457" y="89"/>
                    <a:pt x="457" y="89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297" y="0"/>
                    <a:pt x="297" y="0"/>
                    <a:pt x="29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4" name="Freeform 101">
              <a:extLst>
                <a:ext uri="{FF2B5EF4-FFF2-40B4-BE49-F238E27FC236}">
                  <a16:creationId xmlns:a16="http://schemas.microsoft.com/office/drawing/2014/main" id="{3AECB519-8047-4F96-A1F8-381426CF8D2E}"/>
                </a:ext>
              </a:extLst>
            </p:cNvPr>
            <p:cNvSpPr>
              <a:spLocks/>
            </p:cNvSpPr>
            <p:nvPr/>
          </p:nvSpPr>
          <p:spPr bwMode="gray">
            <a:xfrm>
              <a:off x="9818879" y="1846023"/>
              <a:ext cx="352645" cy="916982"/>
            </a:xfrm>
            <a:custGeom>
              <a:avLst/>
              <a:gdLst>
                <a:gd name="T0" fmla="*/ 2147483646 w 240"/>
                <a:gd name="T1" fmla="*/ 2147483646 h 606"/>
                <a:gd name="T2" fmla="*/ 2147483646 w 240"/>
                <a:gd name="T3" fmla="*/ 2147483646 h 606"/>
                <a:gd name="T4" fmla="*/ 2147483646 w 240"/>
                <a:gd name="T5" fmla="*/ 2147483646 h 606"/>
                <a:gd name="T6" fmla="*/ 2147483646 w 240"/>
                <a:gd name="T7" fmla="*/ 2147483646 h 606"/>
                <a:gd name="T8" fmla="*/ 2147483646 w 240"/>
                <a:gd name="T9" fmla="*/ 2147483646 h 606"/>
                <a:gd name="T10" fmla="*/ 2147483646 w 240"/>
                <a:gd name="T11" fmla="*/ 2147483646 h 606"/>
                <a:gd name="T12" fmla="*/ 2147483646 w 240"/>
                <a:gd name="T13" fmla="*/ 2147483646 h 606"/>
                <a:gd name="T14" fmla="*/ 2147483646 w 240"/>
                <a:gd name="T15" fmla="*/ 2147483646 h 606"/>
                <a:gd name="T16" fmla="*/ 2147483646 w 240"/>
                <a:gd name="T17" fmla="*/ 2147483646 h 606"/>
                <a:gd name="T18" fmla="*/ 2147483646 w 240"/>
                <a:gd name="T19" fmla="*/ 2147483646 h 606"/>
                <a:gd name="T20" fmla="*/ 2147483646 w 240"/>
                <a:gd name="T21" fmla="*/ 2147483646 h 606"/>
                <a:gd name="T22" fmla="*/ 2147483646 w 240"/>
                <a:gd name="T23" fmla="*/ 2147483646 h 606"/>
                <a:gd name="T24" fmla="*/ 2147483646 w 240"/>
                <a:gd name="T25" fmla="*/ 2147483646 h 606"/>
                <a:gd name="T26" fmla="*/ 2147483646 w 240"/>
                <a:gd name="T27" fmla="*/ 2147483646 h 606"/>
                <a:gd name="T28" fmla="*/ 2147483646 w 240"/>
                <a:gd name="T29" fmla="*/ 2147483646 h 606"/>
                <a:gd name="T30" fmla="*/ 2147483646 w 240"/>
                <a:gd name="T31" fmla="*/ 2147483646 h 606"/>
                <a:gd name="T32" fmla="*/ 2147483646 w 240"/>
                <a:gd name="T33" fmla="*/ 2147483646 h 606"/>
                <a:gd name="T34" fmla="*/ 2147483646 w 240"/>
                <a:gd name="T35" fmla="*/ 2147483646 h 606"/>
                <a:gd name="T36" fmla="*/ 2147483646 w 240"/>
                <a:gd name="T37" fmla="*/ 2147483646 h 606"/>
                <a:gd name="T38" fmla="*/ 2147483646 w 240"/>
                <a:gd name="T39" fmla="*/ 2147483646 h 606"/>
                <a:gd name="T40" fmla="*/ 2147483646 w 240"/>
                <a:gd name="T41" fmla="*/ 2147483646 h 606"/>
                <a:gd name="T42" fmla="*/ 2147483646 w 240"/>
                <a:gd name="T43" fmla="*/ 2147483646 h 606"/>
                <a:gd name="T44" fmla="*/ 2147483646 w 240"/>
                <a:gd name="T45" fmla="*/ 2147483646 h 606"/>
                <a:gd name="T46" fmla="*/ 2147483646 w 240"/>
                <a:gd name="T47" fmla="*/ 2147483646 h 606"/>
                <a:gd name="T48" fmla="*/ 2147483646 w 240"/>
                <a:gd name="T49" fmla="*/ 2147483646 h 606"/>
                <a:gd name="T50" fmla="*/ 2147483646 w 240"/>
                <a:gd name="T51" fmla="*/ 2147483646 h 606"/>
                <a:gd name="T52" fmla="*/ 2147483646 w 240"/>
                <a:gd name="T53" fmla="*/ 2147483646 h 606"/>
                <a:gd name="T54" fmla="*/ 2147483646 w 240"/>
                <a:gd name="T55" fmla="*/ 2147483646 h 606"/>
                <a:gd name="T56" fmla="*/ 2147483646 w 240"/>
                <a:gd name="T57" fmla="*/ 2147483646 h 606"/>
                <a:gd name="T58" fmla="*/ 2147483646 w 240"/>
                <a:gd name="T59" fmla="*/ 2147483646 h 606"/>
                <a:gd name="T60" fmla="*/ 2147483646 w 240"/>
                <a:gd name="T61" fmla="*/ 2147483646 h 606"/>
                <a:gd name="T62" fmla="*/ 2147483646 w 240"/>
                <a:gd name="T63" fmla="*/ 2147483646 h 606"/>
                <a:gd name="T64" fmla="*/ 2147483646 w 240"/>
                <a:gd name="T65" fmla="*/ 2147483646 h 606"/>
                <a:gd name="T66" fmla="*/ 2147483646 w 240"/>
                <a:gd name="T67" fmla="*/ 2147483646 h 606"/>
                <a:gd name="T68" fmla="*/ 2147483646 w 240"/>
                <a:gd name="T69" fmla="*/ 2147483646 h 606"/>
                <a:gd name="T70" fmla="*/ 2147483646 w 240"/>
                <a:gd name="T71" fmla="*/ 2147483646 h 606"/>
                <a:gd name="T72" fmla="*/ 2147483646 w 240"/>
                <a:gd name="T73" fmla="*/ 2147483646 h 606"/>
                <a:gd name="T74" fmla="*/ 2147483646 w 240"/>
                <a:gd name="T75" fmla="*/ 2147483646 h 606"/>
                <a:gd name="T76" fmla="*/ 2147483646 w 240"/>
                <a:gd name="T77" fmla="*/ 2147483646 h 606"/>
                <a:gd name="T78" fmla="*/ 2147483646 w 240"/>
                <a:gd name="T79" fmla="*/ 2147483646 h 606"/>
                <a:gd name="T80" fmla="*/ 2147483646 w 240"/>
                <a:gd name="T81" fmla="*/ 2147483646 h 606"/>
                <a:gd name="T82" fmla="*/ 2147483646 w 240"/>
                <a:gd name="T83" fmla="*/ 2147483646 h 606"/>
                <a:gd name="T84" fmla="*/ 2147483646 w 240"/>
                <a:gd name="T85" fmla="*/ 2147483646 h 606"/>
                <a:gd name="T86" fmla="*/ 2147483646 w 240"/>
                <a:gd name="T87" fmla="*/ 2147483646 h 606"/>
                <a:gd name="T88" fmla="*/ 2147483646 w 240"/>
                <a:gd name="T89" fmla="*/ 2147483646 h 606"/>
                <a:gd name="T90" fmla="*/ 2147483646 w 240"/>
                <a:gd name="T91" fmla="*/ 2147483646 h 606"/>
                <a:gd name="T92" fmla="*/ 2147483646 w 240"/>
                <a:gd name="T93" fmla="*/ 2147483646 h 606"/>
                <a:gd name="T94" fmla="*/ 2147483646 w 240"/>
                <a:gd name="T95" fmla="*/ 2147483646 h 606"/>
                <a:gd name="T96" fmla="*/ 2147483646 w 240"/>
                <a:gd name="T97" fmla="*/ 2147483646 h 606"/>
                <a:gd name="T98" fmla="*/ 2147483646 w 240"/>
                <a:gd name="T99" fmla="*/ 2147483646 h 606"/>
                <a:gd name="T100" fmla="*/ 2147483646 w 240"/>
                <a:gd name="T101" fmla="*/ 2147483646 h 606"/>
                <a:gd name="T102" fmla="*/ 2147483646 w 240"/>
                <a:gd name="T103" fmla="*/ 2147483646 h 606"/>
                <a:gd name="T104" fmla="*/ 2147483646 w 240"/>
                <a:gd name="T105" fmla="*/ 2147483646 h 606"/>
                <a:gd name="T106" fmla="*/ 2147483646 w 240"/>
                <a:gd name="T107" fmla="*/ 2147483646 h 606"/>
                <a:gd name="T108" fmla="*/ 2147483646 w 240"/>
                <a:gd name="T109" fmla="*/ 2147483646 h 606"/>
                <a:gd name="T110" fmla="*/ 2147483646 w 240"/>
                <a:gd name="T111" fmla="*/ 2147483646 h 606"/>
                <a:gd name="T112" fmla="*/ 2147483646 w 240"/>
                <a:gd name="T113" fmla="*/ 2147483646 h 606"/>
                <a:gd name="T114" fmla="*/ 2147483646 w 240"/>
                <a:gd name="T115" fmla="*/ 2147483646 h 606"/>
                <a:gd name="T116" fmla="*/ 2147483646 w 240"/>
                <a:gd name="T117" fmla="*/ 2147483646 h 606"/>
                <a:gd name="T118" fmla="*/ 2147483646 w 240"/>
                <a:gd name="T119" fmla="*/ 0 h 6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0" h="606">
                  <a:moveTo>
                    <a:pt x="239" y="0"/>
                  </a:moveTo>
                  <a:cubicBezTo>
                    <a:pt x="237" y="3"/>
                    <a:pt x="237" y="3"/>
                    <a:pt x="237" y="3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7"/>
                    <a:pt x="190" y="37"/>
                    <a:pt x="190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9" y="57"/>
                    <a:pt x="179" y="57"/>
                    <a:pt x="179" y="57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2" y="81"/>
                    <a:pt x="152" y="81"/>
                    <a:pt x="152" y="81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6" y="142"/>
                    <a:pt x="66" y="142"/>
                    <a:pt x="66" y="142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7" y="167"/>
                    <a:pt x="87" y="167"/>
                    <a:pt x="87" y="167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105" y="198"/>
                    <a:pt x="105" y="198"/>
                    <a:pt x="105" y="198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11" y="206"/>
                    <a:pt x="111" y="206"/>
                    <a:pt x="111" y="206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6" y="210"/>
                    <a:pt x="116" y="210"/>
                    <a:pt x="116" y="210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7" y="226"/>
                    <a:pt x="127" y="226"/>
                    <a:pt x="127" y="226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8" y="234"/>
                    <a:pt x="128" y="234"/>
                    <a:pt x="128" y="234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1" y="240"/>
                    <a:pt x="131" y="240"/>
                    <a:pt x="131" y="240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35" y="247"/>
                    <a:pt x="135" y="247"/>
                    <a:pt x="135" y="247"/>
                  </a:cubicBezTo>
                  <a:cubicBezTo>
                    <a:pt x="135" y="247"/>
                    <a:pt x="135" y="247"/>
                    <a:pt x="135" y="247"/>
                  </a:cubicBezTo>
                  <a:cubicBezTo>
                    <a:pt x="138" y="251"/>
                    <a:pt x="138" y="251"/>
                    <a:pt x="138" y="251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50" y="271"/>
                    <a:pt x="150" y="271"/>
                    <a:pt x="150" y="271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4" y="285"/>
                    <a:pt x="144" y="285"/>
                    <a:pt x="144" y="285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1" y="292"/>
                    <a:pt x="141" y="292"/>
                    <a:pt x="141" y="292"/>
                  </a:cubicBezTo>
                  <a:cubicBezTo>
                    <a:pt x="140" y="293"/>
                    <a:pt x="140" y="293"/>
                    <a:pt x="140" y="293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5" y="296"/>
                    <a:pt x="135" y="296"/>
                    <a:pt x="135" y="296"/>
                  </a:cubicBezTo>
                  <a:cubicBezTo>
                    <a:pt x="133" y="296"/>
                    <a:pt x="133" y="296"/>
                    <a:pt x="133" y="296"/>
                  </a:cubicBezTo>
                  <a:cubicBezTo>
                    <a:pt x="130" y="295"/>
                    <a:pt x="130" y="295"/>
                    <a:pt x="130" y="295"/>
                  </a:cubicBezTo>
                  <a:cubicBezTo>
                    <a:pt x="129" y="295"/>
                    <a:pt x="129" y="295"/>
                    <a:pt x="129" y="295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4" y="293"/>
                    <a:pt x="124" y="293"/>
                    <a:pt x="124" y="293"/>
                  </a:cubicBezTo>
                  <a:cubicBezTo>
                    <a:pt x="121" y="293"/>
                    <a:pt x="121" y="293"/>
                    <a:pt x="121" y="293"/>
                  </a:cubicBezTo>
                  <a:cubicBezTo>
                    <a:pt x="117" y="294"/>
                    <a:pt x="117" y="294"/>
                    <a:pt x="117" y="294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0" y="298"/>
                    <a:pt x="110" y="298"/>
                    <a:pt x="110" y="298"/>
                  </a:cubicBezTo>
                  <a:cubicBezTo>
                    <a:pt x="108" y="301"/>
                    <a:pt x="108" y="301"/>
                    <a:pt x="108" y="301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16" y="314"/>
                    <a:pt x="116" y="314"/>
                    <a:pt x="116" y="314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20" y="320"/>
                    <a:pt x="120" y="320"/>
                    <a:pt x="120" y="320"/>
                  </a:cubicBezTo>
                  <a:cubicBezTo>
                    <a:pt x="120" y="322"/>
                    <a:pt x="120" y="322"/>
                    <a:pt x="120" y="322"/>
                  </a:cubicBezTo>
                  <a:cubicBezTo>
                    <a:pt x="120" y="323"/>
                    <a:pt x="120" y="323"/>
                    <a:pt x="120" y="323"/>
                  </a:cubicBezTo>
                  <a:cubicBezTo>
                    <a:pt x="120" y="326"/>
                    <a:pt x="120" y="326"/>
                    <a:pt x="120" y="326"/>
                  </a:cubicBezTo>
                  <a:cubicBezTo>
                    <a:pt x="120" y="327"/>
                    <a:pt x="120" y="327"/>
                    <a:pt x="120" y="327"/>
                  </a:cubicBezTo>
                  <a:cubicBezTo>
                    <a:pt x="118" y="330"/>
                    <a:pt x="118" y="330"/>
                    <a:pt x="118" y="330"/>
                  </a:cubicBezTo>
                  <a:cubicBezTo>
                    <a:pt x="117" y="333"/>
                    <a:pt x="117" y="333"/>
                    <a:pt x="117" y="333"/>
                  </a:cubicBezTo>
                  <a:cubicBezTo>
                    <a:pt x="115" y="335"/>
                    <a:pt x="115" y="335"/>
                    <a:pt x="115" y="335"/>
                  </a:cubicBezTo>
                  <a:cubicBezTo>
                    <a:pt x="113" y="337"/>
                    <a:pt x="113" y="337"/>
                    <a:pt x="113" y="337"/>
                  </a:cubicBezTo>
                  <a:cubicBezTo>
                    <a:pt x="111" y="338"/>
                    <a:pt x="111" y="338"/>
                    <a:pt x="111" y="338"/>
                  </a:cubicBezTo>
                  <a:cubicBezTo>
                    <a:pt x="110" y="340"/>
                    <a:pt x="110" y="340"/>
                    <a:pt x="110" y="340"/>
                  </a:cubicBezTo>
                  <a:cubicBezTo>
                    <a:pt x="108" y="341"/>
                    <a:pt x="108" y="341"/>
                    <a:pt x="108" y="341"/>
                  </a:cubicBezTo>
                  <a:cubicBezTo>
                    <a:pt x="107" y="342"/>
                    <a:pt x="107" y="342"/>
                    <a:pt x="107" y="342"/>
                  </a:cubicBezTo>
                  <a:cubicBezTo>
                    <a:pt x="106" y="344"/>
                    <a:pt x="106" y="344"/>
                    <a:pt x="106" y="344"/>
                  </a:cubicBezTo>
                  <a:cubicBezTo>
                    <a:pt x="105" y="348"/>
                    <a:pt x="105" y="348"/>
                    <a:pt x="105" y="348"/>
                  </a:cubicBezTo>
                  <a:cubicBezTo>
                    <a:pt x="104" y="350"/>
                    <a:pt x="104" y="350"/>
                    <a:pt x="104" y="350"/>
                  </a:cubicBezTo>
                  <a:cubicBezTo>
                    <a:pt x="102" y="354"/>
                    <a:pt x="102" y="354"/>
                    <a:pt x="102" y="354"/>
                  </a:cubicBezTo>
                  <a:cubicBezTo>
                    <a:pt x="99" y="358"/>
                    <a:pt x="99" y="358"/>
                    <a:pt x="99" y="358"/>
                  </a:cubicBezTo>
                  <a:cubicBezTo>
                    <a:pt x="95" y="362"/>
                    <a:pt x="95" y="362"/>
                    <a:pt x="95" y="362"/>
                  </a:cubicBezTo>
                  <a:cubicBezTo>
                    <a:pt x="93" y="364"/>
                    <a:pt x="93" y="364"/>
                    <a:pt x="93" y="364"/>
                  </a:cubicBezTo>
                  <a:cubicBezTo>
                    <a:pt x="89" y="366"/>
                    <a:pt x="89" y="366"/>
                    <a:pt x="89" y="366"/>
                  </a:cubicBezTo>
                  <a:cubicBezTo>
                    <a:pt x="86" y="366"/>
                    <a:pt x="86" y="366"/>
                    <a:pt x="86" y="366"/>
                  </a:cubicBezTo>
                  <a:cubicBezTo>
                    <a:pt x="83" y="368"/>
                    <a:pt x="83" y="368"/>
                    <a:pt x="83" y="368"/>
                  </a:cubicBezTo>
                  <a:cubicBezTo>
                    <a:pt x="81" y="371"/>
                    <a:pt x="81" y="371"/>
                    <a:pt x="81" y="371"/>
                  </a:cubicBezTo>
                  <a:cubicBezTo>
                    <a:pt x="79" y="373"/>
                    <a:pt x="79" y="373"/>
                    <a:pt x="79" y="373"/>
                  </a:cubicBezTo>
                  <a:cubicBezTo>
                    <a:pt x="77" y="376"/>
                    <a:pt x="77" y="376"/>
                    <a:pt x="77" y="376"/>
                  </a:cubicBezTo>
                  <a:cubicBezTo>
                    <a:pt x="75" y="379"/>
                    <a:pt x="75" y="379"/>
                    <a:pt x="75" y="379"/>
                  </a:cubicBezTo>
                  <a:cubicBezTo>
                    <a:pt x="73" y="381"/>
                    <a:pt x="73" y="381"/>
                    <a:pt x="73" y="381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71" y="384"/>
                    <a:pt x="71" y="384"/>
                    <a:pt x="71" y="384"/>
                  </a:cubicBezTo>
                  <a:cubicBezTo>
                    <a:pt x="70" y="384"/>
                    <a:pt x="70" y="384"/>
                    <a:pt x="70" y="384"/>
                  </a:cubicBezTo>
                  <a:cubicBezTo>
                    <a:pt x="69" y="384"/>
                    <a:pt x="69" y="384"/>
                    <a:pt x="69" y="384"/>
                  </a:cubicBezTo>
                  <a:cubicBezTo>
                    <a:pt x="67" y="385"/>
                    <a:pt x="67" y="385"/>
                    <a:pt x="67" y="385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60" y="383"/>
                    <a:pt x="60" y="383"/>
                    <a:pt x="60" y="383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1" y="380"/>
                    <a:pt x="51" y="380"/>
                    <a:pt x="51" y="380"/>
                  </a:cubicBezTo>
                  <a:cubicBezTo>
                    <a:pt x="47" y="380"/>
                    <a:pt x="47" y="380"/>
                    <a:pt x="47" y="380"/>
                  </a:cubicBezTo>
                  <a:cubicBezTo>
                    <a:pt x="43" y="379"/>
                    <a:pt x="43" y="379"/>
                    <a:pt x="43" y="379"/>
                  </a:cubicBezTo>
                  <a:cubicBezTo>
                    <a:pt x="39" y="379"/>
                    <a:pt x="39" y="379"/>
                    <a:pt x="39" y="379"/>
                  </a:cubicBezTo>
                  <a:cubicBezTo>
                    <a:pt x="39" y="379"/>
                    <a:pt x="39" y="379"/>
                    <a:pt x="39" y="379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33" y="381"/>
                    <a:pt x="33" y="381"/>
                    <a:pt x="33" y="381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0" y="387"/>
                    <a:pt x="30" y="387"/>
                    <a:pt x="30" y="387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28" y="393"/>
                    <a:pt x="28" y="393"/>
                    <a:pt x="28" y="393"/>
                  </a:cubicBezTo>
                  <a:cubicBezTo>
                    <a:pt x="26" y="397"/>
                    <a:pt x="26" y="397"/>
                    <a:pt x="26" y="397"/>
                  </a:cubicBezTo>
                  <a:cubicBezTo>
                    <a:pt x="24" y="400"/>
                    <a:pt x="24" y="400"/>
                    <a:pt x="24" y="400"/>
                  </a:cubicBezTo>
                  <a:cubicBezTo>
                    <a:pt x="21" y="402"/>
                    <a:pt x="21" y="402"/>
                    <a:pt x="21" y="402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1" y="406"/>
                    <a:pt x="11" y="406"/>
                    <a:pt x="11" y="406"/>
                  </a:cubicBezTo>
                  <a:cubicBezTo>
                    <a:pt x="8" y="409"/>
                    <a:pt x="8" y="409"/>
                    <a:pt x="8" y="409"/>
                  </a:cubicBezTo>
                  <a:cubicBezTo>
                    <a:pt x="6" y="412"/>
                    <a:pt x="6" y="412"/>
                    <a:pt x="6" y="412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7" y="417"/>
                    <a:pt x="7" y="417"/>
                    <a:pt x="7" y="417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11" y="421"/>
                    <a:pt x="11" y="421"/>
                    <a:pt x="11" y="421"/>
                  </a:cubicBezTo>
                  <a:cubicBezTo>
                    <a:pt x="12" y="423"/>
                    <a:pt x="12" y="423"/>
                    <a:pt x="12" y="423"/>
                  </a:cubicBezTo>
                  <a:cubicBezTo>
                    <a:pt x="13" y="424"/>
                    <a:pt x="13" y="424"/>
                    <a:pt x="13" y="424"/>
                  </a:cubicBezTo>
                  <a:cubicBezTo>
                    <a:pt x="15" y="425"/>
                    <a:pt x="15" y="425"/>
                    <a:pt x="15" y="425"/>
                  </a:cubicBezTo>
                  <a:cubicBezTo>
                    <a:pt x="16" y="426"/>
                    <a:pt x="16" y="426"/>
                    <a:pt x="16" y="426"/>
                  </a:cubicBezTo>
                  <a:cubicBezTo>
                    <a:pt x="17" y="427"/>
                    <a:pt x="17" y="427"/>
                    <a:pt x="17" y="427"/>
                  </a:cubicBezTo>
                  <a:cubicBezTo>
                    <a:pt x="18" y="429"/>
                    <a:pt x="18" y="429"/>
                    <a:pt x="18" y="429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5"/>
                    <a:pt x="21" y="435"/>
                    <a:pt x="21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18" y="440"/>
                    <a:pt x="18" y="440"/>
                    <a:pt x="18" y="440"/>
                  </a:cubicBezTo>
                  <a:cubicBezTo>
                    <a:pt x="17" y="443"/>
                    <a:pt x="17" y="443"/>
                    <a:pt x="17" y="443"/>
                  </a:cubicBezTo>
                  <a:cubicBezTo>
                    <a:pt x="17" y="444"/>
                    <a:pt x="17" y="444"/>
                    <a:pt x="17" y="444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15" y="449"/>
                    <a:pt x="15" y="449"/>
                    <a:pt x="15" y="449"/>
                  </a:cubicBezTo>
                  <a:cubicBezTo>
                    <a:pt x="15" y="449"/>
                    <a:pt x="15" y="449"/>
                    <a:pt x="15" y="449"/>
                  </a:cubicBezTo>
                  <a:cubicBezTo>
                    <a:pt x="13" y="451"/>
                    <a:pt x="13" y="451"/>
                    <a:pt x="13" y="451"/>
                  </a:cubicBezTo>
                  <a:cubicBezTo>
                    <a:pt x="11" y="454"/>
                    <a:pt x="11" y="454"/>
                    <a:pt x="11" y="454"/>
                  </a:cubicBezTo>
                  <a:cubicBezTo>
                    <a:pt x="8" y="457"/>
                    <a:pt x="8" y="457"/>
                    <a:pt x="8" y="457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2" y="471"/>
                    <a:pt x="2" y="471"/>
                    <a:pt x="2" y="471"/>
                  </a:cubicBezTo>
                  <a:cubicBezTo>
                    <a:pt x="1" y="478"/>
                    <a:pt x="1" y="478"/>
                    <a:pt x="1" y="478"/>
                  </a:cubicBezTo>
                  <a:cubicBezTo>
                    <a:pt x="0" y="483"/>
                    <a:pt x="0" y="483"/>
                    <a:pt x="0" y="483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1" y="489"/>
                    <a:pt x="1" y="489"/>
                    <a:pt x="1" y="489"/>
                  </a:cubicBezTo>
                  <a:cubicBezTo>
                    <a:pt x="2" y="491"/>
                    <a:pt x="2" y="491"/>
                    <a:pt x="2" y="49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9" y="495"/>
                    <a:pt x="9" y="495"/>
                    <a:pt x="9" y="495"/>
                  </a:cubicBezTo>
                  <a:cubicBezTo>
                    <a:pt x="14" y="496"/>
                    <a:pt x="14" y="496"/>
                    <a:pt x="14" y="496"/>
                  </a:cubicBezTo>
                  <a:cubicBezTo>
                    <a:pt x="19" y="497"/>
                    <a:pt x="19" y="497"/>
                    <a:pt x="19" y="497"/>
                  </a:cubicBezTo>
                  <a:cubicBezTo>
                    <a:pt x="22" y="497"/>
                    <a:pt x="22" y="497"/>
                    <a:pt x="22" y="497"/>
                  </a:cubicBezTo>
                  <a:cubicBezTo>
                    <a:pt x="25" y="499"/>
                    <a:pt x="25" y="499"/>
                    <a:pt x="25" y="499"/>
                  </a:cubicBezTo>
                  <a:cubicBezTo>
                    <a:pt x="26" y="503"/>
                    <a:pt x="26" y="503"/>
                    <a:pt x="26" y="503"/>
                  </a:cubicBezTo>
                  <a:cubicBezTo>
                    <a:pt x="25" y="506"/>
                    <a:pt x="25" y="506"/>
                    <a:pt x="25" y="506"/>
                  </a:cubicBezTo>
                  <a:cubicBezTo>
                    <a:pt x="24" y="509"/>
                    <a:pt x="24" y="509"/>
                    <a:pt x="24" y="509"/>
                  </a:cubicBezTo>
                  <a:cubicBezTo>
                    <a:pt x="21" y="512"/>
                    <a:pt x="21" y="512"/>
                    <a:pt x="21" y="512"/>
                  </a:cubicBezTo>
                  <a:cubicBezTo>
                    <a:pt x="19" y="514"/>
                    <a:pt x="19" y="514"/>
                    <a:pt x="19" y="514"/>
                  </a:cubicBezTo>
                  <a:cubicBezTo>
                    <a:pt x="16" y="517"/>
                    <a:pt x="16" y="517"/>
                    <a:pt x="16" y="517"/>
                  </a:cubicBezTo>
                  <a:cubicBezTo>
                    <a:pt x="13" y="520"/>
                    <a:pt x="13" y="520"/>
                    <a:pt x="13" y="520"/>
                  </a:cubicBezTo>
                  <a:cubicBezTo>
                    <a:pt x="9" y="523"/>
                    <a:pt x="9" y="523"/>
                    <a:pt x="9" y="523"/>
                  </a:cubicBezTo>
                  <a:cubicBezTo>
                    <a:pt x="7" y="525"/>
                    <a:pt x="7" y="525"/>
                    <a:pt x="7" y="525"/>
                  </a:cubicBezTo>
                  <a:cubicBezTo>
                    <a:pt x="6" y="529"/>
                    <a:pt x="6" y="529"/>
                    <a:pt x="6" y="529"/>
                  </a:cubicBezTo>
                  <a:cubicBezTo>
                    <a:pt x="5" y="531"/>
                    <a:pt x="5" y="531"/>
                    <a:pt x="5" y="531"/>
                  </a:cubicBezTo>
                  <a:cubicBezTo>
                    <a:pt x="4" y="534"/>
                    <a:pt x="4" y="534"/>
                    <a:pt x="4" y="534"/>
                  </a:cubicBezTo>
                  <a:cubicBezTo>
                    <a:pt x="4" y="536"/>
                    <a:pt x="4" y="536"/>
                    <a:pt x="4" y="536"/>
                  </a:cubicBezTo>
                  <a:cubicBezTo>
                    <a:pt x="5" y="538"/>
                    <a:pt x="5" y="538"/>
                    <a:pt x="5" y="538"/>
                  </a:cubicBezTo>
                  <a:cubicBezTo>
                    <a:pt x="7" y="540"/>
                    <a:pt x="7" y="540"/>
                    <a:pt x="7" y="540"/>
                  </a:cubicBezTo>
                  <a:cubicBezTo>
                    <a:pt x="8" y="541"/>
                    <a:pt x="8" y="541"/>
                    <a:pt x="8" y="541"/>
                  </a:cubicBezTo>
                  <a:cubicBezTo>
                    <a:pt x="8" y="542"/>
                    <a:pt x="8" y="542"/>
                    <a:pt x="8" y="542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12" y="546"/>
                    <a:pt x="12" y="546"/>
                    <a:pt x="12" y="546"/>
                  </a:cubicBezTo>
                  <a:cubicBezTo>
                    <a:pt x="13" y="550"/>
                    <a:pt x="13" y="550"/>
                    <a:pt x="13" y="550"/>
                  </a:cubicBezTo>
                  <a:cubicBezTo>
                    <a:pt x="13" y="553"/>
                    <a:pt x="13" y="553"/>
                    <a:pt x="13" y="553"/>
                  </a:cubicBezTo>
                  <a:cubicBezTo>
                    <a:pt x="14" y="557"/>
                    <a:pt x="14" y="557"/>
                    <a:pt x="14" y="557"/>
                  </a:cubicBezTo>
                  <a:cubicBezTo>
                    <a:pt x="14" y="563"/>
                    <a:pt x="14" y="563"/>
                    <a:pt x="14" y="563"/>
                  </a:cubicBezTo>
                  <a:cubicBezTo>
                    <a:pt x="14" y="565"/>
                    <a:pt x="14" y="565"/>
                    <a:pt x="14" y="565"/>
                  </a:cubicBezTo>
                  <a:cubicBezTo>
                    <a:pt x="13" y="568"/>
                    <a:pt x="13" y="568"/>
                    <a:pt x="13" y="568"/>
                  </a:cubicBezTo>
                  <a:cubicBezTo>
                    <a:pt x="12" y="570"/>
                    <a:pt x="12" y="570"/>
                    <a:pt x="12" y="570"/>
                  </a:cubicBezTo>
                  <a:cubicBezTo>
                    <a:pt x="11" y="570"/>
                    <a:pt x="11" y="570"/>
                    <a:pt x="11" y="570"/>
                  </a:cubicBezTo>
                  <a:cubicBezTo>
                    <a:pt x="9" y="571"/>
                    <a:pt x="9" y="571"/>
                    <a:pt x="9" y="571"/>
                  </a:cubicBezTo>
                  <a:cubicBezTo>
                    <a:pt x="6" y="572"/>
                    <a:pt x="6" y="572"/>
                    <a:pt x="6" y="572"/>
                  </a:cubicBezTo>
                  <a:cubicBezTo>
                    <a:pt x="5" y="573"/>
                    <a:pt x="5" y="573"/>
                    <a:pt x="5" y="573"/>
                  </a:cubicBezTo>
                  <a:cubicBezTo>
                    <a:pt x="4" y="575"/>
                    <a:pt x="4" y="575"/>
                    <a:pt x="4" y="575"/>
                  </a:cubicBezTo>
                  <a:cubicBezTo>
                    <a:pt x="4" y="578"/>
                    <a:pt x="4" y="578"/>
                    <a:pt x="4" y="578"/>
                  </a:cubicBezTo>
                  <a:cubicBezTo>
                    <a:pt x="5" y="580"/>
                    <a:pt x="5" y="580"/>
                    <a:pt x="5" y="580"/>
                  </a:cubicBezTo>
                  <a:cubicBezTo>
                    <a:pt x="5" y="582"/>
                    <a:pt x="5" y="582"/>
                    <a:pt x="5" y="582"/>
                  </a:cubicBezTo>
                  <a:cubicBezTo>
                    <a:pt x="6" y="584"/>
                    <a:pt x="6" y="584"/>
                    <a:pt x="6" y="584"/>
                  </a:cubicBezTo>
                  <a:cubicBezTo>
                    <a:pt x="8" y="587"/>
                    <a:pt x="8" y="587"/>
                    <a:pt x="8" y="587"/>
                  </a:cubicBezTo>
                  <a:cubicBezTo>
                    <a:pt x="10" y="592"/>
                    <a:pt x="10" y="592"/>
                    <a:pt x="10" y="592"/>
                  </a:cubicBezTo>
                  <a:cubicBezTo>
                    <a:pt x="11" y="598"/>
                    <a:pt x="11" y="598"/>
                    <a:pt x="11" y="598"/>
                  </a:cubicBezTo>
                  <a:cubicBezTo>
                    <a:pt x="13" y="603"/>
                    <a:pt x="13" y="603"/>
                    <a:pt x="13" y="603"/>
                  </a:cubicBezTo>
                  <a:cubicBezTo>
                    <a:pt x="13" y="606"/>
                    <a:pt x="13" y="606"/>
                    <a:pt x="13" y="606"/>
                  </a:cubicBezTo>
                  <a:cubicBezTo>
                    <a:pt x="15" y="604"/>
                    <a:pt x="15" y="604"/>
                    <a:pt x="15" y="604"/>
                  </a:cubicBezTo>
                  <a:cubicBezTo>
                    <a:pt x="15" y="603"/>
                    <a:pt x="15" y="603"/>
                    <a:pt x="15" y="603"/>
                  </a:cubicBezTo>
                  <a:cubicBezTo>
                    <a:pt x="15" y="602"/>
                    <a:pt x="15" y="602"/>
                    <a:pt x="15" y="602"/>
                  </a:cubicBezTo>
                  <a:cubicBezTo>
                    <a:pt x="14" y="597"/>
                    <a:pt x="14" y="597"/>
                    <a:pt x="14" y="597"/>
                  </a:cubicBezTo>
                  <a:cubicBezTo>
                    <a:pt x="12" y="592"/>
                    <a:pt x="12" y="592"/>
                    <a:pt x="12" y="592"/>
                  </a:cubicBezTo>
                  <a:cubicBezTo>
                    <a:pt x="12" y="592"/>
                    <a:pt x="12" y="592"/>
                    <a:pt x="12" y="592"/>
                  </a:cubicBezTo>
                  <a:cubicBezTo>
                    <a:pt x="10" y="586"/>
                    <a:pt x="10" y="586"/>
                    <a:pt x="10" y="586"/>
                  </a:cubicBezTo>
                  <a:cubicBezTo>
                    <a:pt x="10" y="586"/>
                    <a:pt x="10" y="586"/>
                    <a:pt x="10" y="586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8" y="582"/>
                    <a:pt x="8" y="582"/>
                    <a:pt x="8" y="582"/>
                  </a:cubicBezTo>
                  <a:cubicBezTo>
                    <a:pt x="7" y="579"/>
                    <a:pt x="7" y="579"/>
                    <a:pt x="7" y="579"/>
                  </a:cubicBezTo>
                  <a:cubicBezTo>
                    <a:pt x="7" y="579"/>
                    <a:pt x="7" y="579"/>
                    <a:pt x="7" y="579"/>
                  </a:cubicBezTo>
                  <a:cubicBezTo>
                    <a:pt x="6" y="577"/>
                    <a:pt x="6" y="577"/>
                    <a:pt x="6" y="577"/>
                  </a:cubicBezTo>
                  <a:cubicBezTo>
                    <a:pt x="6" y="575"/>
                    <a:pt x="6" y="575"/>
                    <a:pt x="6" y="575"/>
                  </a:cubicBezTo>
                  <a:cubicBezTo>
                    <a:pt x="7" y="574"/>
                    <a:pt x="7" y="574"/>
                    <a:pt x="7" y="574"/>
                  </a:cubicBezTo>
                  <a:cubicBezTo>
                    <a:pt x="7" y="573"/>
                    <a:pt x="7" y="573"/>
                    <a:pt x="7" y="573"/>
                  </a:cubicBezTo>
                  <a:cubicBezTo>
                    <a:pt x="10" y="572"/>
                    <a:pt x="10" y="572"/>
                    <a:pt x="10" y="572"/>
                  </a:cubicBezTo>
                  <a:cubicBezTo>
                    <a:pt x="12" y="572"/>
                    <a:pt x="12" y="572"/>
                    <a:pt x="12" y="572"/>
                  </a:cubicBezTo>
                  <a:cubicBezTo>
                    <a:pt x="12" y="572"/>
                    <a:pt x="13" y="572"/>
                    <a:pt x="13" y="571"/>
                  </a:cubicBezTo>
                  <a:cubicBezTo>
                    <a:pt x="14" y="571"/>
                    <a:pt x="14" y="571"/>
                    <a:pt x="14" y="571"/>
                  </a:cubicBezTo>
                  <a:cubicBezTo>
                    <a:pt x="14" y="571"/>
                    <a:pt x="14" y="571"/>
                    <a:pt x="14" y="571"/>
                  </a:cubicBezTo>
                  <a:cubicBezTo>
                    <a:pt x="15" y="569"/>
                    <a:pt x="15" y="569"/>
                    <a:pt x="15" y="569"/>
                  </a:cubicBezTo>
                  <a:cubicBezTo>
                    <a:pt x="15" y="569"/>
                    <a:pt x="15" y="569"/>
                    <a:pt x="15" y="569"/>
                  </a:cubicBezTo>
                  <a:cubicBezTo>
                    <a:pt x="17" y="566"/>
                    <a:pt x="17" y="566"/>
                    <a:pt x="17" y="566"/>
                  </a:cubicBezTo>
                  <a:cubicBezTo>
                    <a:pt x="17" y="565"/>
                    <a:pt x="17" y="565"/>
                    <a:pt x="17" y="565"/>
                  </a:cubicBezTo>
                  <a:cubicBezTo>
                    <a:pt x="17" y="563"/>
                    <a:pt x="17" y="563"/>
                    <a:pt x="17" y="563"/>
                  </a:cubicBezTo>
                  <a:cubicBezTo>
                    <a:pt x="17" y="562"/>
                    <a:pt x="17" y="562"/>
                    <a:pt x="17" y="562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16" y="556"/>
                    <a:pt x="16" y="556"/>
                    <a:pt x="16" y="556"/>
                  </a:cubicBezTo>
                  <a:cubicBezTo>
                    <a:pt x="16" y="552"/>
                    <a:pt x="16" y="552"/>
                    <a:pt x="16" y="552"/>
                  </a:cubicBezTo>
                  <a:cubicBezTo>
                    <a:pt x="16" y="552"/>
                    <a:pt x="16" y="552"/>
                    <a:pt x="16" y="552"/>
                  </a:cubicBezTo>
                  <a:cubicBezTo>
                    <a:pt x="15" y="549"/>
                    <a:pt x="15" y="549"/>
                    <a:pt x="15" y="549"/>
                  </a:cubicBezTo>
                  <a:cubicBezTo>
                    <a:pt x="15" y="549"/>
                    <a:pt x="15" y="549"/>
                    <a:pt x="15" y="549"/>
                  </a:cubicBezTo>
                  <a:cubicBezTo>
                    <a:pt x="14" y="545"/>
                    <a:pt x="14" y="545"/>
                    <a:pt x="14" y="545"/>
                  </a:cubicBezTo>
                  <a:cubicBezTo>
                    <a:pt x="14" y="545"/>
                    <a:pt x="14" y="545"/>
                    <a:pt x="14" y="545"/>
                  </a:cubicBezTo>
                  <a:cubicBezTo>
                    <a:pt x="11" y="542"/>
                    <a:pt x="11" y="542"/>
                    <a:pt x="11" y="542"/>
                  </a:cubicBezTo>
                  <a:cubicBezTo>
                    <a:pt x="11" y="541"/>
                    <a:pt x="11" y="541"/>
                    <a:pt x="11" y="541"/>
                  </a:cubicBezTo>
                  <a:cubicBezTo>
                    <a:pt x="10" y="540"/>
                    <a:pt x="10" y="540"/>
                    <a:pt x="10" y="540"/>
                  </a:cubicBezTo>
                  <a:cubicBezTo>
                    <a:pt x="10" y="540"/>
                    <a:pt x="10" y="540"/>
                    <a:pt x="10" y="540"/>
                  </a:cubicBezTo>
                  <a:cubicBezTo>
                    <a:pt x="10" y="540"/>
                    <a:pt x="10" y="540"/>
                    <a:pt x="10" y="540"/>
                  </a:cubicBezTo>
                  <a:cubicBezTo>
                    <a:pt x="8" y="538"/>
                    <a:pt x="8" y="538"/>
                    <a:pt x="8" y="538"/>
                  </a:cubicBezTo>
                  <a:cubicBezTo>
                    <a:pt x="8" y="538"/>
                    <a:pt x="8" y="538"/>
                    <a:pt x="8" y="538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7" y="536"/>
                    <a:pt x="7" y="536"/>
                    <a:pt x="7" y="536"/>
                  </a:cubicBezTo>
                  <a:cubicBezTo>
                    <a:pt x="7" y="534"/>
                    <a:pt x="7" y="534"/>
                    <a:pt x="7" y="534"/>
                  </a:cubicBezTo>
                  <a:cubicBezTo>
                    <a:pt x="7" y="531"/>
                    <a:pt x="7" y="531"/>
                    <a:pt x="7" y="531"/>
                  </a:cubicBezTo>
                  <a:cubicBezTo>
                    <a:pt x="8" y="529"/>
                    <a:pt x="8" y="529"/>
                    <a:pt x="8" y="529"/>
                  </a:cubicBezTo>
                  <a:cubicBezTo>
                    <a:pt x="9" y="526"/>
                    <a:pt x="9" y="526"/>
                    <a:pt x="9" y="526"/>
                  </a:cubicBezTo>
                  <a:cubicBezTo>
                    <a:pt x="11" y="524"/>
                    <a:pt x="11" y="524"/>
                    <a:pt x="11" y="524"/>
                  </a:cubicBezTo>
                  <a:cubicBezTo>
                    <a:pt x="14" y="521"/>
                    <a:pt x="14" y="521"/>
                    <a:pt x="14" y="521"/>
                  </a:cubicBezTo>
                  <a:cubicBezTo>
                    <a:pt x="17" y="518"/>
                    <a:pt x="17" y="518"/>
                    <a:pt x="17" y="518"/>
                  </a:cubicBezTo>
                  <a:cubicBezTo>
                    <a:pt x="17" y="518"/>
                    <a:pt x="17" y="518"/>
                    <a:pt x="17" y="518"/>
                  </a:cubicBezTo>
                  <a:cubicBezTo>
                    <a:pt x="20" y="516"/>
                    <a:pt x="20" y="516"/>
                    <a:pt x="20" y="516"/>
                  </a:cubicBezTo>
                  <a:cubicBezTo>
                    <a:pt x="20" y="515"/>
                    <a:pt x="20" y="515"/>
                    <a:pt x="20" y="515"/>
                  </a:cubicBezTo>
                  <a:cubicBezTo>
                    <a:pt x="23" y="513"/>
                    <a:pt x="23" y="513"/>
                    <a:pt x="23" y="513"/>
                  </a:cubicBezTo>
                  <a:cubicBezTo>
                    <a:pt x="26" y="511"/>
                    <a:pt x="26" y="511"/>
                    <a:pt x="26" y="511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8" y="506"/>
                    <a:pt x="28" y="506"/>
                    <a:pt x="28" y="506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2"/>
                    <a:pt x="28" y="502"/>
                    <a:pt x="28" y="502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7" y="498"/>
                    <a:pt x="26" y="497"/>
                    <a:pt x="26" y="497"/>
                  </a:cubicBezTo>
                  <a:cubicBezTo>
                    <a:pt x="24" y="495"/>
                    <a:pt x="24" y="495"/>
                    <a:pt x="24" y="495"/>
                  </a:cubicBezTo>
                  <a:cubicBezTo>
                    <a:pt x="23" y="495"/>
                    <a:pt x="23" y="495"/>
                    <a:pt x="23" y="495"/>
                  </a:cubicBezTo>
                  <a:cubicBezTo>
                    <a:pt x="19" y="495"/>
                    <a:pt x="19" y="495"/>
                    <a:pt x="19" y="495"/>
                  </a:cubicBezTo>
                  <a:cubicBezTo>
                    <a:pt x="19" y="495"/>
                    <a:pt x="19" y="495"/>
                    <a:pt x="19" y="495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0" y="493"/>
                    <a:pt x="10" y="493"/>
                    <a:pt x="10" y="493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4" y="490"/>
                    <a:pt x="4" y="490"/>
                    <a:pt x="4" y="490"/>
                  </a:cubicBezTo>
                  <a:cubicBezTo>
                    <a:pt x="3" y="488"/>
                    <a:pt x="3" y="488"/>
                    <a:pt x="3" y="488"/>
                  </a:cubicBezTo>
                  <a:cubicBezTo>
                    <a:pt x="2" y="483"/>
                    <a:pt x="2" y="483"/>
                    <a:pt x="2" y="483"/>
                  </a:cubicBezTo>
                  <a:cubicBezTo>
                    <a:pt x="2" y="483"/>
                    <a:pt x="2" y="483"/>
                    <a:pt x="2" y="483"/>
                  </a:cubicBezTo>
                  <a:cubicBezTo>
                    <a:pt x="3" y="478"/>
                    <a:pt x="3" y="478"/>
                    <a:pt x="3" y="47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7" y="465"/>
                    <a:pt x="7" y="465"/>
                    <a:pt x="7" y="465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13" y="455"/>
                    <a:pt x="13" y="455"/>
                    <a:pt x="13" y="455"/>
                  </a:cubicBezTo>
                  <a:cubicBezTo>
                    <a:pt x="15" y="452"/>
                    <a:pt x="15" y="452"/>
                    <a:pt x="15" y="452"/>
                  </a:cubicBezTo>
                  <a:cubicBezTo>
                    <a:pt x="17" y="450"/>
                    <a:pt x="17" y="450"/>
                    <a:pt x="17" y="450"/>
                  </a:cubicBezTo>
                  <a:cubicBezTo>
                    <a:pt x="17" y="450"/>
                    <a:pt x="17" y="450"/>
                    <a:pt x="17" y="450"/>
                  </a:cubicBezTo>
                  <a:cubicBezTo>
                    <a:pt x="18" y="449"/>
                    <a:pt x="18" y="449"/>
                    <a:pt x="18" y="449"/>
                  </a:cubicBezTo>
                  <a:cubicBezTo>
                    <a:pt x="19" y="447"/>
                    <a:pt x="19" y="447"/>
                    <a:pt x="19" y="447"/>
                  </a:cubicBezTo>
                  <a:cubicBezTo>
                    <a:pt x="19" y="447"/>
                    <a:pt x="19" y="447"/>
                    <a:pt x="19" y="447"/>
                  </a:cubicBezTo>
                  <a:cubicBezTo>
                    <a:pt x="19" y="445"/>
                    <a:pt x="19" y="445"/>
                    <a:pt x="19" y="445"/>
                  </a:cubicBezTo>
                  <a:cubicBezTo>
                    <a:pt x="19" y="443"/>
                    <a:pt x="19" y="443"/>
                    <a:pt x="19" y="443"/>
                  </a:cubicBezTo>
                  <a:cubicBezTo>
                    <a:pt x="20" y="441"/>
                    <a:pt x="20" y="441"/>
                    <a:pt x="20" y="441"/>
                  </a:cubicBezTo>
                  <a:cubicBezTo>
                    <a:pt x="22" y="439"/>
                    <a:pt x="22" y="439"/>
                    <a:pt x="22" y="439"/>
                  </a:cubicBezTo>
                  <a:cubicBezTo>
                    <a:pt x="23" y="438"/>
                    <a:pt x="23" y="438"/>
                    <a:pt x="23" y="438"/>
                  </a:cubicBezTo>
                  <a:cubicBezTo>
                    <a:pt x="23" y="435"/>
                    <a:pt x="23" y="435"/>
                    <a:pt x="23" y="435"/>
                  </a:cubicBezTo>
                  <a:cubicBezTo>
                    <a:pt x="23" y="435"/>
                    <a:pt x="23" y="434"/>
                    <a:pt x="23" y="434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22" y="430"/>
                    <a:pt x="22" y="430"/>
                    <a:pt x="22" y="430"/>
                  </a:cubicBezTo>
                  <a:cubicBezTo>
                    <a:pt x="20" y="428"/>
                    <a:pt x="20" y="428"/>
                    <a:pt x="20" y="428"/>
                  </a:cubicBezTo>
                  <a:cubicBezTo>
                    <a:pt x="20" y="427"/>
                    <a:pt x="20" y="427"/>
                    <a:pt x="20" y="427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5" y="422"/>
                    <a:pt x="15" y="422"/>
                    <a:pt x="15" y="422"/>
                  </a:cubicBezTo>
                  <a:cubicBezTo>
                    <a:pt x="15" y="422"/>
                    <a:pt x="15" y="422"/>
                    <a:pt x="15" y="422"/>
                  </a:cubicBezTo>
                  <a:cubicBezTo>
                    <a:pt x="14" y="421"/>
                    <a:pt x="14" y="421"/>
                    <a:pt x="14" y="421"/>
                  </a:cubicBezTo>
                  <a:cubicBezTo>
                    <a:pt x="14" y="421"/>
                    <a:pt x="14" y="421"/>
                    <a:pt x="14" y="421"/>
                  </a:cubicBezTo>
                  <a:cubicBezTo>
                    <a:pt x="12" y="420"/>
                    <a:pt x="12" y="420"/>
                    <a:pt x="12" y="420"/>
                  </a:cubicBezTo>
                  <a:cubicBezTo>
                    <a:pt x="10" y="418"/>
                    <a:pt x="10" y="418"/>
                    <a:pt x="10" y="418"/>
                  </a:cubicBezTo>
                  <a:cubicBezTo>
                    <a:pt x="9" y="416"/>
                    <a:pt x="9" y="416"/>
                    <a:pt x="9" y="416"/>
                  </a:cubicBezTo>
                  <a:cubicBezTo>
                    <a:pt x="8" y="413"/>
                    <a:pt x="8" y="413"/>
                    <a:pt x="8" y="413"/>
                  </a:cubicBezTo>
                  <a:cubicBezTo>
                    <a:pt x="8" y="412"/>
                    <a:pt x="8" y="412"/>
                    <a:pt x="8" y="412"/>
                  </a:cubicBezTo>
                  <a:cubicBezTo>
                    <a:pt x="9" y="411"/>
                    <a:pt x="9" y="411"/>
                    <a:pt x="9" y="411"/>
                  </a:cubicBezTo>
                  <a:cubicBezTo>
                    <a:pt x="13" y="408"/>
                    <a:pt x="13" y="408"/>
                    <a:pt x="13" y="408"/>
                  </a:cubicBezTo>
                  <a:cubicBezTo>
                    <a:pt x="18" y="405"/>
                    <a:pt x="18" y="405"/>
                    <a:pt x="18" y="405"/>
                  </a:cubicBezTo>
                  <a:cubicBezTo>
                    <a:pt x="21" y="404"/>
                    <a:pt x="21" y="404"/>
                    <a:pt x="21" y="404"/>
                  </a:cubicBezTo>
                  <a:cubicBezTo>
                    <a:pt x="22" y="403"/>
                    <a:pt x="22" y="403"/>
                    <a:pt x="22" y="403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6" y="401"/>
                    <a:pt x="26" y="401"/>
                    <a:pt x="26" y="401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397"/>
                    <a:pt x="28" y="397"/>
                    <a:pt x="28" y="397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1" y="391"/>
                    <a:pt x="31" y="391"/>
                    <a:pt x="31" y="391"/>
                  </a:cubicBezTo>
                  <a:cubicBezTo>
                    <a:pt x="31" y="391"/>
                    <a:pt x="31" y="391"/>
                    <a:pt x="31" y="391"/>
                  </a:cubicBezTo>
                  <a:cubicBezTo>
                    <a:pt x="32" y="388"/>
                    <a:pt x="32" y="388"/>
                    <a:pt x="32" y="388"/>
                  </a:cubicBezTo>
                  <a:cubicBezTo>
                    <a:pt x="33" y="386"/>
                    <a:pt x="33" y="386"/>
                    <a:pt x="33" y="386"/>
                  </a:cubicBezTo>
                  <a:cubicBezTo>
                    <a:pt x="33" y="384"/>
                    <a:pt x="33" y="384"/>
                    <a:pt x="33" y="384"/>
                  </a:cubicBezTo>
                  <a:cubicBezTo>
                    <a:pt x="35" y="382"/>
                    <a:pt x="35" y="382"/>
                    <a:pt x="35" y="382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40" y="381"/>
                    <a:pt x="40" y="381"/>
                    <a:pt x="40" y="381"/>
                  </a:cubicBezTo>
                  <a:cubicBezTo>
                    <a:pt x="40" y="381"/>
                    <a:pt x="40" y="381"/>
                    <a:pt x="40" y="381"/>
                  </a:cubicBezTo>
                  <a:cubicBezTo>
                    <a:pt x="40" y="381"/>
                    <a:pt x="40" y="381"/>
                    <a:pt x="40" y="381"/>
                  </a:cubicBezTo>
                  <a:cubicBezTo>
                    <a:pt x="43" y="381"/>
                    <a:pt x="43" y="381"/>
                    <a:pt x="43" y="381"/>
                  </a:cubicBezTo>
                  <a:cubicBezTo>
                    <a:pt x="47" y="381"/>
                    <a:pt x="47" y="381"/>
                    <a:pt x="47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9" y="384"/>
                    <a:pt x="59" y="384"/>
                    <a:pt x="59" y="384"/>
                  </a:cubicBezTo>
                  <a:cubicBezTo>
                    <a:pt x="59" y="384"/>
                    <a:pt x="59" y="384"/>
                    <a:pt x="59" y="384"/>
                  </a:cubicBezTo>
                  <a:cubicBezTo>
                    <a:pt x="59" y="385"/>
                    <a:pt x="59" y="385"/>
                    <a:pt x="59" y="385"/>
                  </a:cubicBezTo>
                  <a:cubicBezTo>
                    <a:pt x="64" y="386"/>
                    <a:pt x="64" y="386"/>
                    <a:pt x="64" y="386"/>
                  </a:cubicBezTo>
                  <a:cubicBezTo>
                    <a:pt x="64" y="386"/>
                    <a:pt x="64" y="386"/>
                    <a:pt x="64" y="386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70" y="386"/>
                    <a:pt x="70" y="386"/>
                    <a:pt x="70" y="386"/>
                  </a:cubicBezTo>
                  <a:cubicBezTo>
                    <a:pt x="70" y="386"/>
                    <a:pt x="70" y="386"/>
                    <a:pt x="70" y="386"/>
                  </a:cubicBezTo>
                  <a:cubicBezTo>
                    <a:pt x="71" y="386"/>
                    <a:pt x="71" y="386"/>
                    <a:pt x="71" y="386"/>
                  </a:cubicBezTo>
                  <a:cubicBezTo>
                    <a:pt x="71" y="386"/>
                    <a:pt x="71" y="386"/>
                    <a:pt x="71" y="386"/>
                  </a:cubicBezTo>
                  <a:cubicBezTo>
                    <a:pt x="72" y="385"/>
                    <a:pt x="72" y="385"/>
                    <a:pt x="72" y="385"/>
                  </a:cubicBezTo>
                  <a:cubicBezTo>
                    <a:pt x="73" y="385"/>
                    <a:pt x="73" y="385"/>
                    <a:pt x="73" y="385"/>
                  </a:cubicBezTo>
                  <a:cubicBezTo>
                    <a:pt x="73" y="384"/>
                    <a:pt x="73" y="384"/>
                    <a:pt x="73" y="384"/>
                  </a:cubicBezTo>
                  <a:cubicBezTo>
                    <a:pt x="75" y="383"/>
                    <a:pt x="75" y="383"/>
                    <a:pt x="75" y="383"/>
                  </a:cubicBezTo>
                  <a:cubicBezTo>
                    <a:pt x="75" y="382"/>
                    <a:pt x="75" y="382"/>
                    <a:pt x="75" y="382"/>
                  </a:cubicBezTo>
                  <a:cubicBezTo>
                    <a:pt x="77" y="380"/>
                    <a:pt x="77" y="380"/>
                    <a:pt x="77" y="380"/>
                  </a:cubicBezTo>
                  <a:cubicBezTo>
                    <a:pt x="77" y="380"/>
                    <a:pt x="77" y="380"/>
                    <a:pt x="77" y="380"/>
                  </a:cubicBezTo>
                  <a:cubicBezTo>
                    <a:pt x="79" y="377"/>
                    <a:pt x="79" y="377"/>
                    <a:pt x="79" y="377"/>
                  </a:cubicBezTo>
                  <a:cubicBezTo>
                    <a:pt x="79" y="377"/>
                    <a:pt x="79" y="377"/>
                    <a:pt x="79" y="377"/>
                  </a:cubicBezTo>
                  <a:cubicBezTo>
                    <a:pt x="80" y="374"/>
                    <a:pt x="80" y="374"/>
                    <a:pt x="80" y="374"/>
                  </a:cubicBezTo>
                  <a:cubicBezTo>
                    <a:pt x="83" y="372"/>
                    <a:pt x="83" y="372"/>
                    <a:pt x="83" y="372"/>
                  </a:cubicBezTo>
                  <a:cubicBezTo>
                    <a:pt x="83" y="372"/>
                    <a:pt x="83" y="372"/>
                    <a:pt x="83" y="372"/>
                  </a:cubicBezTo>
                  <a:cubicBezTo>
                    <a:pt x="84" y="370"/>
                    <a:pt x="84" y="370"/>
                    <a:pt x="84" y="370"/>
                  </a:cubicBezTo>
                  <a:cubicBezTo>
                    <a:pt x="87" y="368"/>
                    <a:pt x="87" y="368"/>
                    <a:pt x="87" y="368"/>
                  </a:cubicBezTo>
                  <a:cubicBezTo>
                    <a:pt x="90" y="367"/>
                    <a:pt x="90" y="367"/>
                    <a:pt x="90" y="367"/>
                  </a:cubicBezTo>
                  <a:cubicBezTo>
                    <a:pt x="91" y="367"/>
                    <a:pt x="91" y="367"/>
                    <a:pt x="91" y="367"/>
                  </a:cubicBezTo>
                  <a:cubicBezTo>
                    <a:pt x="94" y="365"/>
                    <a:pt x="94" y="365"/>
                    <a:pt x="94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7" y="364"/>
                    <a:pt x="97" y="364"/>
                    <a:pt x="97" y="364"/>
                  </a:cubicBezTo>
                  <a:cubicBezTo>
                    <a:pt x="97" y="363"/>
                    <a:pt x="97" y="363"/>
                    <a:pt x="97" y="363"/>
                  </a:cubicBezTo>
                  <a:cubicBezTo>
                    <a:pt x="101" y="359"/>
                    <a:pt x="101" y="359"/>
                    <a:pt x="101" y="359"/>
                  </a:cubicBezTo>
                  <a:cubicBezTo>
                    <a:pt x="101" y="359"/>
                    <a:pt x="101" y="359"/>
                    <a:pt x="101" y="359"/>
                  </a:cubicBezTo>
                  <a:cubicBezTo>
                    <a:pt x="104" y="354"/>
                    <a:pt x="104" y="354"/>
                    <a:pt x="104" y="354"/>
                  </a:cubicBezTo>
                  <a:cubicBezTo>
                    <a:pt x="104" y="354"/>
                    <a:pt x="104" y="354"/>
                    <a:pt x="104" y="354"/>
                  </a:cubicBezTo>
                  <a:cubicBezTo>
                    <a:pt x="106" y="350"/>
                    <a:pt x="106" y="350"/>
                    <a:pt x="106" y="350"/>
                  </a:cubicBezTo>
                  <a:cubicBezTo>
                    <a:pt x="106" y="350"/>
                    <a:pt x="106" y="350"/>
                    <a:pt x="106" y="350"/>
                  </a:cubicBezTo>
                  <a:cubicBezTo>
                    <a:pt x="107" y="348"/>
                    <a:pt x="107" y="348"/>
                    <a:pt x="107" y="348"/>
                  </a:cubicBezTo>
                  <a:cubicBezTo>
                    <a:pt x="108" y="345"/>
                    <a:pt x="108" y="345"/>
                    <a:pt x="108" y="345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09" y="342"/>
                    <a:pt x="109" y="342"/>
                    <a:pt x="109" y="342"/>
                  </a:cubicBezTo>
                  <a:cubicBezTo>
                    <a:pt x="111" y="341"/>
                    <a:pt x="111" y="341"/>
                    <a:pt x="111" y="341"/>
                  </a:cubicBezTo>
                  <a:cubicBezTo>
                    <a:pt x="113" y="339"/>
                    <a:pt x="113" y="339"/>
                    <a:pt x="113" y="339"/>
                  </a:cubicBezTo>
                  <a:cubicBezTo>
                    <a:pt x="113" y="339"/>
                    <a:pt x="113" y="339"/>
                    <a:pt x="113" y="339"/>
                  </a:cubicBezTo>
                  <a:cubicBezTo>
                    <a:pt x="114" y="338"/>
                    <a:pt x="114" y="338"/>
                    <a:pt x="114" y="338"/>
                  </a:cubicBezTo>
                  <a:cubicBezTo>
                    <a:pt x="116" y="337"/>
                    <a:pt x="116" y="337"/>
                    <a:pt x="116" y="337"/>
                  </a:cubicBezTo>
                  <a:cubicBezTo>
                    <a:pt x="117" y="337"/>
                    <a:pt x="117" y="337"/>
                    <a:pt x="117" y="337"/>
                  </a:cubicBezTo>
                  <a:cubicBezTo>
                    <a:pt x="119" y="334"/>
                    <a:pt x="119" y="334"/>
                    <a:pt x="119" y="334"/>
                  </a:cubicBezTo>
                  <a:cubicBezTo>
                    <a:pt x="119" y="333"/>
                    <a:pt x="119" y="333"/>
                    <a:pt x="119" y="333"/>
                  </a:cubicBezTo>
                  <a:cubicBezTo>
                    <a:pt x="120" y="331"/>
                    <a:pt x="120" y="331"/>
                    <a:pt x="120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22" y="327"/>
                    <a:pt x="122" y="327"/>
                    <a:pt x="122" y="327"/>
                  </a:cubicBezTo>
                  <a:cubicBezTo>
                    <a:pt x="122" y="327"/>
                    <a:pt x="122" y="327"/>
                    <a:pt x="122" y="327"/>
                  </a:cubicBezTo>
                  <a:cubicBezTo>
                    <a:pt x="122" y="326"/>
                    <a:pt x="122" y="326"/>
                    <a:pt x="122" y="326"/>
                  </a:cubicBezTo>
                  <a:cubicBezTo>
                    <a:pt x="122" y="326"/>
                    <a:pt x="122" y="326"/>
                    <a:pt x="122" y="326"/>
                  </a:cubicBezTo>
                  <a:cubicBezTo>
                    <a:pt x="122" y="323"/>
                    <a:pt x="122" y="323"/>
                    <a:pt x="122" y="323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122" y="321"/>
                    <a:pt x="122" y="321"/>
                    <a:pt x="122" y="321"/>
                  </a:cubicBezTo>
                  <a:cubicBezTo>
                    <a:pt x="122" y="320"/>
                    <a:pt x="122" y="320"/>
                    <a:pt x="122" y="320"/>
                  </a:cubicBezTo>
                  <a:cubicBezTo>
                    <a:pt x="122" y="319"/>
                    <a:pt x="122" y="319"/>
                    <a:pt x="122" y="319"/>
                  </a:cubicBezTo>
                  <a:cubicBezTo>
                    <a:pt x="121" y="316"/>
                    <a:pt x="121" y="316"/>
                    <a:pt x="121" y="316"/>
                  </a:cubicBezTo>
                  <a:cubicBezTo>
                    <a:pt x="121" y="315"/>
                    <a:pt x="121" y="315"/>
                    <a:pt x="121" y="315"/>
                  </a:cubicBezTo>
                  <a:cubicBezTo>
                    <a:pt x="118" y="313"/>
                    <a:pt x="118" y="313"/>
                    <a:pt x="118" y="313"/>
                  </a:cubicBezTo>
                  <a:cubicBezTo>
                    <a:pt x="118" y="312"/>
                    <a:pt x="118" y="312"/>
                    <a:pt x="118" y="312"/>
                  </a:cubicBezTo>
                  <a:cubicBezTo>
                    <a:pt x="116" y="310"/>
                    <a:pt x="116" y="310"/>
                    <a:pt x="116" y="310"/>
                  </a:cubicBezTo>
                  <a:cubicBezTo>
                    <a:pt x="116" y="310"/>
                    <a:pt x="116" y="310"/>
                    <a:pt x="116" y="310"/>
                  </a:cubicBezTo>
                  <a:cubicBezTo>
                    <a:pt x="113" y="308"/>
                    <a:pt x="113" y="308"/>
                    <a:pt x="113" y="308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1" y="303"/>
                    <a:pt x="111" y="303"/>
                    <a:pt x="111" y="303"/>
                  </a:cubicBezTo>
                  <a:cubicBezTo>
                    <a:pt x="111" y="301"/>
                    <a:pt x="111" y="301"/>
                    <a:pt x="111" y="301"/>
                  </a:cubicBezTo>
                  <a:cubicBezTo>
                    <a:pt x="112" y="299"/>
                    <a:pt x="112" y="299"/>
                    <a:pt x="112" y="299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1" y="295"/>
                    <a:pt x="121" y="295"/>
                    <a:pt x="121" y="295"/>
                  </a:cubicBezTo>
                  <a:cubicBezTo>
                    <a:pt x="124" y="295"/>
                    <a:pt x="124" y="295"/>
                    <a:pt x="124" y="295"/>
                  </a:cubicBezTo>
                  <a:cubicBezTo>
                    <a:pt x="127" y="296"/>
                    <a:pt x="127" y="296"/>
                    <a:pt x="127" y="296"/>
                  </a:cubicBezTo>
                  <a:cubicBezTo>
                    <a:pt x="127" y="296"/>
                    <a:pt x="127" y="296"/>
                    <a:pt x="127" y="296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9" y="297"/>
                    <a:pt x="129" y="297"/>
                    <a:pt x="129" y="297"/>
                  </a:cubicBezTo>
                  <a:cubicBezTo>
                    <a:pt x="130" y="297"/>
                    <a:pt x="130" y="297"/>
                    <a:pt x="130" y="297"/>
                  </a:cubicBezTo>
                  <a:cubicBezTo>
                    <a:pt x="133" y="298"/>
                    <a:pt x="133" y="298"/>
                    <a:pt x="133" y="298"/>
                  </a:cubicBezTo>
                  <a:cubicBezTo>
                    <a:pt x="133" y="298"/>
                    <a:pt x="133" y="298"/>
                    <a:pt x="133" y="298"/>
                  </a:cubicBezTo>
                  <a:cubicBezTo>
                    <a:pt x="136" y="298"/>
                    <a:pt x="136" y="298"/>
                    <a:pt x="136" y="298"/>
                  </a:cubicBezTo>
                  <a:cubicBezTo>
                    <a:pt x="136" y="298"/>
                    <a:pt x="136" y="298"/>
                    <a:pt x="136" y="298"/>
                  </a:cubicBezTo>
                  <a:cubicBezTo>
                    <a:pt x="138" y="297"/>
                    <a:pt x="138" y="297"/>
                    <a:pt x="138" y="297"/>
                  </a:cubicBezTo>
                  <a:cubicBezTo>
                    <a:pt x="139" y="297"/>
                    <a:pt x="139" y="297"/>
                    <a:pt x="139" y="297"/>
                  </a:cubicBezTo>
                  <a:cubicBezTo>
                    <a:pt x="141" y="295"/>
                    <a:pt x="141" y="295"/>
                    <a:pt x="141" y="295"/>
                  </a:cubicBezTo>
                  <a:cubicBezTo>
                    <a:pt x="142" y="294"/>
                    <a:pt x="142" y="294"/>
                    <a:pt x="142" y="294"/>
                  </a:cubicBezTo>
                  <a:cubicBezTo>
                    <a:pt x="143" y="292"/>
                    <a:pt x="143" y="292"/>
                    <a:pt x="143" y="292"/>
                  </a:cubicBezTo>
                  <a:cubicBezTo>
                    <a:pt x="143" y="292"/>
                    <a:pt x="143" y="292"/>
                    <a:pt x="143" y="292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46" y="286"/>
                    <a:pt x="146" y="286"/>
                    <a:pt x="146" y="286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51" y="279"/>
                    <a:pt x="151" y="279"/>
                    <a:pt x="151" y="279"/>
                  </a:cubicBezTo>
                  <a:cubicBezTo>
                    <a:pt x="151" y="279"/>
                    <a:pt x="151" y="279"/>
                    <a:pt x="151" y="279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3" y="275"/>
                    <a:pt x="153" y="275"/>
                    <a:pt x="153" y="275"/>
                  </a:cubicBezTo>
                  <a:cubicBezTo>
                    <a:pt x="153" y="271"/>
                    <a:pt x="153" y="271"/>
                    <a:pt x="153" y="271"/>
                  </a:cubicBezTo>
                  <a:cubicBezTo>
                    <a:pt x="153" y="270"/>
                    <a:pt x="153" y="270"/>
                    <a:pt x="153" y="270"/>
                  </a:cubicBezTo>
                  <a:cubicBezTo>
                    <a:pt x="151" y="265"/>
                    <a:pt x="151" y="265"/>
                    <a:pt x="151" y="265"/>
                  </a:cubicBezTo>
                  <a:cubicBezTo>
                    <a:pt x="151" y="265"/>
                    <a:pt x="151" y="265"/>
                    <a:pt x="151" y="265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8" y="259"/>
                    <a:pt x="148" y="259"/>
                    <a:pt x="148" y="259"/>
                  </a:cubicBezTo>
                  <a:cubicBezTo>
                    <a:pt x="143" y="254"/>
                    <a:pt x="143" y="254"/>
                    <a:pt x="143" y="254"/>
                  </a:cubicBezTo>
                  <a:cubicBezTo>
                    <a:pt x="140" y="250"/>
                    <a:pt x="140" y="250"/>
                    <a:pt x="140" y="250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5"/>
                    <a:pt x="137" y="245"/>
                    <a:pt x="137" y="245"/>
                  </a:cubicBezTo>
                  <a:cubicBezTo>
                    <a:pt x="135" y="242"/>
                    <a:pt x="135" y="242"/>
                    <a:pt x="135" y="242"/>
                  </a:cubicBezTo>
                  <a:cubicBezTo>
                    <a:pt x="133" y="239"/>
                    <a:pt x="133" y="239"/>
                    <a:pt x="133" y="239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29"/>
                    <a:pt x="130" y="229"/>
                    <a:pt x="130" y="229"/>
                  </a:cubicBezTo>
                  <a:cubicBezTo>
                    <a:pt x="129" y="225"/>
                    <a:pt x="129" y="225"/>
                    <a:pt x="129" y="225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5" y="215"/>
                    <a:pt x="125" y="215"/>
                    <a:pt x="125" y="215"/>
                  </a:cubicBezTo>
                  <a:cubicBezTo>
                    <a:pt x="125" y="215"/>
                    <a:pt x="125" y="215"/>
                    <a:pt x="125" y="215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7" y="208"/>
                    <a:pt x="117" y="208"/>
                    <a:pt x="117" y="208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07" y="197"/>
                    <a:pt x="107" y="197"/>
                    <a:pt x="107" y="19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5"/>
                    <a:pt x="86" y="155"/>
                    <a:pt x="86" y="155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1" y="103"/>
                    <a:pt x="111" y="103"/>
                    <a:pt x="111" y="103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8" y="91"/>
                    <a:pt x="138" y="91"/>
                    <a:pt x="138" y="91"/>
                  </a:cubicBezTo>
                  <a:cubicBezTo>
                    <a:pt x="138" y="91"/>
                    <a:pt x="138" y="91"/>
                    <a:pt x="138" y="91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5" y="81"/>
                    <a:pt x="155" y="81"/>
                    <a:pt x="155" y="81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80" y="64"/>
                    <a:pt x="180" y="64"/>
                    <a:pt x="180" y="63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2"/>
                    <a:pt x="214" y="22"/>
                    <a:pt x="214" y="22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39" y="0"/>
                    <a:pt x="239" y="0"/>
                    <a:pt x="23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5" name="Freeform 104">
              <a:extLst>
                <a:ext uri="{FF2B5EF4-FFF2-40B4-BE49-F238E27FC236}">
                  <a16:creationId xmlns:a16="http://schemas.microsoft.com/office/drawing/2014/main" id="{43A121D3-0ED8-4B73-B4C1-252C80BF736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833032" y="2760544"/>
              <a:ext cx="653395" cy="461569"/>
            </a:xfrm>
            <a:custGeom>
              <a:avLst/>
              <a:gdLst>
                <a:gd name="T0" fmla="*/ 2147483646 w 444"/>
                <a:gd name="T1" fmla="*/ 2147483646 h 306"/>
                <a:gd name="T2" fmla="*/ 2147483646 w 444"/>
                <a:gd name="T3" fmla="*/ 2147483646 h 306"/>
                <a:gd name="T4" fmla="*/ 2147483646 w 444"/>
                <a:gd name="T5" fmla="*/ 2147483646 h 306"/>
                <a:gd name="T6" fmla="*/ 2147483646 w 444"/>
                <a:gd name="T7" fmla="*/ 2147483646 h 306"/>
                <a:gd name="T8" fmla="*/ 2147483646 w 444"/>
                <a:gd name="T9" fmla="*/ 2147483646 h 306"/>
                <a:gd name="T10" fmla="*/ 2147483646 w 444"/>
                <a:gd name="T11" fmla="*/ 2147483646 h 306"/>
                <a:gd name="T12" fmla="*/ 2147483646 w 444"/>
                <a:gd name="T13" fmla="*/ 2147483646 h 306"/>
                <a:gd name="T14" fmla="*/ 2147483646 w 444"/>
                <a:gd name="T15" fmla="*/ 2147483646 h 306"/>
                <a:gd name="T16" fmla="*/ 2147483646 w 444"/>
                <a:gd name="T17" fmla="*/ 2147483646 h 306"/>
                <a:gd name="T18" fmla="*/ 2147483646 w 444"/>
                <a:gd name="T19" fmla="*/ 2147483646 h 306"/>
                <a:gd name="T20" fmla="*/ 2147483646 w 444"/>
                <a:gd name="T21" fmla="*/ 2147483646 h 306"/>
                <a:gd name="T22" fmla="*/ 2147483646 w 444"/>
                <a:gd name="T23" fmla="*/ 2147483646 h 306"/>
                <a:gd name="T24" fmla="*/ 2147483646 w 444"/>
                <a:gd name="T25" fmla="*/ 2147483646 h 306"/>
                <a:gd name="T26" fmla="*/ 2147483646 w 444"/>
                <a:gd name="T27" fmla="*/ 2147483646 h 306"/>
                <a:gd name="T28" fmla="*/ 2147483646 w 444"/>
                <a:gd name="T29" fmla="*/ 2147483646 h 306"/>
                <a:gd name="T30" fmla="*/ 2147483646 w 444"/>
                <a:gd name="T31" fmla="*/ 2147483646 h 306"/>
                <a:gd name="T32" fmla="*/ 2147483646 w 444"/>
                <a:gd name="T33" fmla="*/ 2147483646 h 306"/>
                <a:gd name="T34" fmla="*/ 2147483646 w 444"/>
                <a:gd name="T35" fmla="*/ 2147483646 h 306"/>
                <a:gd name="T36" fmla="*/ 2147483646 w 444"/>
                <a:gd name="T37" fmla="*/ 2147483646 h 306"/>
                <a:gd name="T38" fmla="*/ 2147483646 w 444"/>
                <a:gd name="T39" fmla="*/ 2147483646 h 306"/>
                <a:gd name="T40" fmla="*/ 2147483646 w 444"/>
                <a:gd name="T41" fmla="*/ 2147483646 h 306"/>
                <a:gd name="T42" fmla="*/ 2147483646 w 444"/>
                <a:gd name="T43" fmla="*/ 2147483646 h 306"/>
                <a:gd name="T44" fmla="*/ 2147483646 w 444"/>
                <a:gd name="T45" fmla="*/ 2147483646 h 306"/>
                <a:gd name="T46" fmla="*/ 2147483646 w 444"/>
                <a:gd name="T47" fmla="*/ 2147483646 h 306"/>
                <a:gd name="T48" fmla="*/ 2147483646 w 444"/>
                <a:gd name="T49" fmla="*/ 2147483646 h 306"/>
                <a:gd name="T50" fmla="*/ 2147483646 w 444"/>
                <a:gd name="T51" fmla="*/ 2147483646 h 306"/>
                <a:gd name="T52" fmla="*/ 2147483646 w 444"/>
                <a:gd name="T53" fmla="*/ 2147483646 h 306"/>
                <a:gd name="T54" fmla="*/ 2147483646 w 444"/>
                <a:gd name="T55" fmla="*/ 2147483646 h 306"/>
                <a:gd name="T56" fmla="*/ 2147483646 w 444"/>
                <a:gd name="T57" fmla="*/ 2147483646 h 306"/>
                <a:gd name="T58" fmla="*/ 2147483646 w 444"/>
                <a:gd name="T59" fmla="*/ 2147483646 h 306"/>
                <a:gd name="T60" fmla="*/ 2147483646 w 444"/>
                <a:gd name="T61" fmla="*/ 2147483646 h 306"/>
                <a:gd name="T62" fmla="*/ 2147483646 w 444"/>
                <a:gd name="T63" fmla="*/ 2147483646 h 306"/>
                <a:gd name="T64" fmla="*/ 2147483646 w 444"/>
                <a:gd name="T65" fmla="*/ 2147483646 h 306"/>
                <a:gd name="T66" fmla="*/ 2147483646 w 444"/>
                <a:gd name="T67" fmla="*/ 2147483646 h 306"/>
                <a:gd name="T68" fmla="*/ 2147483646 w 444"/>
                <a:gd name="T69" fmla="*/ 2147483646 h 306"/>
                <a:gd name="T70" fmla="*/ 2147483646 w 444"/>
                <a:gd name="T71" fmla="*/ 2147483646 h 306"/>
                <a:gd name="T72" fmla="*/ 2147483646 w 444"/>
                <a:gd name="T73" fmla="*/ 2147483646 h 306"/>
                <a:gd name="T74" fmla="*/ 2147483646 w 444"/>
                <a:gd name="T75" fmla="*/ 2147483646 h 306"/>
                <a:gd name="T76" fmla="*/ 2147483646 w 444"/>
                <a:gd name="T77" fmla="*/ 2147483646 h 306"/>
                <a:gd name="T78" fmla="*/ 2147483646 w 444"/>
                <a:gd name="T79" fmla="*/ 2147483646 h 306"/>
                <a:gd name="T80" fmla="*/ 2147483646 w 444"/>
                <a:gd name="T81" fmla="*/ 2147483646 h 306"/>
                <a:gd name="T82" fmla="*/ 2147483646 w 444"/>
                <a:gd name="T83" fmla="*/ 2147483646 h 306"/>
                <a:gd name="T84" fmla="*/ 2147483646 w 444"/>
                <a:gd name="T85" fmla="*/ 2147483646 h 306"/>
                <a:gd name="T86" fmla="*/ 2147483646 w 444"/>
                <a:gd name="T87" fmla="*/ 2147483646 h 306"/>
                <a:gd name="T88" fmla="*/ 2147483646 w 444"/>
                <a:gd name="T89" fmla="*/ 2147483646 h 306"/>
                <a:gd name="T90" fmla="*/ 2147483646 w 444"/>
                <a:gd name="T91" fmla="*/ 2147483646 h 306"/>
                <a:gd name="T92" fmla="*/ 2147483646 w 444"/>
                <a:gd name="T93" fmla="*/ 2147483646 h 306"/>
                <a:gd name="T94" fmla="*/ 2147483646 w 444"/>
                <a:gd name="T95" fmla="*/ 2147483646 h 306"/>
                <a:gd name="T96" fmla="*/ 2147483646 w 444"/>
                <a:gd name="T97" fmla="*/ 2147483646 h 306"/>
                <a:gd name="T98" fmla="*/ 2147483646 w 444"/>
                <a:gd name="T99" fmla="*/ 2147483646 h 306"/>
                <a:gd name="T100" fmla="*/ 2147483646 w 444"/>
                <a:gd name="T101" fmla="*/ 2147483646 h 306"/>
                <a:gd name="T102" fmla="*/ 2147483646 w 444"/>
                <a:gd name="T103" fmla="*/ 2147483646 h 306"/>
                <a:gd name="T104" fmla="*/ 2147483646 w 444"/>
                <a:gd name="T105" fmla="*/ 2147483646 h 306"/>
                <a:gd name="T106" fmla="*/ 2147483646 w 444"/>
                <a:gd name="T107" fmla="*/ 2147483646 h 306"/>
                <a:gd name="T108" fmla="*/ 2147483646 w 444"/>
                <a:gd name="T109" fmla="*/ 2147483646 h 306"/>
                <a:gd name="T110" fmla="*/ 2147483646 w 444"/>
                <a:gd name="T111" fmla="*/ 2147483646 h 306"/>
                <a:gd name="T112" fmla="*/ 2147483646 w 444"/>
                <a:gd name="T113" fmla="*/ 2147483646 h 306"/>
                <a:gd name="T114" fmla="*/ 2147483646 w 444"/>
                <a:gd name="T115" fmla="*/ 2147483646 h 306"/>
                <a:gd name="T116" fmla="*/ 2147483646 w 444"/>
                <a:gd name="T117" fmla="*/ 2147483646 h 306"/>
                <a:gd name="T118" fmla="*/ 2147483646 w 444"/>
                <a:gd name="T119" fmla="*/ 2147483646 h 306"/>
                <a:gd name="T120" fmla="*/ 2147483646 w 444"/>
                <a:gd name="T121" fmla="*/ 2147483646 h 306"/>
                <a:gd name="T122" fmla="*/ 2147483646 w 444"/>
                <a:gd name="T123" fmla="*/ 2147483646 h 3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4" h="306">
                  <a:moveTo>
                    <a:pt x="442" y="192"/>
                  </a:moveTo>
                  <a:cubicBezTo>
                    <a:pt x="355" y="212"/>
                    <a:pt x="355" y="212"/>
                    <a:pt x="355" y="212"/>
                  </a:cubicBezTo>
                  <a:cubicBezTo>
                    <a:pt x="354" y="212"/>
                    <a:pt x="354" y="212"/>
                    <a:pt x="353" y="213"/>
                  </a:cubicBezTo>
                  <a:cubicBezTo>
                    <a:pt x="353" y="213"/>
                    <a:pt x="353" y="214"/>
                    <a:pt x="353" y="215"/>
                  </a:cubicBezTo>
                  <a:cubicBezTo>
                    <a:pt x="368" y="253"/>
                    <a:pt x="368" y="253"/>
                    <a:pt x="368" y="253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58" y="215"/>
                    <a:pt x="358" y="215"/>
                    <a:pt x="358" y="215"/>
                  </a:cubicBezTo>
                  <a:cubicBezTo>
                    <a:pt x="444" y="195"/>
                    <a:pt x="444" y="195"/>
                    <a:pt x="444" y="195"/>
                  </a:cubicBezTo>
                  <a:cubicBezTo>
                    <a:pt x="443" y="194"/>
                    <a:pt x="443" y="194"/>
                    <a:pt x="443" y="194"/>
                  </a:cubicBezTo>
                  <a:cubicBezTo>
                    <a:pt x="442" y="193"/>
                    <a:pt x="442" y="193"/>
                    <a:pt x="442" y="193"/>
                  </a:cubicBezTo>
                  <a:cubicBezTo>
                    <a:pt x="442" y="192"/>
                    <a:pt x="442" y="192"/>
                    <a:pt x="442" y="192"/>
                  </a:cubicBezTo>
                  <a:moveTo>
                    <a:pt x="5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6" y="153"/>
                    <a:pt x="126" y="153"/>
                    <a:pt x="126" y="153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23" y="167"/>
                    <a:pt x="123" y="167"/>
                    <a:pt x="123" y="167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6" y="182"/>
                    <a:pt x="126" y="182"/>
                    <a:pt x="126" y="182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192"/>
                    <a:pt x="129" y="192"/>
                    <a:pt x="129" y="192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1" y="202"/>
                    <a:pt x="131" y="202"/>
                    <a:pt x="131" y="202"/>
                  </a:cubicBezTo>
                  <a:cubicBezTo>
                    <a:pt x="133" y="206"/>
                    <a:pt x="133" y="206"/>
                    <a:pt x="133" y="206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51" y="219"/>
                    <a:pt x="151" y="219"/>
                    <a:pt x="151" y="219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61" y="225"/>
                    <a:pt x="161" y="225"/>
                    <a:pt x="161" y="225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68" y="226"/>
                    <a:pt x="168" y="226"/>
                    <a:pt x="168" y="226"/>
                  </a:cubicBezTo>
                  <a:cubicBezTo>
                    <a:pt x="173" y="225"/>
                    <a:pt x="173" y="225"/>
                    <a:pt x="173" y="225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81" y="223"/>
                    <a:pt x="181" y="223"/>
                    <a:pt x="181" y="223"/>
                  </a:cubicBezTo>
                  <a:cubicBezTo>
                    <a:pt x="188" y="220"/>
                    <a:pt x="188" y="220"/>
                    <a:pt x="188" y="220"/>
                  </a:cubicBezTo>
                  <a:cubicBezTo>
                    <a:pt x="190" y="219"/>
                    <a:pt x="190" y="219"/>
                    <a:pt x="190" y="219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6" y="218"/>
                    <a:pt x="196" y="218"/>
                    <a:pt x="196" y="218"/>
                  </a:cubicBezTo>
                  <a:cubicBezTo>
                    <a:pt x="197" y="218"/>
                    <a:pt x="197" y="218"/>
                    <a:pt x="197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204" y="220"/>
                    <a:pt x="204" y="220"/>
                    <a:pt x="204" y="220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10" y="223"/>
                    <a:pt x="210" y="223"/>
                    <a:pt x="210" y="223"/>
                  </a:cubicBezTo>
                  <a:cubicBezTo>
                    <a:pt x="211" y="224"/>
                    <a:pt x="211" y="224"/>
                    <a:pt x="211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19" y="227"/>
                    <a:pt x="219" y="227"/>
                    <a:pt x="219" y="227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6" y="231"/>
                    <a:pt x="226" y="231"/>
                    <a:pt x="226" y="231"/>
                  </a:cubicBezTo>
                  <a:cubicBezTo>
                    <a:pt x="228" y="234"/>
                    <a:pt x="228" y="234"/>
                    <a:pt x="228" y="234"/>
                  </a:cubicBezTo>
                  <a:cubicBezTo>
                    <a:pt x="230" y="237"/>
                    <a:pt x="230" y="237"/>
                    <a:pt x="230" y="237"/>
                  </a:cubicBezTo>
                  <a:cubicBezTo>
                    <a:pt x="232" y="240"/>
                    <a:pt x="232" y="240"/>
                    <a:pt x="232" y="240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6" y="248"/>
                    <a:pt x="236" y="248"/>
                    <a:pt x="236" y="248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5" y="269"/>
                    <a:pt x="245" y="269"/>
                    <a:pt x="245" y="269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48" y="287"/>
                    <a:pt x="248" y="287"/>
                    <a:pt x="248" y="287"/>
                  </a:cubicBezTo>
                  <a:cubicBezTo>
                    <a:pt x="250" y="295"/>
                    <a:pt x="250" y="295"/>
                    <a:pt x="250" y="295"/>
                  </a:cubicBezTo>
                  <a:cubicBezTo>
                    <a:pt x="251" y="299"/>
                    <a:pt x="251" y="299"/>
                    <a:pt x="251" y="299"/>
                  </a:cubicBezTo>
                  <a:cubicBezTo>
                    <a:pt x="254" y="303"/>
                    <a:pt x="254" y="303"/>
                    <a:pt x="254" y="303"/>
                  </a:cubicBezTo>
                  <a:cubicBezTo>
                    <a:pt x="258" y="306"/>
                    <a:pt x="258" y="306"/>
                    <a:pt x="258" y="306"/>
                  </a:cubicBezTo>
                  <a:cubicBezTo>
                    <a:pt x="260" y="306"/>
                    <a:pt x="260" y="306"/>
                    <a:pt x="260" y="306"/>
                  </a:cubicBezTo>
                  <a:cubicBezTo>
                    <a:pt x="260" y="306"/>
                    <a:pt x="260" y="306"/>
                    <a:pt x="260" y="306"/>
                  </a:cubicBezTo>
                  <a:cubicBezTo>
                    <a:pt x="260" y="306"/>
                    <a:pt x="260" y="305"/>
                    <a:pt x="259" y="305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3" y="298"/>
                    <a:pt x="253" y="298"/>
                    <a:pt x="253" y="298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51" y="287"/>
                    <a:pt x="251" y="287"/>
                    <a:pt x="251" y="287"/>
                  </a:cubicBezTo>
                  <a:cubicBezTo>
                    <a:pt x="250" y="278"/>
                    <a:pt x="250" y="278"/>
                    <a:pt x="250" y="278"/>
                  </a:cubicBezTo>
                  <a:cubicBezTo>
                    <a:pt x="250" y="278"/>
                    <a:pt x="250" y="278"/>
                    <a:pt x="250" y="27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43" y="257"/>
                    <a:pt x="243" y="257"/>
                    <a:pt x="243" y="257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38" y="247"/>
                    <a:pt x="238" y="247"/>
                    <a:pt x="238" y="247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42"/>
                    <a:pt x="236" y="242"/>
                    <a:pt x="236" y="242"/>
                  </a:cubicBezTo>
                  <a:cubicBezTo>
                    <a:pt x="236" y="242"/>
                    <a:pt x="236" y="242"/>
                    <a:pt x="236" y="242"/>
                  </a:cubicBezTo>
                  <a:cubicBezTo>
                    <a:pt x="234" y="239"/>
                    <a:pt x="234" y="239"/>
                    <a:pt x="234" y="239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0" y="233"/>
                    <a:pt x="230" y="233"/>
                    <a:pt x="230" y="233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7" y="230"/>
                    <a:pt x="227" y="230"/>
                    <a:pt x="227" y="230"/>
                  </a:cubicBezTo>
                  <a:cubicBezTo>
                    <a:pt x="227" y="230"/>
                    <a:pt x="227" y="230"/>
                    <a:pt x="227" y="230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3" y="222"/>
                    <a:pt x="213" y="222"/>
                    <a:pt x="213" y="222"/>
                  </a:cubicBezTo>
                  <a:cubicBezTo>
                    <a:pt x="213" y="222"/>
                    <a:pt x="213" y="222"/>
                    <a:pt x="213" y="222"/>
                  </a:cubicBezTo>
                  <a:cubicBezTo>
                    <a:pt x="211" y="221"/>
                    <a:pt x="211" y="221"/>
                    <a:pt x="211" y="221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198" y="216"/>
                    <a:pt x="198" y="216"/>
                    <a:pt x="198" y="216"/>
                  </a:cubicBezTo>
                  <a:cubicBezTo>
                    <a:pt x="197" y="216"/>
                    <a:pt x="197" y="216"/>
                    <a:pt x="197" y="216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193" y="216"/>
                    <a:pt x="193" y="216"/>
                    <a:pt x="193" y="216"/>
                  </a:cubicBezTo>
                  <a:cubicBezTo>
                    <a:pt x="193" y="216"/>
                    <a:pt x="193" y="216"/>
                    <a:pt x="193" y="216"/>
                  </a:cubicBezTo>
                  <a:cubicBezTo>
                    <a:pt x="190" y="217"/>
                    <a:pt x="190" y="217"/>
                    <a:pt x="190" y="217"/>
                  </a:cubicBezTo>
                  <a:cubicBezTo>
                    <a:pt x="190" y="217"/>
                    <a:pt x="190" y="217"/>
                    <a:pt x="190" y="217"/>
                  </a:cubicBezTo>
                  <a:cubicBezTo>
                    <a:pt x="187" y="218"/>
                    <a:pt x="187" y="218"/>
                    <a:pt x="187" y="218"/>
                  </a:cubicBezTo>
                  <a:cubicBezTo>
                    <a:pt x="187" y="218"/>
                    <a:pt x="187" y="218"/>
                    <a:pt x="187" y="218"/>
                  </a:cubicBezTo>
                  <a:cubicBezTo>
                    <a:pt x="181" y="220"/>
                    <a:pt x="181" y="220"/>
                    <a:pt x="181" y="220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172" y="223"/>
                    <a:pt x="172" y="223"/>
                    <a:pt x="172" y="223"/>
                  </a:cubicBezTo>
                  <a:cubicBezTo>
                    <a:pt x="168" y="224"/>
                    <a:pt x="168" y="224"/>
                    <a:pt x="168" y="224"/>
                  </a:cubicBezTo>
                  <a:cubicBezTo>
                    <a:pt x="165" y="224"/>
                    <a:pt x="165" y="224"/>
                    <a:pt x="165" y="224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5" y="218"/>
                    <a:pt x="155" y="218"/>
                    <a:pt x="155" y="218"/>
                  </a:cubicBezTo>
                  <a:cubicBezTo>
                    <a:pt x="155" y="218"/>
                    <a:pt x="155" y="218"/>
                    <a:pt x="155" y="218"/>
                  </a:cubicBezTo>
                  <a:cubicBezTo>
                    <a:pt x="152" y="217"/>
                    <a:pt x="152" y="217"/>
                    <a:pt x="152" y="217"/>
                  </a:cubicBezTo>
                  <a:cubicBezTo>
                    <a:pt x="150" y="214"/>
                    <a:pt x="150" y="214"/>
                    <a:pt x="150" y="214"/>
                  </a:cubicBezTo>
                  <a:cubicBezTo>
                    <a:pt x="150" y="214"/>
                    <a:pt x="150" y="214"/>
                    <a:pt x="150" y="214"/>
                  </a:cubicBezTo>
                  <a:cubicBezTo>
                    <a:pt x="146" y="212"/>
                    <a:pt x="146" y="212"/>
                    <a:pt x="146" y="212"/>
                  </a:cubicBezTo>
                  <a:cubicBezTo>
                    <a:pt x="146" y="212"/>
                    <a:pt x="146" y="212"/>
                    <a:pt x="146" y="212"/>
                  </a:cubicBezTo>
                  <a:cubicBezTo>
                    <a:pt x="143" y="210"/>
                    <a:pt x="143" y="210"/>
                    <a:pt x="143" y="210"/>
                  </a:cubicBezTo>
                  <a:cubicBezTo>
                    <a:pt x="142" y="210"/>
                    <a:pt x="142" y="210"/>
                    <a:pt x="142" y="210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38" y="208"/>
                    <a:pt x="138" y="208"/>
                    <a:pt x="138" y="208"/>
                  </a:cubicBezTo>
                  <a:cubicBezTo>
                    <a:pt x="137" y="208"/>
                    <a:pt x="137" y="208"/>
                    <a:pt x="137" y="208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33" y="196"/>
                    <a:pt x="133" y="196"/>
                    <a:pt x="133" y="196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6" name="Freeform 105">
              <a:extLst>
                <a:ext uri="{FF2B5EF4-FFF2-40B4-BE49-F238E27FC236}">
                  <a16:creationId xmlns:a16="http://schemas.microsoft.com/office/drawing/2014/main" id="{7994BD86-75E4-44BE-9BCC-2F80C0396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84068" y="2626381"/>
              <a:ext cx="514224" cy="428335"/>
            </a:xfrm>
            <a:custGeom>
              <a:avLst/>
              <a:gdLst>
                <a:gd name="T0" fmla="*/ 2147483646 w 350"/>
                <a:gd name="T1" fmla="*/ 2147483646 h 283"/>
                <a:gd name="T2" fmla="*/ 2147483646 w 350"/>
                <a:gd name="T3" fmla="*/ 2147483646 h 283"/>
                <a:gd name="T4" fmla="*/ 2147483646 w 350"/>
                <a:gd name="T5" fmla="*/ 2147483646 h 283"/>
                <a:gd name="T6" fmla="*/ 2147483646 w 350"/>
                <a:gd name="T7" fmla="*/ 2147483646 h 283"/>
                <a:gd name="T8" fmla="*/ 2147483646 w 350"/>
                <a:gd name="T9" fmla="*/ 2147483646 h 283"/>
                <a:gd name="T10" fmla="*/ 2147483646 w 350"/>
                <a:gd name="T11" fmla="*/ 2147483646 h 283"/>
                <a:gd name="T12" fmla="*/ 2147483646 w 350"/>
                <a:gd name="T13" fmla="*/ 2147483646 h 283"/>
                <a:gd name="T14" fmla="*/ 2147483646 w 350"/>
                <a:gd name="T15" fmla="*/ 2147483646 h 283"/>
                <a:gd name="T16" fmla="*/ 2147483646 w 350"/>
                <a:gd name="T17" fmla="*/ 2147483646 h 283"/>
                <a:gd name="T18" fmla="*/ 2147483646 w 350"/>
                <a:gd name="T19" fmla="*/ 2147483646 h 283"/>
                <a:gd name="T20" fmla="*/ 2147483646 w 350"/>
                <a:gd name="T21" fmla="*/ 2147483646 h 283"/>
                <a:gd name="T22" fmla="*/ 2147483646 w 350"/>
                <a:gd name="T23" fmla="*/ 2147483646 h 283"/>
                <a:gd name="T24" fmla="*/ 2147483646 w 350"/>
                <a:gd name="T25" fmla="*/ 2147483646 h 283"/>
                <a:gd name="T26" fmla="*/ 2147483646 w 350"/>
                <a:gd name="T27" fmla="*/ 2147483646 h 283"/>
                <a:gd name="T28" fmla="*/ 2147483646 w 350"/>
                <a:gd name="T29" fmla="*/ 2147483646 h 283"/>
                <a:gd name="T30" fmla="*/ 0 w 350"/>
                <a:gd name="T31" fmla="*/ 2147483646 h 283"/>
                <a:gd name="T32" fmla="*/ 2147483646 w 350"/>
                <a:gd name="T33" fmla="*/ 2147483646 h 283"/>
                <a:gd name="T34" fmla="*/ 2147483646 w 350"/>
                <a:gd name="T35" fmla="*/ 2147483646 h 283"/>
                <a:gd name="T36" fmla="*/ 2147483646 w 350"/>
                <a:gd name="T37" fmla="*/ 2147483646 h 283"/>
                <a:gd name="T38" fmla="*/ 2147483646 w 350"/>
                <a:gd name="T39" fmla="*/ 2147483646 h 283"/>
                <a:gd name="T40" fmla="*/ 2147483646 w 350"/>
                <a:gd name="T41" fmla="*/ 2147483646 h 283"/>
                <a:gd name="T42" fmla="*/ 2147483646 w 350"/>
                <a:gd name="T43" fmla="*/ 2147483646 h 283"/>
                <a:gd name="T44" fmla="*/ 2147483646 w 350"/>
                <a:gd name="T45" fmla="*/ 2147483646 h 283"/>
                <a:gd name="T46" fmla="*/ 2147483646 w 350"/>
                <a:gd name="T47" fmla="*/ 2147483646 h 283"/>
                <a:gd name="T48" fmla="*/ 2147483646 w 350"/>
                <a:gd name="T49" fmla="*/ 2147483646 h 283"/>
                <a:gd name="T50" fmla="*/ 2147483646 w 350"/>
                <a:gd name="T51" fmla="*/ 2147483646 h 283"/>
                <a:gd name="T52" fmla="*/ 2147483646 w 350"/>
                <a:gd name="T53" fmla="*/ 2147483646 h 283"/>
                <a:gd name="T54" fmla="*/ 2147483646 w 350"/>
                <a:gd name="T55" fmla="*/ 2147483646 h 283"/>
                <a:gd name="T56" fmla="*/ 2147483646 w 350"/>
                <a:gd name="T57" fmla="*/ 2147483646 h 283"/>
                <a:gd name="T58" fmla="*/ 2147483646 w 350"/>
                <a:gd name="T59" fmla="*/ 2147483646 h 283"/>
                <a:gd name="T60" fmla="*/ 2147483646 w 350"/>
                <a:gd name="T61" fmla="*/ 2147483646 h 283"/>
                <a:gd name="T62" fmla="*/ 2147483646 w 350"/>
                <a:gd name="T63" fmla="*/ 2147483646 h 283"/>
                <a:gd name="T64" fmla="*/ 2147483646 w 350"/>
                <a:gd name="T65" fmla="*/ 0 h 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0" h="283">
                  <a:moveTo>
                    <a:pt x="349" y="0"/>
                  </a:moveTo>
                  <a:cubicBezTo>
                    <a:pt x="336" y="9"/>
                    <a:pt x="336" y="9"/>
                    <a:pt x="336" y="9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4"/>
                    <a:pt x="281" y="34"/>
                    <a:pt x="280" y="35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44" y="57"/>
                    <a:pt x="244" y="57"/>
                    <a:pt x="244" y="57"/>
                  </a:cubicBezTo>
                  <a:cubicBezTo>
                    <a:pt x="244" y="57"/>
                    <a:pt x="244" y="57"/>
                    <a:pt x="244" y="57"/>
                  </a:cubicBezTo>
                  <a:cubicBezTo>
                    <a:pt x="243" y="57"/>
                    <a:pt x="243" y="57"/>
                    <a:pt x="243" y="57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174" y="56"/>
                    <a:pt x="174" y="56"/>
                    <a:pt x="174" y="56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8" y="29"/>
                  </a:cubicBezTo>
                  <a:cubicBezTo>
                    <a:pt x="138" y="29"/>
                    <a:pt x="138" y="29"/>
                    <a:pt x="137" y="2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9"/>
                    <a:pt x="104" y="49"/>
                    <a:pt x="104" y="50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8" y="110"/>
                    <a:pt x="68" y="111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39" y="136"/>
                    <a:pt x="39" y="137"/>
                    <a:pt x="39" y="138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2" y="283"/>
                    <a:pt x="2" y="283"/>
                    <a:pt x="2" y="283"/>
                  </a:cubicBezTo>
                  <a:cubicBezTo>
                    <a:pt x="35" y="276"/>
                    <a:pt x="35" y="276"/>
                    <a:pt x="35" y="276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50" y="262"/>
                    <a:pt x="50" y="262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7"/>
                    <a:pt x="71" y="127"/>
                    <a:pt x="71" y="126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7" y="104"/>
                    <a:pt x="87" y="104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216" y="74"/>
                    <a:pt x="216" y="74"/>
                    <a:pt x="216" y="74"/>
                  </a:cubicBezTo>
                  <a:cubicBezTo>
                    <a:pt x="217" y="74"/>
                    <a:pt x="217" y="75"/>
                    <a:pt x="217" y="75"/>
                  </a:cubicBezTo>
                  <a:cubicBezTo>
                    <a:pt x="217" y="75"/>
                    <a:pt x="218" y="74"/>
                    <a:pt x="218" y="74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3"/>
                    <a:pt x="279" y="52"/>
                    <a:pt x="279" y="52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11" y="17"/>
                    <a:pt x="311" y="17"/>
                    <a:pt x="311" y="17"/>
                  </a:cubicBezTo>
                  <a:cubicBezTo>
                    <a:pt x="330" y="17"/>
                    <a:pt x="330" y="17"/>
                    <a:pt x="330" y="17"/>
                  </a:cubicBezTo>
                  <a:cubicBezTo>
                    <a:pt x="331" y="17"/>
                    <a:pt x="331" y="17"/>
                    <a:pt x="332" y="17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49" y="0"/>
                    <a:pt x="349" y="0"/>
                    <a:pt x="34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7" name="Freeform 106">
              <a:extLst>
                <a:ext uri="{FF2B5EF4-FFF2-40B4-BE49-F238E27FC236}">
                  <a16:creationId xmlns:a16="http://schemas.microsoft.com/office/drawing/2014/main" id="{F96D69D8-19D6-4411-8A74-107D44093B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938142" y="2536529"/>
              <a:ext cx="199320" cy="110776"/>
            </a:xfrm>
            <a:custGeom>
              <a:avLst/>
              <a:gdLst>
                <a:gd name="T0" fmla="*/ 2147483646 w 136"/>
                <a:gd name="T1" fmla="*/ 2147483646 h 74"/>
                <a:gd name="T2" fmla="*/ 2147483646 w 136"/>
                <a:gd name="T3" fmla="*/ 2147483646 h 74"/>
                <a:gd name="T4" fmla="*/ 0 w 136"/>
                <a:gd name="T5" fmla="*/ 2147483646 h 74"/>
                <a:gd name="T6" fmla="*/ 0 w 136"/>
                <a:gd name="T7" fmla="*/ 2147483646 h 74"/>
                <a:gd name="T8" fmla="*/ 2147483646 w 136"/>
                <a:gd name="T9" fmla="*/ 2147483646 h 74"/>
                <a:gd name="T10" fmla="*/ 2147483646 w 136"/>
                <a:gd name="T11" fmla="*/ 0 h 74"/>
                <a:gd name="T12" fmla="*/ 2147483646 w 136"/>
                <a:gd name="T13" fmla="*/ 2147483646 h 74"/>
                <a:gd name="T14" fmla="*/ 2147483646 w 136"/>
                <a:gd name="T15" fmla="*/ 2147483646 h 74"/>
                <a:gd name="T16" fmla="*/ 2147483646 w 136"/>
                <a:gd name="T17" fmla="*/ 2147483646 h 74"/>
                <a:gd name="T18" fmla="*/ 2147483646 w 136"/>
                <a:gd name="T19" fmla="*/ 2147483646 h 74"/>
                <a:gd name="T20" fmla="*/ 2147483646 w 136"/>
                <a:gd name="T21" fmla="*/ 2147483646 h 74"/>
                <a:gd name="T22" fmla="*/ 2147483646 w 136"/>
                <a:gd name="T23" fmla="*/ 2147483646 h 74"/>
                <a:gd name="T24" fmla="*/ 2147483646 w 136"/>
                <a:gd name="T25" fmla="*/ 2147483646 h 74"/>
                <a:gd name="T26" fmla="*/ 2147483646 w 136"/>
                <a:gd name="T27" fmla="*/ 2147483646 h 74"/>
                <a:gd name="T28" fmla="*/ 2147483646 w 136"/>
                <a:gd name="T29" fmla="*/ 2147483646 h 74"/>
                <a:gd name="T30" fmla="*/ 2147483646 w 136"/>
                <a:gd name="T31" fmla="*/ 2147483646 h 74"/>
                <a:gd name="T32" fmla="*/ 2147483646 w 136"/>
                <a:gd name="T33" fmla="*/ 2147483646 h 74"/>
                <a:gd name="T34" fmla="*/ 2147483646 w 136"/>
                <a:gd name="T35" fmla="*/ 2147483646 h 74"/>
                <a:gd name="T36" fmla="*/ 2147483646 w 136"/>
                <a:gd name="T37" fmla="*/ 2147483646 h 74"/>
                <a:gd name="T38" fmla="*/ 2147483646 w 136"/>
                <a:gd name="T39" fmla="*/ 2147483646 h 74"/>
                <a:gd name="T40" fmla="*/ 2147483646 w 136"/>
                <a:gd name="T41" fmla="*/ 2147483646 h 74"/>
                <a:gd name="T42" fmla="*/ 2147483646 w 136"/>
                <a:gd name="T43" fmla="*/ 0 h 74"/>
                <a:gd name="T44" fmla="*/ 2147483646 w 136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6" h="74">
                  <a:moveTo>
                    <a:pt x="1" y="73"/>
                  </a:move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" y="73"/>
                    <a:pt x="1" y="73"/>
                    <a:pt x="1" y="73"/>
                  </a:cubicBezTo>
                  <a:moveTo>
                    <a:pt x="132" y="0"/>
                  </a:moveTo>
                  <a:cubicBezTo>
                    <a:pt x="129" y="40"/>
                    <a:pt x="129" y="40"/>
                    <a:pt x="129" y="40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8" y="28"/>
                    <a:pt x="78" y="28"/>
                    <a:pt x="77" y="2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4" y="48"/>
                    <a:pt x="114" y="48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2" y="44"/>
                    <a:pt x="133" y="43"/>
                    <a:pt x="133" y="42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8" name="Freeform 108">
              <a:extLst>
                <a:ext uri="{FF2B5EF4-FFF2-40B4-BE49-F238E27FC236}">
                  <a16:creationId xmlns:a16="http://schemas.microsoft.com/office/drawing/2014/main" id="{B0A69983-053C-4942-8782-C885A185C27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27277" y="2942709"/>
              <a:ext cx="436383" cy="441875"/>
            </a:xfrm>
            <a:custGeom>
              <a:avLst/>
              <a:gdLst>
                <a:gd name="T0" fmla="*/ 2147483646 w 297"/>
                <a:gd name="T1" fmla="*/ 2147483646 h 292"/>
                <a:gd name="T2" fmla="*/ 2147483646 w 297"/>
                <a:gd name="T3" fmla="*/ 2147483646 h 292"/>
                <a:gd name="T4" fmla="*/ 2147483646 w 297"/>
                <a:gd name="T5" fmla="*/ 2147483646 h 292"/>
                <a:gd name="T6" fmla="*/ 2147483646 w 297"/>
                <a:gd name="T7" fmla="*/ 2147483646 h 292"/>
                <a:gd name="T8" fmla="*/ 2147483646 w 297"/>
                <a:gd name="T9" fmla="*/ 2147483646 h 292"/>
                <a:gd name="T10" fmla="*/ 2147483646 w 297"/>
                <a:gd name="T11" fmla="*/ 2147483646 h 292"/>
                <a:gd name="T12" fmla="*/ 2147483646 w 297"/>
                <a:gd name="T13" fmla="*/ 2147483646 h 292"/>
                <a:gd name="T14" fmla="*/ 2147483646 w 297"/>
                <a:gd name="T15" fmla="*/ 2147483646 h 292"/>
                <a:gd name="T16" fmla="*/ 2147483646 w 297"/>
                <a:gd name="T17" fmla="*/ 2147483646 h 292"/>
                <a:gd name="T18" fmla="*/ 0 w 297"/>
                <a:gd name="T19" fmla="*/ 2147483646 h 292"/>
                <a:gd name="T20" fmla="*/ 2147483646 w 297"/>
                <a:gd name="T21" fmla="*/ 2147483646 h 292"/>
                <a:gd name="T22" fmla="*/ 2147483646 w 297"/>
                <a:gd name="T23" fmla="*/ 2147483646 h 292"/>
                <a:gd name="T24" fmla="*/ 2147483646 w 297"/>
                <a:gd name="T25" fmla="*/ 2147483646 h 292"/>
                <a:gd name="T26" fmla="*/ 2147483646 w 297"/>
                <a:gd name="T27" fmla="*/ 2147483646 h 292"/>
                <a:gd name="T28" fmla="*/ 2147483646 w 297"/>
                <a:gd name="T29" fmla="*/ 2147483646 h 292"/>
                <a:gd name="T30" fmla="*/ 2147483646 w 297"/>
                <a:gd name="T31" fmla="*/ 2147483646 h 292"/>
                <a:gd name="T32" fmla="*/ 2147483646 w 297"/>
                <a:gd name="T33" fmla="*/ 2147483646 h 292"/>
                <a:gd name="T34" fmla="*/ 2147483646 w 297"/>
                <a:gd name="T35" fmla="*/ 2147483646 h 292"/>
                <a:gd name="T36" fmla="*/ 2147483646 w 297"/>
                <a:gd name="T37" fmla="*/ 2147483646 h 292"/>
                <a:gd name="T38" fmla="*/ 2147483646 w 297"/>
                <a:gd name="T39" fmla="*/ 2147483646 h 292"/>
                <a:gd name="T40" fmla="*/ 2147483646 w 297"/>
                <a:gd name="T41" fmla="*/ 2147483646 h 292"/>
                <a:gd name="T42" fmla="*/ 2147483646 w 297"/>
                <a:gd name="T43" fmla="*/ 2147483646 h 292"/>
                <a:gd name="T44" fmla="*/ 2147483646 w 297"/>
                <a:gd name="T45" fmla="*/ 2147483646 h 292"/>
                <a:gd name="T46" fmla="*/ 2147483646 w 297"/>
                <a:gd name="T47" fmla="*/ 2147483646 h 292"/>
                <a:gd name="T48" fmla="*/ 2147483646 w 297"/>
                <a:gd name="T49" fmla="*/ 2147483646 h 292"/>
                <a:gd name="T50" fmla="*/ 2147483646 w 297"/>
                <a:gd name="T51" fmla="*/ 2147483646 h 292"/>
                <a:gd name="T52" fmla="*/ 2147483646 w 297"/>
                <a:gd name="T53" fmla="*/ 2147483646 h 292"/>
                <a:gd name="T54" fmla="*/ 2147483646 w 297"/>
                <a:gd name="T55" fmla="*/ 2147483646 h 292"/>
                <a:gd name="T56" fmla="*/ 2147483646 w 297"/>
                <a:gd name="T57" fmla="*/ 2147483646 h 292"/>
                <a:gd name="T58" fmla="*/ 2147483646 w 297"/>
                <a:gd name="T59" fmla="*/ 2147483646 h 292"/>
                <a:gd name="T60" fmla="*/ 2147483646 w 297"/>
                <a:gd name="T61" fmla="*/ 2147483646 h 292"/>
                <a:gd name="T62" fmla="*/ 2147483646 w 297"/>
                <a:gd name="T63" fmla="*/ 2147483646 h 292"/>
                <a:gd name="T64" fmla="*/ 2147483646 w 297"/>
                <a:gd name="T65" fmla="*/ 2147483646 h 292"/>
                <a:gd name="T66" fmla="*/ 2147483646 w 297"/>
                <a:gd name="T67" fmla="*/ 2147483646 h 292"/>
                <a:gd name="T68" fmla="*/ 2147483646 w 297"/>
                <a:gd name="T69" fmla="*/ 2147483646 h 292"/>
                <a:gd name="T70" fmla="*/ 2147483646 w 297"/>
                <a:gd name="T71" fmla="*/ 2147483646 h 292"/>
                <a:gd name="T72" fmla="*/ 2147483646 w 297"/>
                <a:gd name="T73" fmla="*/ 2147483646 h 292"/>
                <a:gd name="T74" fmla="*/ 2147483646 w 297"/>
                <a:gd name="T75" fmla="*/ 0 h 2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7" h="292">
                  <a:moveTo>
                    <a:pt x="221" y="0"/>
                  </a:moveTo>
                  <a:cubicBezTo>
                    <a:pt x="210" y="2"/>
                    <a:pt x="210" y="2"/>
                    <a:pt x="210" y="2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8" y="27"/>
                    <a:pt x="198" y="27"/>
                    <a:pt x="197" y="27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6"/>
                    <a:pt x="163" y="86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7" y="104"/>
                    <a:pt x="157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31" y="239"/>
                    <a:pt x="30" y="240"/>
                    <a:pt x="30" y="2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9"/>
                    <a:pt x="4" y="249"/>
                    <a:pt x="4" y="249"/>
                  </a:cubicBezTo>
                  <a:cubicBezTo>
                    <a:pt x="10" y="254"/>
                    <a:pt x="10" y="254"/>
                    <a:pt x="10" y="254"/>
                  </a:cubicBezTo>
                  <a:cubicBezTo>
                    <a:pt x="14" y="255"/>
                    <a:pt x="14" y="255"/>
                    <a:pt x="14" y="255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5" y="261"/>
                    <a:pt x="35" y="261"/>
                    <a:pt x="35" y="261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45" y="289"/>
                    <a:pt x="45" y="289"/>
                    <a:pt x="45" y="289"/>
                  </a:cubicBezTo>
                  <a:cubicBezTo>
                    <a:pt x="46" y="289"/>
                    <a:pt x="46" y="289"/>
                    <a:pt x="46" y="289"/>
                  </a:cubicBezTo>
                  <a:cubicBezTo>
                    <a:pt x="54" y="289"/>
                    <a:pt x="54" y="289"/>
                    <a:pt x="54" y="289"/>
                  </a:cubicBezTo>
                  <a:cubicBezTo>
                    <a:pt x="57" y="290"/>
                    <a:pt x="57" y="290"/>
                    <a:pt x="57" y="290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2" y="292"/>
                    <a:pt x="62" y="292"/>
                    <a:pt x="62" y="292"/>
                  </a:cubicBezTo>
                  <a:cubicBezTo>
                    <a:pt x="86" y="277"/>
                    <a:pt x="86" y="277"/>
                    <a:pt x="86" y="277"/>
                  </a:cubicBezTo>
                  <a:cubicBezTo>
                    <a:pt x="119" y="260"/>
                    <a:pt x="119" y="260"/>
                    <a:pt x="119" y="260"/>
                  </a:cubicBezTo>
                  <a:cubicBezTo>
                    <a:pt x="123" y="259"/>
                    <a:pt x="123" y="259"/>
                    <a:pt x="123" y="259"/>
                  </a:cubicBezTo>
                  <a:cubicBezTo>
                    <a:pt x="123" y="259"/>
                    <a:pt x="123" y="259"/>
                    <a:pt x="123" y="259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0"/>
                    <a:pt x="126" y="250"/>
                    <a:pt x="126" y="250"/>
                  </a:cubicBezTo>
                  <a:cubicBezTo>
                    <a:pt x="127" y="249"/>
                    <a:pt x="127" y="249"/>
                    <a:pt x="127" y="249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8" y="247"/>
                    <a:pt x="128" y="247"/>
                    <a:pt x="128" y="247"/>
                  </a:cubicBezTo>
                  <a:cubicBezTo>
                    <a:pt x="221" y="153"/>
                    <a:pt x="221" y="153"/>
                    <a:pt x="221" y="153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72" y="105"/>
                    <a:pt x="272" y="105"/>
                    <a:pt x="272" y="105"/>
                  </a:cubicBezTo>
                  <a:cubicBezTo>
                    <a:pt x="273" y="104"/>
                    <a:pt x="273" y="104"/>
                    <a:pt x="273" y="104"/>
                  </a:cubicBezTo>
                  <a:cubicBezTo>
                    <a:pt x="273" y="104"/>
                    <a:pt x="273" y="104"/>
                    <a:pt x="273" y="104"/>
                  </a:cubicBezTo>
                  <a:cubicBezTo>
                    <a:pt x="273" y="97"/>
                    <a:pt x="273" y="97"/>
                    <a:pt x="273" y="97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7" y="52"/>
                    <a:pt x="297" y="52"/>
                    <a:pt x="297" y="52"/>
                  </a:cubicBezTo>
                  <a:cubicBezTo>
                    <a:pt x="297" y="52"/>
                    <a:pt x="297" y="52"/>
                    <a:pt x="297" y="52"/>
                  </a:cubicBezTo>
                  <a:cubicBezTo>
                    <a:pt x="290" y="49"/>
                    <a:pt x="290" y="49"/>
                    <a:pt x="290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84" y="46"/>
                    <a:pt x="284" y="46"/>
                    <a:pt x="284" y="46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7" y="34"/>
                    <a:pt x="257" y="34"/>
                    <a:pt x="257" y="34"/>
                  </a:cubicBezTo>
                  <a:cubicBezTo>
                    <a:pt x="256" y="33"/>
                    <a:pt x="256" y="33"/>
                    <a:pt x="256" y="33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5" y="32"/>
                    <a:pt x="255" y="32"/>
                    <a:pt x="255" y="32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50" y="28"/>
                    <a:pt x="250" y="28"/>
                    <a:pt x="250" y="27"/>
                  </a:cubicBezTo>
                  <a:cubicBezTo>
                    <a:pt x="244" y="11"/>
                    <a:pt x="244" y="11"/>
                    <a:pt x="244" y="11"/>
                  </a:cubicBezTo>
                  <a:cubicBezTo>
                    <a:pt x="221" y="0"/>
                    <a:pt x="221" y="0"/>
                    <a:pt x="221" y="0"/>
                  </a:cubicBezTo>
                </a:path>
              </a:pathLst>
            </a:custGeom>
            <a:solidFill>
              <a:srgbClr val="BC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9" name="Freeform 109">
              <a:extLst>
                <a:ext uri="{FF2B5EF4-FFF2-40B4-BE49-F238E27FC236}">
                  <a16:creationId xmlns:a16="http://schemas.microsoft.com/office/drawing/2014/main" id="{B507D326-B1A4-46AB-BD0F-9CB2EE1FA2F0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05797" y="3010406"/>
              <a:ext cx="939992" cy="688044"/>
            </a:xfrm>
            <a:custGeom>
              <a:avLst/>
              <a:gdLst>
                <a:gd name="T0" fmla="*/ 2147483646 w 639"/>
                <a:gd name="T1" fmla="*/ 2147483646 h 454"/>
                <a:gd name="T2" fmla="*/ 2147483646 w 639"/>
                <a:gd name="T3" fmla="*/ 2147483646 h 454"/>
                <a:gd name="T4" fmla="*/ 2147483646 w 639"/>
                <a:gd name="T5" fmla="*/ 2147483646 h 454"/>
                <a:gd name="T6" fmla="*/ 2147483646 w 639"/>
                <a:gd name="T7" fmla="*/ 2147483646 h 454"/>
                <a:gd name="T8" fmla="*/ 2147483646 w 639"/>
                <a:gd name="T9" fmla="*/ 2147483646 h 454"/>
                <a:gd name="T10" fmla="*/ 2147483646 w 639"/>
                <a:gd name="T11" fmla="*/ 2147483646 h 454"/>
                <a:gd name="T12" fmla="*/ 2147483646 w 639"/>
                <a:gd name="T13" fmla="*/ 2147483646 h 454"/>
                <a:gd name="T14" fmla="*/ 2147483646 w 639"/>
                <a:gd name="T15" fmla="*/ 2147483646 h 454"/>
                <a:gd name="T16" fmla="*/ 2147483646 w 639"/>
                <a:gd name="T17" fmla="*/ 2147483646 h 454"/>
                <a:gd name="T18" fmla="*/ 2147483646 w 639"/>
                <a:gd name="T19" fmla="*/ 2147483646 h 454"/>
                <a:gd name="T20" fmla="*/ 2147483646 w 639"/>
                <a:gd name="T21" fmla="*/ 2147483646 h 454"/>
                <a:gd name="T22" fmla="*/ 2147483646 w 639"/>
                <a:gd name="T23" fmla="*/ 2147483646 h 454"/>
                <a:gd name="T24" fmla="*/ 2147483646 w 639"/>
                <a:gd name="T25" fmla="*/ 2147483646 h 454"/>
                <a:gd name="T26" fmla="*/ 2147483646 w 639"/>
                <a:gd name="T27" fmla="*/ 2147483646 h 454"/>
                <a:gd name="T28" fmla="*/ 2147483646 w 639"/>
                <a:gd name="T29" fmla="*/ 2147483646 h 454"/>
                <a:gd name="T30" fmla="*/ 2147483646 w 639"/>
                <a:gd name="T31" fmla="*/ 2147483646 h 454"/>
                <a:gd name="T32" fmla="*/ 2147483646 w 639"/>
                <a:gd name="T33" fmla="*/ 2147483646 h 454"/>
                <a:gd name="T34" fmla="*/ 2147483646 w 639"/>
                <a:gd name="T35" fmla="*/ 2147483646 h 454"/>
                <a:gd name="T36" fmla="*/ 2147483646 w 639"/>
                <a:gd name="T37" fmla="*/ 2147483646 h 454"/>
                <a:gd name="T38" fmla="*/ 2147483646 w 639"/>
                <a:gd name="T39" fmla="*/ 2147483646 h 454"/>
                <a:gd name="T40" fmla="*/ 2147483646 w 639"/>
                <a:gd name="T41" fmla="*/ 2147483646 h 454"/>
                <a:gd name="T42" fmla="*/ 2147483646 w 639"/>
                <a:gd name="T43" fmla="*/ 2147483646 h 454"/>
                <a:gd name="T44" fmla="*/ 2147483646 w 639"/>
                <a:gd name="T45" fmla="*/ 2147483646 h 454"/>
                <a:gd name="T46" fmla="*/ 2147483646 w 639"/>
                <a:gd name="T47" fmla="*/ 2147483646 h 454"/>
                <a:gd name="T48" fmla="*/ 2147483646 w 639"/>
                <a:gd name="T49" fmla="*/ 2147483646 h 454"/>
                <a:gd name="T50" fmla="*/ 2147483646 w 639"/>
                <a:gd name="T51" fmla="*/ 2147483646 h 454"/>
                <a:gd name="T52" fmla="*/ 2147483646 w 639"/>
                <a:gd name="T53" fmla="*/ 2147483646 h 454"/>
                <a:gd name="T54" fmla="*/ 2147483646 w 639"/>
                <a:gd name="T55" fmla="*/ 2147483646 h 454"/>
                <a:gd name="T56" fmla="*/ 2147483646 w 639"/>
                <a:gd name="T57" fmla="*/ 2147483646 h 454"/>
                <a:gd name="T58" fmla="*/ 2147483646 w 639"/>
                <a:gd name="T59" fmla="*/ 2147483646 h 454"/>
                <a:gd name="T60" fmla="*/ 2147483646 w 639"/>
                <a:gd name="T61" fmla="*/ 2147483646 h 454"/>
                <a:gd name="T62" fmla="*/ 2147483646 w 639"/>
                <a:gd name="T63" fmla="*/ 2147483646 h 454"/>
                <a:gd name="T64" fmla="*/ 2147483646 w 639"/>
                <a:gd name="T65" fmla="*/ 2147483646 h 454"/>
                <a:gd name="T66" fmla="*/ 2147483646 w 639"/>
                <a:gd name="T67" fmla="*/ 2147483646 h 454"/>
                <a:gd name="T68" fmla="*/ 2147483646 w 639"/>
                <a:gd name="T69" fmla="*/ 2147483646 h 454"/>
                <a:gd name="T70" fmla="*/ 2147483646 w 639"/>
                <a:gd name="T71" fmla="*/ 2147483646 h 454"/>
                <a:gd name="T72" fmla="*/ 2147483646 w 639"/>
                <a:gd name="T73" fmla="*/ 2147483646 h 454"/>
                <a:gd name="T74" fmla="*/ 2147483646 w 639"/>
                <a:gd name="T75" fmla="*/ 2147483646 h 454"/>
                <a:gd name="T76" fmla="*/ 2147483646 w 639"/>
                <a:gd name="T77" fmla="*/ 2147483646 h 454"/>
                <a:gd name="T78" fmla="*/ 2147483646 w 639"/>
                <a:gd name="T79" fmla="*/ 2147483646 h 454"/>
                <a:gd name="T80" fmla="*/ 2147483646 w 639"/>
                <a:gd name="T81" fmla="*/ 2147483646 h 454"/>
                <a:gd name="T82" fmla="*/ 2147483646 w 639"/>
                <a:gd name="T83" fmla="*/ 2147483646 h 454"/>
                <a:gd name="T84" fmla="*/ 2147483646 w 639"/>
                <a:gd name="T85" fmla="*/ 2147483646 h 454"/>
                <a:gd name="T86" fmla="*/ 2147483646 w 639"/>
                <a:gd name="T87" fmla="*/ 2147483646 h 454"/>
                <a:gd name="T88" fmla="*/ 2147483646 w 639"/>
                <a:gd name="T89" fmla="*/ 2147483646 h 454"/>
                <a:gd name="T90" fmla="*/ 2147483646 w 639"/>
                <a:gd name="T91" fmla="*/ 2147483646 h 454"/>
                <a:gd name="T92" fmla="*/ 2147483646 w 639"/>
                <a:gd name="T93" fmla="*/ 2147483646 h 454"/>
                <a:gd name="T94" fmla="*/ 2147483646 w 639"/>
                <a:gd name="T95" fmla="*/ 2147483646 h 454"/>
                <a:gd name="T96" fmla="*/ 2147483646 w 639"/>
                <a:gd name="T97" fmla="*/ 2147483646 h 454"/>
                <a:gd name="T98" fmla="*/ 2147483646 w 639"/>
                <a:gd name="T99" fmla="*/ 2147483646 h 454"/>
                <a:gd name="T100" fmla="*/ 2147483646 w 639"/>
                <a:gd name="T101" fmla="*/ 2147483646 h 454"/>
                <a:gd name="T102" fmla="*/ 2147483646 w 639"/>
                <a:gd name="T103" fmla="*/ 2147483646 h 454"/>
                <a:gd name="T104" fmla="*/ 2147483646 w 639"/>
                <a:gd name="T105" fmla="*/ 2147483646 h 454"/>
                <a:gd name="T106" fmla="*/ 2147483646 w 639"/>
                <a:gd name="T107" fmla="*/ 2147483646 h 454"/>
                <a:gd name="T108" fmla="*/ 2147483646 w 639"/>
                <a:gd name="T109" fmla="*/ 2147483646 h 454"/>
                <a:gd name="T110" fmla="*/ 2147483646 w 639"/>
                <a:gd name="T111" fmla="*/ 2147483646 h 454"/>
                <a:gd name="T112" fmla="*/ 2147483646 w 639"/>
                <a:gd name="T113" fmla="*/ 2147483646 h 454"/>
                <a:gd name="T114" fmla="*/ 2147483646 w 639"/>
                <a:gd name="T115" fmla="*/ 2147483646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39" h="454">
                  <a:moveTo>
                    <a:pt x="426" y="0"/>
                  </a:moveTo>
                  <a:cubicBezTo>
                    <a:pt x="422" y="5"/>
                    <a:pt x="422" y="5"/>
                    <a:pt x="422" y="5"/>
                  </a:cubicBezTo>
                  <a:cubicBezTo>
                    <a:pt x="415" y="17"/>
                    <a:pt x="415" y="17"/>
                    <a:pt x="415" y="17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401" y="24"/>
                    <a:pt x="401" y="24"/>
                    <a:pt x="401" y="24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393" y="25"/>
                    <a:pt x="393" y="25"/>
                    <a:pt x="393" y="25"/>
                  </a:cubicBezTo>
                  <a:cubicBezTo>
                    <a:pt x="393" y="25"/>
                    <a:pt x="393" y="25"/>
                    <a:pt x="393" y="25"/>
                  </a:cubicBezTo>
                  <a:cubicBezTo>
                    <a:pt x="392" y="25"/>
                    <a:pt x="392" y="25"/>
                    <a:pt x="391" y="24"/>
                  </a:cubicBezTo>
                  <a:cubicBezTo>
                    <a:pt x="391" y="23"/>
                    <a:pt x="391" y="22"/>
                    <a:pt x="392" y="22"/>
                  </a:cubicBezTo>
                  <a:cubicBezTo>
                    <a:pt x="394" y="20"/>
                    <a:pt x="394" y="20"/>
                    <a:pt x="394" y="20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86" y="9"/>
                    <a:pt x="386" y="9"/>
                    <a:pt x="386" y="9"/>
                  </a:cubicBezTo>
                  <a:cubicBezTo>
                    <a:pt x="380" y="7"/>
                    <a:pt x="380" y="7"/>
                    <a:pt x="380" y="7"/>
                  </a:cubicBezTo>
                  <a:cubicBezTo>
                    <a:pt x="380" y="7"/>
                    <a:pt x="380" y="7"/>
                    <a:pt x="380" y="7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1" y="14"/>
                    <a:pt x="371" y="14"/>
                    <a:pt x="371" y="14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57" y="25"/>
                    <a:pt x="357" y="25"/>
                    <a:pt x="357" y="2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5" y="60"/>
                    <a:pt x="355" y="60"/>
                    <a:pt x="355" y="60"/>
                  </a:cubicBezTo>
                  <a:cubicBezTo>
                    <a:pt x="350" y="64"/>
                    <a:pt x="350" y="64"/>
                    <a:pt x="350" y="64"/>
                  </a:cubicBezTo>
                  <a:cubicBezTo>
                    <a:pt x="332" y="82"/>
                    <a:pt x="332" y="82"/>
                    <a:pt x="332" y="82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03"/>
                    <a:pt x="211" y="203"/>
                    <a:pt x="211" y="203"/>
                  </a:cubicBezTo>
                  <a:cubicBezTo>
                    <a:pt x="210" y="204"/>
                    <a:pt x="210" y="204"/>
                    <a:pt x="210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09" y="208"/>
                    <a:pt x="209" y="208"/>
                    <a:pt x="209" y="208"/>
                  </a:cubicBezTo>
                  <a:cubicBezTo>
                    <a:pt x="207" y="213"/>
                    <a:pt x="207" y="213"/>
                    <a:pt x="207" y="213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202" y="215"/>
                    <a:pt x="202" y="215"/>
                    <a:pt x="202" y="215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2" y="246"/>
                    <a:pt x="142" y="246"/>
                    <a:pt x="142" y="246"/>
                  </a:cubicBezTo>
                  <a:cubicBezTo>
                    <a:pt x="140" y="245"/>
                    <a:pt x="140" y="245"/>
                    <a:pt x="140" y="245"/>
                  </a:cubicBezTo>
                  <a:cubicBezTo>
                    <a:pt x="137" y="244"/>
                    <a:pt x="137" y="244"/>
                    <a:pt x="137" y="244"/>
                  </a:cubicBezTo>
                  <a:cubicBezTo>
                    <a:pt x="129" y="244"/>
                    <a:pt x="129" y="244"/>
                    <a:pt x="129" y="244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8" y="242"/>
                    <a:pt x="118" y="242"/>
                    <a:pt x="118" y="242"/>
                  </a:cubicBezTo>
                  <a:cubicBezTo>
                    <a:pt x="117" y="243"/>
                    <a:pt x="117" y="243"/>
                    <a:pt x="117" y="243"/>
                  </a:cubicBezTo>
                  <a:cubicBezTo>
                    <a:pt x="116" y="244"/>
                    <a:pt x="116" y="244"/>
                    <a:pt x="116" y="244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6" y="246"/>
                    <a:pt x="116" y="246"/>
                    <a:pt x="116" y="246"/>
                  </a:cubicBezTo>
                  <a:cubicBezTo>
                    <a:pt x="117" y="247"/>
                    <a:pt x="117" y="247"/>
                    <a:pt x="117" y="247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20" y="250"/>
                    <a:pt x="120" y="250"/>
                    <a:pt x="120" y="250"/>
                  </a:cubicBezTo>
                  <a:cubicBezTo>
                    <a:pt x="120" y="250"/>
                    <a:pt x="120" y="250"/>
                    <a:pt x="120" y="250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2" y="253"/>
                    <a:pt x="122" y="253"/>
                    <a:pt x="122" y="253"/>
                  </a:cubicBezTo>
                  <a:cubicBezTo>
                    <a:pt x="123" y="255"/>
                    <a:pt x="123" y="255"/>
                    <a:pt x="123" y="255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16" y="260"/>
                    <a:pt x="116" y="260"/>
                    <a:pt x="116" y="260"/>
                  </a:cubicBezTo>
                  <a:cubicBezTo>
                    <a:pt x="113" y="261"/>
                    <a:pt x="113" y="261"/>
                    <a:pt x="113" y="261"/>
                  </a:cubicBezTo>
                  <a:cubicBezTo>
                    <a:pt x="113" y="261"/>
                    <a:pt x="113" y="261"/>
                    <a:pt x="113" y="261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4" y="266"/>
                    <a:pt x="104" y="266"/>
                    <a:pt x="104" y="266"/>
                  </a:cubicBezTo>
                  <a:cubicBezTo>
                    <a:pt x="103" y="266"/>
                    <a:pt x="103" y="266"/>
                    <a:pt x="103" y="266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70" y="283"/>
                    <a:pt x="70" y="283"/>
                    <a:pt x="70" y="283"/>
                  </a:cubicBezTo>
                  <a:cubicBezTo>
                    <a:pt x="62" y="287"/>
                    <a:pt x="62" y="287"/>
                    <a:pt x="62" y="287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59" y="289"/>
                    <a:pt x="59" y="289"/>
                    <a:pt x="59" y="289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55" y="299"/>
                    <a:pt x="55" y="299"/>
                    <a:pt x="55" y="299"/>
                  </a:cubicBezTo>
                  <a:cubicBezTo>
                    <a:pt x="54" y="300"/>
                    <a:pt x="54" y="300"/>
                    <a:pt x="54" y="300"/>
                  </a:cubicBezTo>
                  <a:cubicBezTo>
                    <a:pt x="52" y="301"/>
                    <a:pt x="52" y="301"/>
                    <a:pt x="52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48" y="306"/>
                    <a:pt x="48" y="306"/>
                    <a:pt x="48" y="306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4" y="314"/>
                    <a:pt x="44" y="314"/>
                    <a:pt x="44" y="31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6" y="323"/>
                    <a:pt x="36" y="323"/>
                    <a:pt x="36" y="323"/>
                  </a:cubicBezTo>
                  <a:cubicBezTo>
                    <a:pt x="28" y="324"/>
                    <a:pt x="28" y="324"/>
                    <a:pt x="28" y="324"/>
                  </a:cubicBezTo>
                  <a:cubicBezTo>
                    <a:pt x="28" y="324"/>
                    <a:pt x="28" y="324"/>
                    <a:pt x="28" y="324"/>
                  </a:cubicBezTo>
                  <a:cubicBezTo>
                    <a:pt x="26" y="324"/>
                    <a:pt x="26" y="324"/>
                    <a:pt x="26" y="324"/>
                  </a:cubicBezTo>
                  <a:cubicBezTo>
                    <a:pt x="25" y="325"/>
                    <a:pt x="25" y="325"/>
                    <a:pt x="25" y="325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1" y="326"/>
                    <a:pt x="21" y="326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8" y="330"/>
                    <a:pt x="18" y="330"/>
                    <a:pt x="18" y="330"/>
                  </a:cubicBezTo>
                  <a:cubicBezTo>
                    <a:pt x="18" y="330"/>
                    <a:pt x="18" y="330"/>
                    <a:pt x="18" y="330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11" y="381"/>
                    <a:pt x="11" y="381"/>
                    <a:pt x="11" y="381"/>
                  </a:cubicBezTo>
                  <a:cubicBezTo>
                    <a:pt x="36" y="429"/>
                    <a:pt x="36" y="429"/>
                    <a:pt x="36" y="429"/>
                  </a:cubicBezTo>
                  <a:cubicBezTo>
                    <a:pt x="47" y="448"/>
                    <a:pt x="47" y="448"/>
                    <a:pt x="47" y="448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77" y="440"/>
                    <a:pt x="77" y="440"/>
                    <a:pt x="77" y="440"/>
                  </a:cubicBezTo>
                  <a:cubicBezTo>
                    <a:pt x="154" y="376"/>
                    <a:pt x="154" y="376"/>
                    <a:pt x="154" y="376"/>
                  </a:cubicBezTo>
                  <a:cubicBezTo>
                    <a:pt x="195" y="342"/>
                    <a:pt x="195" y="342"/>
                    <a:pt x="195" y="342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308" y="346"/>
                    <a:pt x="308" y="346"/>
                    <a:pt x="308" y="346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40" y="346"/>
                    <a:pt x="340" y="346"/>
                    <a:pt x="340" y="346"/>
                  </a:cubicBezTo>
                  <a:cubicBezTo>
                    <a:pt x="343" y="351"/>
                    <a:pt x="343" y="351"/>
                    <a:pt x="343" y="351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5" y="366"/>
                    <a:pt x="345" y="366"/>
                    <a:pt x="345" y="366"/>
                  </a:cubicBezTo>
                  <a:cubicBezTo>
                    <a:pt x="348" y="369"/>
                    <a:pt x="348" y="369"/>
                    <a:pt x="348" y="369"/>
                  </a:cubicBezTo>
                  <a:cubicBezTo>
                    <a:pt x="354" y="375"/>
                    <a:pt x="354" y="375"/>
                    <a:pt x="354" y="375"/>
                  </a:cubicBezTo>
                  <a:cubicBezTo>
                    <a:pt x="358" y="386"/>
                    <a:pt x="358" y="386"/>
                    <a:pt x="358" y="386"/>
                  </a:cubicBezTo>
                  <a:cubicBezTo>
                    <a:pt x="361" y="393"/>
                    <a:pt x="361" y="393"/>
                    <a:pt x="361" y="393"/>
                  </a:cubicBezTo>
                  <a:cubicBezTo>
                    <a:pt x="360" y="397"/>
                    <a:pt x="360" y="397"/>
                    <a:pt x="360" y="397"/>
                  </a:cubicBezTo>
                  <a:cubicBezTo>
                    <a:pt x="358" y="405"/>
                    <a:pt x="358" y="405"/>
                    <a:pt x="358" y="405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63" y="413"/>
                    <a:pt x="363" y="413"/>
                    <a:pt x="363" y="413"/>
                  </a:cubicBezTo>
                  <a:cubicBezTo>
                    <a:pt x="373" y="415"/>
                    <a:pt x="373" y="415"/>
                    <a:pt x="373" y="415"/>
                  </a:cubicBezTo>
                  <a:cubicBezTo>
                    <a:pt x="381" y="416"/>
                    <a:pt x="381" y="416"/>
                    <a:pt x="381" y="416"/>
                  </a:cubicBezTo>
                  <a:cubicBezTo>
                    <a:pt x="386" y="416"/>
                    <a:pt x="386" y="416"/>
                    <a:pt x="386" y="416"/>
                  </a:cubicBezTo>
                  <a:cubicBezTo>
                    <a:pt x="393" y="415"/>
                    <a:pt x="393" y="415"/>
                    <a:pt x="393" y="415"/>
                  </a:cubicBezTo>
                  <a:cubicBezTo>
                    <a:pt x="401" y="412"/>
                    <a:pt x="401" y="412"/>
                    <a:pt x="401" y="412"/>
                  </a:cubicBezTo>
                  <a:cubicBezTo>
                    <a:pt x="403" y="412"/>
                    <a:pt x="403" y="412"/>
                    <a:pt x="403" y="412"/>
                  </a:cubicBezTo>
                  <a:cubicBezTo>
                    <a:pt x="407" y="413"/>
                    <a:pt x="407" y="413"/>
                    <a:pt x="407" y="413"/>
                  </a:cubicBezTo>
                  <a:cubicBezTo>
                    <a:pt x="411" y="413"/>
                    <a:pt x="411" y="413"/>
                    <a:pt x="411" y="413"/>
                  </a:cubicBezTo>
                  <a:cubicBezTo>
                    <a:pt x="417" y="413"/>
                    <a:pt x="417" y="413"/>
                    <a:pt x="417" y="413"/>
                  </a:cubicBezTo>
                  <a:cubicBezTo>
                    <a:pt x="424" y="414"/>
                    <a:pt x="424" y="414"/>
                    <a:pt x="424" y="414"/>
                  </a:cubicBezTo>
                  <a:cubicBezTo>
                    <a:pt x="428" y="414"/>
                    <a:pt x="428" y="414"/>
                    <a:pt x="428" y="414"/>
                  </a:cubicBezTo>
                  <a:cubicBezTo>
                    <a:pt x="433" y="417"/>
                    <a:pt x="433" y="417"/>
                    <a:pt x="433" y="417"/>
                  </a:cubicBezTo>
                  <a:cubicBezTo>
                    <a:pt x="436" y="418"/>
                    <a:pt x="436" y="418"/>
                    <a:pt x="436" y="418"/>
                  </a:cubicBezTo>
                  <a:cubicBezTo>
                    <a:pt x="442" y="418"/>
                    <a:pt x="442" y="418"/>
                    <a:pt x="442" y="418"/>
                  </a:cubicBezTo>
                  <a:cubicBezTo>
                    <a:pt x="445" y="422"/>
                    <a:pt x="445" y="422"/>
                    <a:pt x="445" y="422"/>
                  </a:cubicBezTo>
                  <a:cubicBezTo>
                    <a:pt x="445" y="426"/>
                    <a:pt x="445" y="426"/>
                    <a:pt x="445" y="426"/>
                  </a:cubicBezTo>
                  <a:cubicBezTo>
                    <a:pt x="446" y="430"/>
                    <a:pt x="446" y="430"/>
                    <a:pt x="446" y="430"/>
                  </a:cubicBezTo>
                  <a:cubicBezTo>
                    <a:pt x="449" y="432"/>
                    <a:pt x="449" y="432"/>
                    <a:pt x="449" y="432"/>
                  </a:cubicBezTo>
                  <a:cubicBezTo>
                    <a:pt x="451" y="434"/>
                    <a:pt x="451" y="434"/>
                    <a:pt x="451" y="434"/>
                  </a:cubicBezTo>
                  <a:cubicBezTo>
                    <a:pt x="467" y="418"/>
                    <a:pt x="467" y="418"/>
                    <a:pt x="467" y="418"/>
                  </a:cubicBezTo>
                  <a:cubicBezTo>
                    <a:pt x="490" y="389"/>
                    <a:pt x="490" y="389"/>
                    <a:pt x="490" y="389"/>
                  </a:cubicBezTo>
                  <a:cubicBezTo>
                    <a:pt x="491" y="388"/>
                    <a:pt x="491" y="388"/>
                    <a:pt x="491" y="388"/>
                  </a:cubicBezTo>
                  <a:cubicBezTo>
                    <a:pt x="494" y="384"/>
                    <a:pt x="494" y="384"/>
                    <a:pt x="494" y="384"/>
                  </a:cubicBezTo>
                  <a:cubicBezTo>
                    <a:pt x="496" y="389"/>
                    <a:pt x="496" y="389"/>
                    <a:pt x="496" y="389"/>
                  </a:cubicBezTo>
                  <a:cubicBezTo>
                    <a:pt x="499" y="392"/>
                    <a:pt x="499" y="392"/>
                    <a:pt x="499" y="392"/>
                  </a:cubicBezTo>
                  <a:cubicBezTo>
                    <a:pt x="504" y="394"/>
                    <a:pt x="504" y="394"/>
                    <a:pt x="504" y="394"/>
                  </a:cubicBezTo>
                  <a:cubicBezTo>
                    <a:pt x="506" y="395"/>
                    <a:pt x="506" y="395"/>
                    <a:pt x="506" y="395"/>
                  </a:cubicBezTo>
                  <a:cubicBezTo>
                    <a:pt x="518" y="404"/>
                    <a:pt x="518" y="404"/>
                    <a:pt x="518" y="404"/>
                  </a:cubicBezTo>
                  <a:cubicBezTo>
                    <a:pt x="517" y="408"/>
                    <a:pt x="517" y="408"/>
                    <a:pt x="517" y="408"/>
                  </a:cubicBezTo>
                  <a:cubicBezTo>
                    <a:pt x="518" y="411"/>
                    <a:pt x="518" y="411"/>
                    <a:pt x="518" y="411"/>
                  </a:cubicBezTo>
                  <a:cubicBezTo>
                    <a:pt x="520" y="417"/>
                    <a:pt x="520" y="417"/>
                    <a:pt x="520" y="417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9" y="427"/>
                    <a:pt x="529" y="427"/>
                    <a:pt x="529" y="427"/>
                  </a:cubicBezTo>
                  <a:cubicBezTo>
                    <a:pt x="530" y="427"/>
                    <a:pt x="530" y="427"/>
                    <a:pt x="530" y="427"/>
                  </a:cubicBezTo>
                  <a:cubicBezTo>
                    <a:pt x="533" y="431"/>
                    <a:pt x="533" y="431"/>
                    <a:pt x="533" y="431"/>
                  </a:cubicBezTo>
                  <a:cubicBezTo>
                    <a:pt x="535" y="433"/>
                    <a:pt x="535" y="433"/>
                    <a:pt x="535" y="433"/>
                  </a:cubicBezTo>
                  <a:cubicBezTo>
                    <a:pt x="540" y="432"/>
                    <a:pt x="540" y="432"/>
                    <a:pt x="540" y="432"/>
                  </a:cubicBezTo>
                  <a:cubicBezTo>
                    <a:pt x="549" y="428"/>
                    <a:pt x="549" y="428"/>
                    <a:pt x="549" y="428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7" y="423"/>
                    <a:pt x="557" y="423"/>
                    <a:pt x="557" y="423"/>
                  </a:cubicBezTo>
                  <a:cubicBezTo>
                    <a:pt x="558" y="423"/>
                    <a:pt x="558" y="423"/>
                    <a:pt x="558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62" y="424"/>
                    <a:pt x="562" y="424"/>
                    <a:pt x="562" y="424"/>
                  </a:cubicBezTo>
                  <a:cubicBezTo>
                    <a:pt x="562" y="424"/>
                    <a:pt x="562" y="424"/>
                    <a:pt x="562" y="424"/>
                  </a:cubicBezTo>
                  <a:cubicBezTo>
                    <a:pt x="566" y="426"/>
                    <a:pt x="566" y="426"/>
                    <a:pt x="566" y="426"/>
                  </a:cubicBezTo>
                  <a:cubicBezTo>
                    <a:pt x="573" y="426"/>
                    <a:pt x="573" y="426"/>
                    <a:pt x="573" y="426"/>
                  </a:cubicBezTo>
                  <a:cubicBezTo>
                    <a:pt x="578" y="421"/>
                    <a:pt x="578" y="421"/>
                    <a:pt x="578" y="421"/>
                  </a:cubicBezTo>
                  <a:cubicBezTo>
                    <a:pt x="578" y="411"/>
                    <a:pt x="578" y="411"/>
                    <a:pt x="578" y="411"/>
                  </a:cubicBezTo>
                  <a:cubicBezTo>
                    <a:pt x="578" y="399"/>
                    <a:pt x="578" y="399"/>
                    <a:pt x="578" y="399"/>
                  </a:cubicBezTo>
                  <a:cubicBezTo>
                    <a:pt x="578" y="399"/>
                    <a:pt x="578" y="399"/>
                    <a:pt x="578" y="399"/>
                  </a:cubicBezTo>
                  <a:cubicBezTo>
                    <a:pt x="580" y="386"/>
                    <a:pt x="580" y="386"/>
                    <a:pt x="580" y="386"/>
                  </a:cubicBezTo>
                  <a:cubicBezTo>
                    <a:pt x="580" y="385"/>
                    <a:pt x="580" y="385"/>
                    <a:pt x="580" y="385"/>
                  </a:cubicBezTo>
                  <a:cubicBezTo>
                    <a:pt x="583" y="373"/>
                    <a:pt x="583" y="373"/>
                    <a:pt x="583" y="373"/>
                  </a:cubicBezTo>
                  <a:cubicBezTo>
                    <a:pt x="585" y="364"/>
                    <a:pt x="585" y="364"/>
                    <a:pt x="585" y="364"/>
                  </a:cubicBezTo>
                  <a:cubicBezTo>
                    <a:pt x="585" y="364"/>
                    <a:pt x="585" y="364"/>
                    <a:pt x="585" y="364"/>
                  </a:cubicBezTo>
                  <a:cubicBezTo>
                    <a:pt x="589" y="351"/>
                    <a:pt x="589" y="351"/>
                    <a:pt x="589" y="351"/>
                  </a:cubicBezTo>
                  <a:cubicBezTo>
                    <a:pt x="590" y="346"/>
                    <a:pt x="590" y="346"/>
                    <a:pt x="590" y="346"/>
                  </a:cubicBezTo>
                  <a:cubicBezTo>
                    <a:pt x="591" y="340"/>
                    <a:pt x="591" y="340"/>
                    <a:pt x="591" y="340"/>
                  </a:cubicBezTo>
                  <a:cubicBezTo>
                    <a:pt x="589" y="338"/>
                    <a:pt x="589" y="338"/>
                    <a:pt x="589" y="338"/>
                  </a:cubicBezTo>
                  <a:cubicBezTo>
                    <a:pt x="588" y="338"/>
                    <a:pt x="588" y="338"/>
                    <a:pt x="588" y="338"/>
                  </a:cubicBezTo>
                  <a:cubicBezTo>
                    <a:pt x="582" y="341"/>
                    <a:pt x="582" y="341"/>
                    <a:pt x="582" y="341"/>
                  </a:cubicBezTo>
                  <a:cubicBezTo>
                    <a:pt x="581" y="341"/>
                    <a:pt x="581" y="341"/>
                    <a:pt x="581" y="341"/>
                  </a:cubicBezTo>
                  <a:cubicBezTo>
                    <a:pt x="575" y="343"/>
                    <a:pt x="575" y="343"/>
                    <a:pt x="575" y="343"/>
                  </a:cubicBezTo>
                  <a:cubicBezTo>
                    <a:pt x="574" y="343"/>
                    <a:pt x="574" y="343"/>
                    <a:pt x="574" y="343"/>
                  </a:cubicBezTo>
                  <a:cubicBezTo>
                    <a:pt x="565" y="342"/>
                    <a:pt x="565" y="342"/>
                    <a:pt x="565" y="342"/>
                  </a:cubicBezTo>
                  <a:cubicBezTo>
                    <a:pt x="565" y="342"/>
                    <a:pt x="565" y="342"/>
                    <a:pt x="565" y="342"/>
                  </a:cubicBezTo>
                  <a:cubicBezTo>
                    <a:pt x="556" y="338"/>
                    <a:pt x="556" y="338"/>
                    <a:pt x="556" y="338"/>
                  </a:cubicBezTo>
                  <a:cubicBezTo>
                    <a:pt x="555" y="338"/>
                    <a:pt x="555" y="338"/>
                    <a:pt x="555" y="338"/>
                  </a:cubicBezTo>
                  <a:cubicBezTo>
                    <a:pt x="549" y="332"/>
                    <a:pt x="549" y="332"/>
                    <a:pt x="549" y="332"/>
                  </a:cubicBezTo>
                  <a:cubicBezTo>
                    <a:pt x="546" y="329"/>
                    <a:pt x="546" y="329"/>
                    <a:pt x="546" y="329"/>
                  </a:cubicBezTo>
                  <a:cubicBezTo>
                    <a:pt x="545" y="329"/>
                    <a:pt x="545" y="328"/>
                    <a:pt x="545" y="328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324"/>
                    <a:pt x="544" y="324"/>
                    <a:pt x="545" y="323"/>
                  </a:cubicBezTo>
                  <a:cubicBezTo>
                    <a:pt x="547" y="319"/>
                    <a:pt x="547" y="319"/>
                    <a:pt x="547" y="319"/>
                  </a:cubicBezTo>
                  <a:cubicBezTo>
                    <a:pt x="547" y="318"/>
                    <a:pt x="548" y="318"/>
                    <a:pt x="549" y="318"/>
                  </a:cubicBezTo>
                  <a:cubicBezTo>
                    <a:pt x="549" y="318"/>
                    <a:pt x="549" y="318"/>
                    <a:pt x="549" y="318"/>
                  </a:cubicBezTo>
                  <a:cubicBezTo>
                    <a:pt x="555" y="319"/>
                    <a:pt x="555" y="319"/>
                    <a:pt x="555" y="319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60" y="323"/>
                    <a:pt x="560" y="323"/>
                    <a:pt x="560" y="323"/>
                  </a:cubicBezTo>
                  <a:cubicBezTo>
                    <a:pt x="563" y="325"/>
                    <a:pt x="563" y="325"/>
                    <a:pt x="563" y="325"/>
                  </a:cubicBezTo>
                  <a:cubicBezTo>
                    <a:pt x="566" y="325"/>
                    <a:pt x="566" y="325"/>
                    <a:pt x="566" y="325"/>
                  </a:cubicBezTo>
                  <a:cubicBezTo>
                    <a:pt x="568" y="322"/>
                    <a:pt x="568" y="322"/>
                    <a:pt x="568" y="322"/>
                  </a:cubicBezTo>
                  <a:cubicBezTo>
                    <a:pt x="569" y="319"/>
                    <a:pt x="569" y="319"/>
                    <a:pt x="569" y="319"/>
                  </a:cubicBezTo>
                  <a:cubicBezTo>
                    <a:pt x="570" y="319"/>
                    <a:pt x="570" y="318"/>
                    <a:pt x="571" y="318"/>
                  </a:cubicBezTo>
                  <a:cubicBezTo>
                    <a:pt x="571" y="318"/>
                    <a:pt x="571" y="318"/>
                    <a:pt x="571" y="318"/>
                  </a:cubicBezTo>
                  <a:cubicBezTo>
                    <a:pt x="576" y="318"/>
                    <a:pt x="576" y="318"/>
                    <a:pt x="576" y="318"/>
                  </a:cubicBezTo>
                  <a:cubicBezTo>
                    <a:pt x="577" y="318"/>
                    <a:pt x="577" y="318"/>
                    <a:pt x="578" y="319"/>
                  </a:cubicBezTo>
                  <a:cubicBezTo>
                    <a:pt x="580" y="323"/>
                    <a:pt x="580" y="323"/>
                    <a:pt x="580" y="323"/>
                  </a:cubicBezTo>
                  <a:cubicBezTo>
                    <a:pt x="582" y="324"/>
                    <a:pt x="582" y="324"/>
                    <a:pt x="582" y="324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92" y="326"/>
                    <a:pt x="592" y="326"/>
                    <a:pt x="592" y="326"/>
                  </a:cubicBezTo>
                  <a:cubicBezTo>
                    <a:pt x="595" y="325"/>
                    <a:pt x="595" y="325"/>
                    <a:pt x="595" y="325"/>
                  </a:cubicBezTo>
                  <a:cubicBezTo>
                    <a:pt x="598" y="316"/>
                    <a:pt x="598" y="316"/>
                    <a:pt x="598" y="316"/>
                  </a:cubicBezTo>
                  <a:cubicBezTo>
                    <a:pt x="598" y="316"/>
                    <a:pt x="598" y="316"/>
                    <a:pt x="598" y="316"/>
                  </a:cubicBezTo>
                  <a:cubicBezTo>
                    <a:pt x="603" y="306"/>
                    <a:pt x="603" y="306"/>
                    <a:pt x="603" y="306"/>
                  </a:cubicBezTo>
                  <a:cubicBezTo>
                    <a:pt x="606" y="298"/>
                    <a:pt x="606" y="298"/>
                    <a:pt x="606" y="298"/>
                  </a:cubicBezTo>
                  <a:cubicBezTo>
                    <a:pt x="606" y="293"/>
                    <a:pt x="606" y="293"/>
                    <a:pt x="606" y="293"/>
                  </a:cubicBezTo>
                  <a:cubicBezTo>
                    <a:pt x="606" y="286"/>
                    <a:pt x="606" y="286"/>
                    <a:pt x="606" y="286"/>
                  </a:cubicBezTo>
                  <a:cubicBezTo>
                    <a:pt x="606" y="278"/>
                    <a:pt x="606" y="278"/>
                    <a:pt x="606" y="278"/>
                  </a:cubicBezTo>
                  <a:cubicBezTo>
                    <a:pt x="606" y="277"/>
                    <a:pt x="606" y="277"/>
                    <a:pt x="606" y="277"/>
                  </a:cubicBezTo>
                  <a:cubicBezTo>
                    <a:pt x="609" y="270"/>
                    <a:pt x="609" y="270"/>
                    <a:pt x="609" y="270"/>
                  </a:cubicBezTo>
                  <a:cubicBezTo>
                    <a:pt x="609" y="270"/>
                    <a:pt x="609" y="270"/>
                    <a:pt x="609" y="270"/>
                  </a:cubicBezTo>
                  <a:cubicBezTo>
                    <a:pt x="611" y="265"/>
                    <a:pt x="611" y="265"/>
                    <a:pt x="611" y="265"/>
                  </a:cubicBezTo>
                  <a:cubicBezTo>
                    <a:pt x="611" y="265"/>
                    <a:pt x="611" y="265"/>
                    <a:pt x="611" y="265"/>
                  </a:cubicBezTo>
                  <a:cubicBezTo>
                    <a:pt x="616" y="257"/>
                    <a:pt x="616" y="257"/>
                    <a:pt x="616" y="257"/>
                  </a:cubicBezTo>
                  <a:cubicBezTo>
                    <a:pt x="620" y="245"/>
                    <a:pt x="620" y="245"/>
                    <a:pt x="620" y="245"/>
                  </a:cubicBezTo>
                  <a:cubicBezTo>
                    <a:pt x="622" y="237"/>
                    <a:pt x="622" y="237"/>
                    <a:pt x="622" y="237"/>
                  </a:cubicBezTo>
                  <a:cubicBezTo>
                    <a:pt x="622" y="237"/>
                    <a:pt x="622" y="237"/>
                    <a:pt x="622" y="237"/>
                  </a:cubicBezTo>
                  <a:cubicBezTo>
                    <a:pt x="625" y="228"/>
                    <a:pt x="625" y="228"/>
                    <a:pt x="625" y="228"/>
                  </a:cubicBezTo>
                  <a:cubicBezTo>
                    <a:pt x="628" y="214"/>
                    <a:pt x="628" y="214"/>
                    <a:pt x="628" y="214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198"/>
                    <a:pt x="627" y="198"/>
                    <a:pt x="627" y="198"/>
                  </a:cubicBezTo>
                  <a:cubicBezTo>
                    <a:pt x="627" y="198"/>
                    <a:pt x="627" y="198"/>
                    <a:pt x="627" y="198"/>
                  </a:cubicBezTo>
                  <a:cubicBezTo>
                    <a:pt x="627" y="186"/>
                    <a:pt x="627" y="186"/>
                    <a:pt x="627" y="186"/>
                  </a:cubicBezTo>
                  <a:cubicBezTo>
                    <a:pt x="627" y="185"/>
                    <a:pt x="627" y="185"/>
                    <a:pt x="627" y="185"/>
                  </a:cubicBezTo>
                  <a:cubicBezTo>
                    <a:pt x="630" y="177"/>
                    <a:pt x="630" y="177"/>
                    <a:pt x="630" y="177"/>
                  </a:cubicBezTo>
                  <a:cubicBezTo>
                    <a:pt x="630" y="177"/>
                    <a:pt x="630" y="177"/>
                    <a:pt x="630" y="177"/>
                  </a:cubicBezTo>
                  <a:cubicBezTo>
                    <a:pt x="635" y="169"/>
                    <a:pt x="635" y="169"/>
                    <a:pt x="635" y="169"/>
                  </a:cubicBezTo>
                  <a:cubicBezTo>
                    <a:pt x="637" y="159"/>
                    <a:pt x="637" y="159"/>
                    <a:pt x="637" y="159"/>
                  </a:cubicBezTo>
                  <a:cubicBezTo>
                    <a:pt x="637" y="159"/>
                    <a:pt x="637" y="159"/>
                    <a:pt x="637" y="159"/>
                  </a:cubicBezTo>
                  <a:cubicBezTo>
                    <a:pt x="638" y="157"/>
                    <a:pt x="638" y="157"/>
                    <a:pt x="638" y="157"/>
                  </a:cubicBezTo>
                  <a:cubicBezTo>
                    <a:pt x="639" y="151"/>
                    <a:pt x="639" y="151"/>
                    <a:pt x="639" y="151"/>
                  </a:cubicBezTo>
                  <a:cubicBezTo>
                    <a:pt x="637" y="140"/>
                    <a:pt x="637" y="140"/>
                    <a:pt x="637" y="140"/>
                  </a:cubicBezTo>
                  <a:cubicBezTo>
                    <a:pt x="637" y="140"/>
                    <a:pt x="637" y="140"/>
                    <a:pt x="637" y="140"/>
                  </a:cubicBezTo>
                  <a:cubicBezTo>
                    <a:pt x="637" y="126"/>
                    <a:pt x="637" y="126"/>
                    <a:pt x="637" y="126"/>
                  </a:cubicBezTo>
                  <a:cubicBezTo>
                    <a:pt x="636" y="131"/>
                    <a:pt x="636" y="131"/>
                    <a:pt x="636" y="131"/>
                  </a:cubicBezTo>
                  <a:cubicBezTo>
                    <a:pt x="636" y="131"/>
                    <a:pt x="636" y="131"/>
                    <a:pt x="636" y="131"/>
                  </a:cubicBezTo>
                  <a:cubicBezTo>
                    <a:pt x="633" y="139"/>
                    <a:pt x="633" y="139"/>
                    <a:pt x="633" y="139"/>
                  </a:cubicBezTo>
                  <a:cubicBezTo>
                    <a:pt x="633" y="139"/>
                    <a:pt x="633" y="139"/>
                    <a:pt x="633" y="139"/>
                  </a:cubicBezTo>
                  <a:cubicBezTo>
                    <a:pt x="629" y="147"/>
                    <a:pt x="629" y="147"/>
                    <a:pt x="629" y="147"/>
                  </a:cubicBezTo>
                  <a:cubicBezTo>
                    <a:pt x="629" y="148"/>
                    <a:pt x="628" y="149"/>
                    <a:pt x="627" y="149"/>
                  </a:cubicBezTo>
                  <a:cubicBezTo>
                    <a:pt x="627" y="149"/>
                    <a:pt x="627" y="149"/>
                    <a:pt x="627" y="149"/>
                  </a:cubicBezTo>
                  <a:cubicBezTo>
                    <a:pt x="623" y="149"/>
                    <a:pt x="623" y="149"/>
                    <a:pt x="623" y="149"/>
                  </a:cubicBezTo>
                  <a:cubicBezTo>
                    <a:pt x="623" y="149"/>
                    <a:pt x="623" y="149"/>
                    <a:pt x="623" y="149"/>
                  </a:cubicBezTo>
                  <a:cubicBezTo>
                    <a:pt x="619" y="148"/>
                    <a:pt x="619" y="148"/>
                    <a:pt x="619" y="148"/>
                  </a:cubicBezTo>
                  <a:cubicBezTo>
                    <a:pt x="617" y="149"/>
                    <a:pt x="617" y="149"/>
                    <a:pt x="617" y="149"/>
                  </a:cubicBezTo>
                  <a:cubicBezTo>
                    <a:pt x="618" y="153"/>
                    <a:pt x="618" y="153"/>
                    <a:pt x="618" y="153"/>
                  </a:cubicBezTo>
                  <a:cubicBezTo>
                    <a:pt x="618" y="153"/>
                    <a:pt x="618" y="154"/>
                    <a:pt x="618" y="154"/>
                  </a:cubicBezTo>
                  <a:cubicBezTo>
                    <a:pt x="616" y="157"/>
                    <a:pt x="616" y="157"/>
                    <a:pt x="616" y="157"/>
                  </a:cubicBezTo>
                  <a:cubicBezTo>
                    <a:pt x="615" y="159"/>
                    <a:pt x="615" y="159"/>
                    <a:pt x="615" y="159"/>
                  </a:cubicBezTo>
                  <a:cubicBezTo>
                    <a:pt x="615" y="159"/>
                    <a:pt x="615" y="159"/>
                    <a:pt x="615" y="159"/>
                  </a:cubicBezTo>
                  <a:cubicBezTo>
                    <a:pt x="612" y="163"/>
                    <a:pt x="612" y="163"/>
                    <a:pt x="612" y="163"/>
                  </a:cubicBezTo>
                  <a:cubicBezTo>
                    <a:pt x="612" y="163"/>
                    <a:pt x="611" y="164"/>
                    <a:pt x="611" y="164"/>
                  </a:cubicBezTo>
                  <a:cubicBezTo>
                    <a:pt x="611" y="164"/>
                    <a:pt x="610" y="164"/>
                    <a:pt x="610" y="164"/>
                  </a:cubicBezTo>
                  <a:cubicBezTo>
                    <a:pt x="605" y="163"/>
                    <a:pt x="605" y="163"/>
                    <a:pt x="605" y="163"/>
                  </a:cubicBezTo>
                  <a:cubicBezTo>
                    <a:pt x="605" y="162"/>
                    <a:pt x="604" y="162"/>
                    <a:pt x="604" y="161"/>
                  </a:cubicBezTo>
                  <a:cubicBezTo>
                    <a:pt x="603" y="160"/>
                    <a:pt x="603" y="160"/>
                    <a:pt x="603" y="160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599" y="162"/>
                    <a:pt x="599" y="162"/>
                    <a:pt x="599" y="162"/>
                  </a:cubicBezTo>
                  <a:cubicBezTo>
                    <a:pt x="597" y="165"/>
                    <a:pt x="597" y="165"/>
                    <a:pt x="597" y="165"/>
                  </a:cubicBezTo>
                  <a:cubicBezTo>
                    <a:pt x="597" y="165"/>
                    <a:pt x="597" y="165"/>
                    <a:pt x="597" y="165"/>
                  </a:cubicBezTo>
                  <a:cubicBezTo>
                    <a:pt x="595" y="167"/>
                    <a:pt x="595" y="167"/>
                    <a:pt x="595" y="167"/>
                  </a:cubicBezTo>
                  <a:cubicBezTo>
                    <a:pt x="595" y="167"/>
                    <a:pt x="594" y="168"/>
                    <a:pt x="594" y="168"/>
                  </a:cubicBezTo>
                  <a:cubicBezTo>
                    <a:pt x="594" y="168"/>
                    <a:pt x="594" y="168"/>
                    <a:pt x="594" y="168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68"/>
                    <a:pt x="589" y="167"/>
                    <a:pt x="589" y="167"/>
                  </a:cubicBezTo>
                  <a:cubicBezTo>
                    <a:pt x="587" y="165"/>
                    <a:pt x="587" y="165"/>
                    <a:pt x="587" y="165"/>
                  </a:cubicBezTo>
                  <a:cubicBezTo>
                    <a:pt x="586" y="164"/>
                    <a:pt x="586" y="164"/>
                    <a:pt x="586" y="163"/>
                  </a:cubicBezTo>
                  <a:cubicBezTo>
                    <a:pt x="586" y="159"/>
                    <a:pt x="586" y="159"/>
                    <a:pt x="586" y="159"/>
                  </a:cubicBezTo>
                  <a:cubicBezTo>
                    <a:pt x="587" y="159"/>
                    <a:pt x="587" y="159"/>
                    <a:pt x="587" y="159"/>
                  </a:cubicBezTo>
                  <a:cubicBezTo>
                    <a:pt x="589" y="155"/>
                    <a:pt x="589" y="155"/>
                    <a:pt x="589" y="155"/>
                  </a:cubicBezTo>
                  <a:cubicBezTo>
                    <a:pt x="587" y="151"/>
                    <a:pt x="587" y="151"/>
                    <a:pt x="587" y="151"/>
                  </a:cubicBezTo>
                  <a:cubicBezTo>
                    <a:pt x="584" y="148"/>
                    <a:pt x="584" y="148"/>
                    <a:pt x="584" y="148"/>
                  </a:cubicBezTo>
                  <a:cubicBezTo>
                    <a:pt x="584" y="147"/>
                    <a:pt x="584" y="147"/>
                    <a:pt x="584" y="147"/>
                  </a:cubicBezTo>
                  <a:cubicBezTo>
                    <a:pt x="583" y="143"/>
                    <a:pt x="583" y="143"/>
                    <a:pt x="583" y="143"/>
                  </a:cubicBezTo>
                  <a:cubicBezTo>
                    <a:pt x="583" y="143"/>
                    <a:pt x="583" y="142"/>
                    <a:pt x="584" y="142"/>
                  </a:cubicBezTo>
                  <a:cubicBezTo>
                    <a:pt x="584" y="141"/>
                    <a:pt x="585" y="141"/>
                    <a:pt x="585" y="141"/>
                  </a:cubicBezTo>
                  <a:cubicBezTo>
                    <a:pt x="585" y="141"/>
                    <a:pt x="585" y="141"/>
                    <a:pt x="585" y="141"/>
                  </a:cubicBezTo>
                  <a:cubicBezTo>
                    <a:pt x="590" y="141"/>
                    <a:pt x="590" y="141"/>
                    <a:pt x="590" y="141"/>
                  </a:cubicBezTo>
                  <a:cubicBezTo>
                    <a:pt x="590" y="141"/>
                    <a:pt x="590" y="141"/>
                    <a:pt x="590" y="141"/>
                  </a:cubicBezTo>
                  <a:cubicBezTo>
                    <a:pt x="595" y="143"/>
                    <a:pt x="595" y="143"/>
                    <a:pt x="595" y="143"/>
                  </a:cubicBezTo>
                  <a:cubicBezTo>
                    <a:pt x="602" y="140"/>
                    <a:pt x="602" y="140"/>
                    <a:pt x="602" y="140"/>
                  </a:cubicBezTo>
                  <a:cubicBezTo>
                    <a:pt x="602" y="138"/>
                    <a:pt x="602" y="138"/>
                    <a:pt x="602" y="138"/>
                  </a:cubicBezTo>
                  <a:cubicBezTo>
                    <a:pt x="601" y="136"/>
                    <a:pt x="601" y="136"/>
                    <a:pt x="601" y="136"/>
                  </a:cubicBezTo>
                  <a:cubicBezTo>
                    <a:pt x="600" y="135"/>
                    <a:pt x="600" y="134"/>
                    <a:pt x="601" y="133"/>
                  </a:cubicBezTo>
                  <a:cubicBezTo>
                    <a:pt x="606" y="130"/>
                    <a:pt x="606" y="130"/>
                    <a:pt x="606" y="130"/>
                  </a:cubicBezTo>
                  <a:cubicBezTo>
                    <a:pt x="607" y="129"/>
                    <a:pt x="607" y="129"/>
                    <a:pt x="607" y="129"/>
                  </a:cubicBezTo>
                  <a:cubicBezTo>
                    <a:pt x="614" y="126"/>
                    <a:pt x="614" y="126"/>
                    <a:pt x="614" y="126"/>
                  </a:cubicBezTo>
                  <a:cubicBezTo>
                    <a:pt x="620" y="122"/>
                    <a:pt x="620" y="122"/>
                    <a:pt x="620" y="122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0"/>
                    <a:pt x="622" y="110"/>
                    <a:pt x="622" y="110"/>
                  </a:cubicBezTo>
                  <a:cubicBezTo>
                    <a:pt x="622" y="108"/>
                    <a:pt x="622" y="108"/>
                    <a:pt x="622" y="108"/>
                  </a:cubicBezTo>
                  <a:cubicBezTo>
                    <a:pt x="616" y="106"/>
                    <a:pt x="616" y="106"/>
                    <a:pt x="616" y="106"/>
                  </a:cubicBezTo>
                  <a:cubicBezTo>
                    <a:pt x="616" y="106"/>
                    <a:pt x="616" y="106"/>
                    <a:pt x="616" y="106"/>
                  </a:cubicBezTo>
                  <a:cubicBezTo>
                    <a:pt x="611" y="104"/>
                    <a:pt x="611" y="104"/>
                    <a:pt x="611" y="104"/>
                  </a:cubicBezTo>
                  <a:cubicBezTo>
                    <a:pt x="606" y="102"/>
                    <a:pt x="606" y="102"/>
                    <a:pt x="606" y="102"/>
                  </a:cubicBezTo>
                  <a:cubicBezTo>
                    <a:pt x="599" y="101"/>
                    <a:pt x="599" y="101"/>
                    <a:pt x="599" y="101"/>
                  </a:cubicBezTo>
                  <a:cubicBezTo>
                    <a:pt x="594" y="104"/>
                    <a:pt x="594" y="104"/>
                    <a:pt x="594" y="104"/>
                  </a:cubicBezTo>
                  <a:cubicBezTo>
                    <a:pt x="593" y="105"/>
                    <a:pt x="593" y="105"/>
                    <a:pt x="593" y="105"/>
                  </a:cubicBezTo>
                  <a:cubicBezTo>
                    <a:pt x="588" y="106"/>
                    <a:pt x="588" y="106"/>
                    <a:pt x="588" y="106"/>
                  </a:cubicBezTo>
                  <a:cubicBezTo>
                    <a:pt x="584" y="108"/>
                    <a:pt x="584" y="108"/>
                    <a:pt x="584" y="108"/>
                  </a:cubicBezTo>
                  <a:cubicBezTo>
                    <a:pt x="581" y="113"/>
                    <a:pt x="581" y="113"/>
                    <a:pt x="581" y="113"/>
                  </a:cubicBezTo>
                  <a:cubicBezTo>
                    <a:pt x="581" y="114"/>
                    <a:pt x="581" y="114"/>
                    <a:pt x="580" y="114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6"/>
                    <a:pt x="577" y="116"/>
                    <a:pt x="577" y="116"/>
                  </a:cubicBezTo>
                  <a:cubicBezTo>
                    <a:pt x="569" y="116"/>
                    <a:pt x="569" y="116"/>
                    <a:pt x="569" y="116"/>
                  </a:cubicBezTo>
                  <a:cubicBezTo>
                    <a:pt x="569" y="116"/>
                    <a:pt x="569" y="116"/>
                    <a:pt x="569" y="116"/>
                  </a:cubicBezTo>
                  <a:cubicBezTo>
                    <a:pt x="567" y="116"/>
                    <a:pt x="567" y="116"/>
                    <a:pt x="567" y="116"/>
                  </a:cubicBezTo>
                  <a:cubicBezTo>
                    <a:pt x="561" y="120"/>
                    <a:pt x="561" y="120"/>
                    <a:pt x="561" y="120"/>
                  </a:cubicBezTo>
                  <a:cubicBezTo>
                    <a:pt x="561" y="120"/>
                    <a:pt x="561" y="120"/>
                    <a:pt x="561" y="120"/>
                  </a:cubicBezTo>
                  <a:cubicBezTo>
                    <a:pt x="557" y="123"/>
                    <a:pt x="557" y="123"/>
                    <a:pt x="557" y="123"/>
                  </a:cubicBezTo>
                  <a:cubicBezTo>
                    <a:pt x="553" y="127"/>
                    <a:pt x="553" y="127"/>
                    <a:pt x="553" y="127"/>
                  </a:cubicBezTo>
                  <a:cubicBezTo>
                    <a:pt x="552" y="128"/>
                    <a:pt x="552" y="128"/>
                    <a:pt x="552" y="128"/>
                  </a:cubicBezTo>
                  <a:cubicBezTo>
                    <a:pt x="548" y="130"/>
                    <a:pt x="548" y="130"/>
                    <a:pt x="548" y="130"/>
                  </a:cubicBezTo>
                  <a:cubicBezTo>
                    <a:pt x="547" y="130"/>
                    <a:pt x="547" y="130"/>
                    <a:pt x="547" y="130"/>
                  </a:cubicBezTo>
                  <a:cubicBezTo>
                    <a:pt x="546" y="130"/>
                    <a:pt x="546" y="130"/>
                    <a:pt x="546" y="130"/>
                  </a:cubicBezTo>
                  <a:cubicBezTo>
                    <a:pt x="542" y="128"/>
                    <a:pt x="542" y="128"/>
                    <a:pt x="542" y="128"/>
                  </a:cubicBezTo>
                  <a:cubicBezTo>
                    <a:pt x="541" y="127"/>
                    <a:pt x="541" y="127"/>
                    <a:pt x="541" y="126"/>
                  </a:cubicBezTo>
                  <a:cubicBezTo>
                    <a:pt x="539" y="121"/>
                    <a:pt x="539" y="121"/>
                    <a:pt x="539" y="121"/>
                  </a:cubicBezTo>
                  <a:cubicBezTo>
                    <a:pt x="539" y="120"/>
                    <a:pt x="539" y="120"/>
                    <a:pt x="540" y="119"/>
                  </a:cubicBezTo>
                  <a:cubicBezTo>
                    <a:pt x="542" y="116"/>
                    <a:pt x="542" y="116"/>
                    <a:pt x="542" y="116"/>
                  </a:cubicBezTo>
                  <a:cubicBezTo>
                    <a:pt x="543" y="115"/>
                    <a:pt x="543" y="115"/>
                    <a:pt x="543" y="115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8" y="105"/>
                    <a:pt x="558" y="105"/>
                    <a:pt x="558" y="105"/>
                  </a:cubicBezTo>
                  <a:cubicBezTo>
                    <a:pt x="558" y="105"/>
                    <a:pt x="558" y="105"/>
                    <a:pt x="558" y="105"/>
                  </a:cubicBezTo>
                  <a:cubicBezTo>
                    <a:pt x="564" y="103"/>
                    <a:pt x="564" y="103"/>
                    <a:pt x="564" y="103"/>
                  </a:cubicBezTo>
                  <a:cubicBezTo>
                    <a:pt x="564" y="103"/>
                    <a:pt x="564" y="103"/>
                    <a:pt x="564" y="103"/>
                  </a:cubicBezTo>
                  <a:cubicBezTo>
                    <a:pt x="569" y="102"/>
                    <a:pt x="569" y="102"/>
                    <a:pt x="569" y="102"/>
                  </a:cubicBezTo>
                  <a:cubicBezTo>
                    <a:pt x="571" y="99"/>
                    <a:pt x="571" y="99"/>
                    <a:pt x="571" y="99"/>
                  </a:cubicBezTo>
                  <a:cubicBezTo>
                    <a:pt x="571" y="99"/>
                    <a:pt x="571" y="99"/>
                    <a:pt x="571" y="99"/>
                  </a:cubicBezTo>
                  <a:cubicBezTo>
                    <a:pt x="574" y="96"/>
                    <a:pt x="574" y="96"/>
                    <a:pt x="574" y="96"/>
                  </a:cubicBezTo>
                  <a:cubicBezTo>
                    <a:pt x="575" y="96"/>
                    <a:pt x="575" y="96"/>
                    <a:pt x="575" y="96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90" y="87"/>
                    <a:pt x="590" y="87"/>
                    <a:pt x="590" y="87"/>
                  </a:cubicBezTo>
                  <a:cubicBezTo>
                    <a:pt x="593" y="84"/>
                    <a:pt x="593" y="84"/>
                    <a:pt x="593" y="84"/>
                  </a:cubicBezTo>
                  <a:cubicBezTo>
                    <a:pt x="593" y="84"/>
                    <a:pt x="593" y="84"/>
                    <a:pt x="593" y="84"/>
                  </a:cubicBezTo>
                  <a:cubicBezTo>
                    <a:pt x="599" y="82"/>
                    <a:pt x="599" y="82"/>
                    <a:pt x="599" y="82"/>
                  </a:cubicBezTo>
                  <a:cubicBezTo>
                    <a:pt x="599" y="82"/>
                    <a:pt x="599" y="82"/>
                    <a:pt x="600" y="82"/>
                  </a:cubicBezTo>
                  <a:cubicBezTo>
                    <a:pt x="600" y="82"/>
                    <a:pt x="600" y="82"/>
                    <a:pt x="601" y="82"/>
                  </a:cubicBezTo>
                  <a:cubicBezTo>
                    <a:pt x="605" y="84"/>
                    <a:pt x="605" y="84"/>
                    <a:pt x="605" y="84"/>
                  </a:cubicBezTo>
                  <a:cubicBezTo>
                    <a:pt x="612" y="85"/>
                    <a:pt x="612" y="85"/>
                    <a:pt x="612" y="85"/>
                  </a:cubicBezTo>
                  <a:cubicBezTo>
                    <a:pt x="613" y="85"/>
                    <a:pt x="613" y="85"/>
                    <a:pt x="613" y="86"/>
                  </a:cubicBezTo>
                  <a:cubicBezTo>
                    <a:pt x="616" y="89"/>
                    <a:pt x="616" y="89"/>
                    <a:pt x="616" y="89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621" y="93"/>
                    <a:pt x="621" y="93"/>
                    <a:pt x="621" y="93"/>
                  </a:cubicBezTo>
                  <a:cubicBezTo>
                    <a:pt x="621" y="93"/>
                    <a:pt x="621" y="93"/>
                    <a:pt x="621" y="93"/>
                  </a:cubicBezTo>
                  <a:cubicBezTo>
                    <a:pt x="622" y="95"/>
                    <a:pt x="622" y="95"/>
                    <a:pt x="622" y="95"/>
                  </a:cubicBezTo>
                  <a:cubicBezTo>
                    <a:pt x="623" y="95"/>
                    <a:pt x="623" y="95"/>
                    <a:pt x="623" y="95"/>
                  </a:cubicBezTo>
                  <a:cubicBezTo>
                    <a:pt x="624" y="93"/>
                    <a:pt x="624" y="93"/>
                    <a:pt x="624" y="93"/>
                  </a:cubicBezTo>
                  <a:cubicBezTo>
                    <a:pt x="623" y="87"/>
                    <a:pt x="623" y="87"/>
                    <a:pt x="623" y="87"/>
                  </a:cubicBezTo>
                  <a:cubicBezTo>
                    <a:pt x="623" y="87"/>
                    <a:pt x="623" y="87"/>
                    <a:pt x="623" y="87"/>
                  </a:cubicBezTo>
                  <a:cubicBezTo>
                    <a:pt x="622" y="80"/>
                    <a:pt x="622" y="80"/>
                    <a:pt x="622" y="80"/>
                  </a:cubicBezTo>
                  <a:cubicBezTo>
                    <a:pt x="621" y="75"/>
                    <a:pt x="621" y="75"/>
                    <a:pt x="621" y="75"/>
                  </a:cubicBezTo>
                  <a:cubicBezTo>
                    <a:pt x="617" y="70"/>
                    <a:pt x="617" y="70"/>
                    <a:pt x="617" y="70"/>
                  </a:cubicBezTo>
                  <a:cubicBezTo>
                    <a:pt x="617" y="70"/>
                    <a:pt x="617" y="70"/>
                    <a:pt x="617" y="70"/>
                  </a:cubicBezTo>
                  <a:cubicBezTo>
                    <a:pt x="613" y="65"/>
                    <a:pt x="613" y="65"/>
                    <a:pt x="613" y="65"/>
                  </a:cubicBezTo>
                  <a:cubicBezTo>
                    <a:pt x="609" y="60"/>
                    <a:pt x="609" y="60"/>
                    <a:pt x="609" y="60"/>
                  </a:cubicBezTo>
                  <a:cubicBezTo>
                    <a:pt x="602" y="57"/>
                    <a:pt x="602" y="57"/>
                    <a:pt x="602" y="57"/>
                  </a:cubicBezTo>
                  <a:cubicBezTo>
                    <a:pt x="580" y="54"/>
                    <a:pt x="580" y="54"/>
                    <a:pt x="580" y="54"/>
                  </a:cubicBezTo>
                  <a:cubicBezTo>
                    <a:pt x="580" y="54"/>
                    <a:pt x="580" y="54"/>
                    <a:pt x="580" y="54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64" y="49"/>
                    <a:pt x="564" y="49"/>
                    <a:pt x="564" y="49"/>
                  </a:cubicBezTo>
                  <a:cubicBezTo>
                    <a:pt x="557" y="48"/>
                    <a:pt x="557" y="48"/>
                    <a:pt x="557" y="48"/>
                  </a:cubicBezTo>
                  <a:cubicBezTo>
                    <a:pt x="556" y="48"/>
                    <a:pt x="556" y="48"/>
                    <a:pt x="556" y="48"/>
                  </a:cubicBezTo>
                  <a:cubicBezTo>
                    <a:pt x="547" y="45"/>
                    <a:pt x="547" y="45"/>
                    <a:pt x="547" y="45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2" y="41"/>
                    <a:pt x="542" y="41"/>
                    <a:pt x="542" y="41"/>
                  </a:cubicBezTo>
                  <a:cubicBezTo>
                    <a:pt x="533" y="36"/>
                    <a:pt x="533" y="36"/>
                    <a:pt x="533" y="36"/>
                  </a:cubicBezTo>
                  <a:cubicBezTo>
                    <a:pt x="533" y="36"/>
                    <a:pt x="533" y="36"/>
                    <a:pt x="533" y="36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15" y="24"/>
                    <a:pt x="515" y="24"/>
                    <a:pt x="515" y="24"/>
                  </a:cubicBezTo>
                  <a:cubicBezTo>
                    <a:pt x="501" y="20"/>
                    <a:pt x="501" y="20"/>
                    <a:pt x="501" y="20"/>
                  </a:cubicBezTo>
                  <a:cubicBezTo>
                    <a:pt x="492" y="18"/>
                    <a:pt x="492" y="18"/>
                    <a:pt x="492" y="18"/>
                  </a:cubicBezTo>
                  <a:cubicBezTo>
                    <a:pt x="491" y="18"/>
                    <a:pt x="491" y="18"/>
                    <a:pt x="491" y="18"/>
                  </a:cubicBezTo>
                  <a:cubicBezTo>
                    <a:pt x="485" y="14"/>
                    <a:pt x="485" y="14"/>
                    <a:pt x="485" y="14"/>
                  </a:cubicBezTo>
                  <a:cubicBezTo>
                    <a:pt x="478" y="9"/>
                    <a:pt x="478" y="9"/>
                    <a:pt x="478" y="9"/>
                  </a:cubicBezTo>
                  <a:cubicBezTo>
                    <a:pt x="471" y="5"/>
                    <a:pt x="471" y="5"/>
                    <a:pt x="471" y="5"/>
                  </a:cubicBezTo>
                  <a:cubicBezTo>
                    <a:pt x="466" y="5"/>
                    <a:pt x="466" y="5"/>
                    <a:pt x="466" y="5"/>
                  </a:cubicBezTo>
                  <a:cubicBezTo>
                    <a:pt x="465" y="5"/>
                    <a:pt x="465" y="5"/>
                    <a:pt x="465" y="5"/>
                  </a:cubicBezTo>
                  <a:cubicBezTo>
                    <a:pt x="460" y="11"/>
                    <a:pt x="460" y="11"/>
                    <a:pt x="460" y="11"/>
                  </a:cubicBezTo>
                  <a:cubicBezTo>
                    <a:pt x="460" y="11"/>
                    <a:pt x="459" y="11"/>
                    <a:pt x="459" y="11"/>
                  </a:cubicBezTo>
                  <a:cubicBezTo>
                    <a:pt x="459" y="11"/>
                    <a:pt x="459" y="11"/>
                    <a:pt x="459" y="11"/>
                  </a:cubicBezTo>
                  <a:cubicBezTo>
                    <a:pt x="450" y="11"/>
                    <a:pt x="450" y="11"/>
                    <a:pt x="450" y="11"/>
                  </a:cubicBezTo>
                  <a:cubicBezTo>
                    <a:pt x="449" y="11"/>
                    <a:pt x="449" y="11"/>
                    <a:pt x="449" y="11"/>
                  </a:cubicBezTo>
                  <a:cubicBezTo>
                    <a:pt x="438" y="9"/>
                    <a:pt x="438" y="9"/>
                    <a:pt x="438" y="9"/>
                  </a:cubicBezTo>
                  <a:cubicBezTo>
                    <a:pt x="437" y="9"/>
                    <a:pt x="437" y="9"/>
                    <a:pt x="437" y="9"/>
                  </a:cubicBezTo>
                  <a:cubicBezTo>
                    <a:pt x="429" y="3"/>
                    <a:pt x="429" y="3"/>
                    <a:pt x="429" y="3"/>
                  </a:cubicBezTo>
                  <a:cubicBezTo>
                    <a:pt x="426" y="0"/>
                    <a:pt x="426" y="0"/>
                    <a:pt x="426" y="0"/>
                  </a:cubicBezTo>
                </a:path>
              </a:pathLst>
            </a:custGeom>
            <a:solidFill>
              <a:srgbClr val="B1C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1BBA209E-4A87-4A6D-B516-DBEEAE88E7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681030" y="3305810"/>
              <a:ext cx="206397" cy="283095"/>
            </a:xfrm>
            <a:custGeom>
              <a:avLst/>
              <a:gdLst>
                <a:gd name="T0" fmla="*/ 0 w 140"/>
                <a:gd name="T1" fmla="*/ 2147483646 h 187"/>
                <a:gd name="T2" fmla="*/ 2147483646 w 140"/>
                <a:gd name="T3" fmla="*/ 2147483646 h 187"/>
                <a:gd name="T4" fmla="*/ 2147483646 w 140"/>
                <a:gd name="T5" fmla="*/ 2147483646 h 187"/>
                <a:gd name="T6" fmla="*/ 2147483646 w 140"/>
                <a:gd name="T7" fmla="*/ 2147483646 h 187"/>
                <a:gd name="T8" fmla="*/ 2147483646 w 140"/>
                <a:gd name="T9" fmla="*/ 2147483646 h 187"/>
                <a:gd name="T10" fmla="*/ 2147483646 w 140"/>
                <a:gd name="T11" fmla="*/ 2147483646 h 187"/>
                <a:gd name="T12" fmla="*/ 2147483646 w 140"/>
                <a:gd name="T13" fmla="*/ 2147483646 h 187"/>
                <a:gd name="T14" fmla="*/ 2147483646 w 140"/>
                <a:gd name="T15" fmla="*/ 2147483646 h 187"/>
                <a:gd name="T16" fmla="*/ 2147483646 w 140"/>
                <a:gd name="T17" fmla="*/ 2147483646 h 187"/>
                <a:gd name="T18" fmla="*/ 2147483646 w 140"/>
                <a:gd name="T19" fmla="*/ 2147483646 h 187"/>
                <a:gd name="T20" fmla="*/ 2147483646 w 140"/>
                <a:gd name="T21" fmla="*/ 2147483646 h 187"/>
                <a:gd name="T22" fmla="*/ 2147483646 w 140"/>
                <a:gd name="T23" fmla="*/ 2147483646 h 187"/>
                <a:gd name="T24" fmla="*/ 2147483646 w 140"/>
                <a:gd name="T25" fmla="*/ 2147483646 h 187"/>
                <a:gd name="T26" fmla="*/ 2147483646 w 140"/>
                <a:gd name="T27" fmla="*/ 2147483646 h 187"/>
                <a:gd name="T28" fmla="*/ 2147483646 w 140"/>
                <a:gd name="T29" fmla="*/ 2147483646 h 187"/>
                <a:gd name="T30" fmla="*/ 2147483646 w 140"/>
                <a:gd name="T31" fmla="*/ 2147483646 h 187"/>
                <a:gd name="T32" fmla="*/ 2147483646 w 140"/>
                <a:gd name="T33" fmla="*/ 2147483646 h 187"/>
                <a:gd name="T34" fmla="*/ 2147483646 w 140"/>
                <a:gd name="T35" fmla="*/ 2147483646 h 187"/>
                <a:gd name="T36" fmla="*/ 2147483646 w 140"/>
                <a:gd name="T37" fmla="*/ 2147483646 h 187"/>
                <a:gd name="T38" fmla="*/ 2147483646 w 140"/>
                <a:gd name="T39" fmla="*/ 2147483646 h 187"/>
                <a:gd name="T40" fmla="*/ 2147483646 w 140"/>
                <a:gd name="T41" fmla="*/ 2147483646 h 187"/>
                <a:gd name="T42" fmla="*/ 2147483646 w 140"/>
                <a:gd name="T43" fmla="*/ 2147483646 h 187"/>
                <a:gd name="T44" fmla="*/ 2147483646 w 140"/>
                <a:gd name="T45" fmla="*/ 2147483646 h 187"/>
                <a:gd name="T46" fmla="*/ 2147483646 w 140"/>
                <a:gd name="T47" fmla="*/ 2147483646 h 187"/>
                <a:gd name="T48" fmla="*/ 2147483646 w 140"/>
                <a:gd name="T49" fmla="*/ 2147483646 h 187"/>
                <a:gd name="T50" fmla="*/ 2147483646 w 140"/>
                <a:gd name="T51" fmla="*/ 2147483646 h 187"/>
                <a:gd name="T52" fmla="*/ 2147483646 w 140"/>
                <a:gd name="T53" fmla="*/ 2147483646 h 187"/>
                <a:gd name="T54" fmla="*/ 2147483646 w 140"/>
                <a:gd name="T55" fmla="*/ 2147483646 h 187"/>
                <a:gd name="T56" fmla="*/ 2147483646 w 140"/>
                <a:gd name="T57" fmla="*/ 2147483646 h 187"/>
                <a:gd name="T58" fmla="*/ 2147483646 w 140"/>
                <a:gd name="T59" fmla="*/ 2147483646 h 187"/>
                <a:gd name="T60" fmla="*/ 2147483646 w 140"/>
                <a:gd name="T61" fmla="*/ 2147483646 h 187"/>
                <a:gd name="T62" fmla="*/ 2147483646 w 140"/>
                <a:gd name="T63" fmla="*/ 2147483646 h 187"/>
                <a:gd name="T64" fmla="*/ 2147483646 w 140"/>
                <a:gd name="T65" fmla="*/ 2147483646 h 187"/>
                <a:gd name="T66" fmla="*/ 2147483646 w 140"/>
                <a:gd name="T67" fmla="*/ 2147483646 h 187"/>
                <a:gd name="T68" fmla="*/ 2147483646 w 140"/>
                <a:gd name="T69" fmla="*/ 2147483646 h 187"/>
                <a:gd name="T70" fmla="*/ 2147483646 w 140"/>
                <a:gd name="T71" fmla="*/ 2147483646 h 187"/>
                <a:gd name="T72" fmla="*/ 2147483646 w 140"/>
                <a:gd name="T73" fmla="*/ 2147483646 h 187"/>
                <a:gd name="T74" fmla="*/ 2147483646 w 140"/>
                <a:gd name="T75" fmla="*/ 2147483646 h 187"/>
                <a:gd name="T76" fmla="*/ 2147483646 w 140"/>
                <a:gd name="T77" fmla="*/ 2147483646 h 187"/>
                <a:gd name="T78" fmla="*/ 2147483646 w 140"/>
                <a:gd name="T79" fmla="*/ 0 h 1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0" h="187">
                  <a:moveTo>
                    <a:pt x="17" y="16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17" y="160"/>
                    <a:pt x="17" y="160"/>
                    <a:pt x="17" y="160"/>
                  </a:cubicBezTo>
                  <a:moveTo>
                    <a:pt x="54" y="0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5"/>
                    <a:pt x="38" y="126"/>
                    <a:pt x="38" y="126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69" y="15"/>
                    <a:pt x="69" y="14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A9C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1" name="Freeform 111">
              <a:extLst>
                <a:ext uri="{FF2B5EF4-FFF2-40B4-BE49-F238E27FC236}">
                  <a16:creationId xmlns:a16="http://schemas.microsoft.com/office/drawing/2014/main" id="{8CE2872A-4DDF-4CEC-B017-01DD92DC22D4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53653" y="3582751"/>
              <a:ext cx="396283" cy="508341"/>
            </a:xfrm>
            <a:custGeom>
              <a:avLst/>
              <a:gdLst>
                <a:gd name="T0" fmla="*/ 2147483646 w 269"/>
                <a:gd name="T1" fmla="*/ 0 h 336"/>
                <a:gd name="T2" fmla="*/ 2147483646 w 269"/>
                <a:gd name="T3" fmla="*/ 2147483646 h 336"/>
                <a:gd name="T4" fmla="*/ 2147483646 w 269"/>
                <a:gd name="T5" fmla="*/ 2147483646 h 336"/>
                <a:gd name="T6" fmla="*/ 2147483646 w 269"/>
                <a:gd name="T7" fmla="*/ 2147483646 h 336"/>
                <a:gd name="T8" fmla="*/ 2147483646 w 269"/>
                <a:gd name="T9" fmla="*/ 2147483646 h 336"/>
                <a:gd name="T10" fmla="*/ 2147483646 w 269"/>
                <a:gd name="T11" fmla="*/ 2147483646 h 336"/>
                <a:gd name="T12" fmla="*/ 2147483646 w 269"/>
                <a:gd name="T13" fmla="*/ 2147483646 h 336"/>
                <a:gd name="T14" fmla="*/ 2147483646 w 269"/>
                <a:gd name="T15" fmla="*/ 2147483646 h 336"/>
                <a:gd name="T16" fmla="*/ 2147483646 w 269"/>
                <a:gd name="T17" fmla="*/ 2147483646 h 336"/>
                <a:gd name="T18" fmla="*/ 0 w 269"/>
                <a:gd name="T19" fmla="*/ 2147483646 h 336"/>
                <a:gd name="T20" fmla="*/ 2147483646 w 269"/>
                <a:gd name="T21" fmla="*/ 2147483646 h 336"/>
                <a:gd name="T22" fmla="*/ 2147483646 w 269"/>
                <a:gd name="T23" fmla="*/ 2147483646 h 336"/>
                <a:gd name="T24" fmla="*/ 2147483646 w 269"/>
                <a:gd name="T25" fmla="*/ 2147483646 h 336"/>
                <a:gd name="T26" fmla="*/ 2147483646 w 269"/>
                <a:gd name="T27" fmla="*/ 2147483646 h 336"/>
                <a:gd name="T28" fmla="*/ 2147483646 w 269"/>
                <a:gd name="T29" fmla="*/ 2147483646 h 336"/>
                <a:gd name="T30" fmla="*/ 2147483646 w 269"/>
                <a:gd name="T31" fmla="*/ 2147483646 h 336"/>
                <a:gd name="T32" fmla="*/ 2147483646 w 269"/>
                <a:gd name="T33" fmla="*/ 2147483646 h 336"/>
                <a:gd name="T34" fmla="*/ 2147483646 w 269"/>
                <a:gd name="T35" fmla="*/ 2147483646 h 336"/>
                <a:gd name="T36" fmla="*/ 2147483646 w 269"/>
                <a:gd name="T37" fmla="*/ 2147483646 h 336"/>
                <a:gd name="T38" fmla="*/ 2147483646 w 269"/>
                <a:gd name="T39" fmla="*/ 2147483646 h 336"/>
                <a:gd name="T40" fmla="*/ 2147483646 w 269"/>
                <a:gd name="T41" fmla="*/ 2147483646 h 336"/>
                <a:gd name="T42" fmla="*/ 2147483646 w 269"/>
                <a:gd name="T43" fmla="*/ 2147483646 h 336"/>
                <a:gd name="T44" fmla="*/ 2147483646 w 269"/>
                <a:gd name="T45" fmla="*/ 2147483646 h 336"/>
                <a:gd name="T46" fmla="*/ 2147483646 w 269"/>
                <a:gd name="T47" fmla="*/ 2147483646 h 336"/>
                <a:gd name="T48" fmla="*/ 2147483646 w 269"/>
                <a:gd name="T49" fmla="*/ 2147483646 h 336"/>
                <a:gd name="T50" fmla="*/ 2147483646 w 269"/>
                <a:gd name="T51" fmla="*/ 2147483646 h 336"/>
                <a:gd name="T52" fmla="*/ 2147483646 w 269"/>
                <a:gd name="T53" fmla="*/ 2147483646 h 336"/>
                <a:gd name="T54" fmla="*/ 2147483646 w 269"/>
                <a:gd name="T55" fmla="*/ 2147483646 h 336"/>
                <a:gd name="T56" fmla="*/ 2147483646 w 269"/>
                <a:gd name="T57" fmla="*/ 2147483646 h 336"/>
                <a:gd name="T58" fmla="*/ 2147483646 w 269"/>
                <a:gd name="T59" fmla="*/ 2147483646 h 336"/>
                <a:gd name="T60" fmla="*/ 2147483646 w 269"/>
                <a:gd name="T61" fmla="*/ 2147483646 h 336"/>
                <a:gd name="T62" fmla="*/ 2147483646 w 269"/>
                <a:gd name="T63" fmla="*/ 2147483646 h 336"/>
                <a:gd name="T64" fmla="*/ 2147483646 w 269"/>
                <a:gd name="T65" fmla="*/ 2147483646 h 336"/>
                <a:gd name="T66" fmla="*/ 2147483646 w 269"/>
                <a:gd name="T67" fmla="*/ 2147483646 h 336"/>
                <a:gd name="T68" fmla="*/ 2147483646 w 269"/>
                <a:gd name="T69" fmla="*/ 2147483646 h 336"/>
                <a:gd name="T70" fmla="*/ 2147483646 w 269"/>
                <a:gd name="T71" fmla="*/ 2147483646 h 336"/>
                <a:gd name="T72" fmla="*/ 2147483646 w 269"/>
                <a:gd name="T73" fmla="*/ 2147483646 h 336"/>
                <a:gd name="T74" fmla="*/ 2147483646 w 269"/>
                <a:gd name="T75" fmla="*/ 2147483646 h 336"/>
                <a:gd name="T76" fmla="*/ 2147483646 w 269"/>
                <a:gd name="T77" fmla="*/ 2147483646 h 336"/>
                <a:gd name="T78" fmla="*/ 2147483646 w 269"/>
                <a:gd name="T79" fmla="*/ 2147483646 h 336"/>
                <a:gd name="T80" fmla="*/ 2147483646 w 269"/>
                <a:gd name="T81" fmla="*/ 2147483646 h 336"/>
                <a:gd name="T82" fmla="*/ 2147483646 w 269"/>
                <a:gd name="T83" fmla="*/ 2147483646 h 336"/>
                <a:gd name="T84" fmla="*/ 2147483646 w 269"/>
                <a:gd name="T85" fmla="*/ 2147483646 h 336"/>
                <a:gd name="T86" fmla="*/ 2147483646 w 269"/>
                <a:gd name="T87" fmla="*/ 2147483646 h 336"/>
                <a:gd name="T88" fmla="*/ 2147483646 w 269"/>
                <a:gd name="T89" fmla="*/ 2147483646 h 336"/>
                <a:gd name="T90" fmla="*/ 2147483646 w 269"/>
                <a:gd name="T91" fmla="*/ 2147483646 h 336"/>
                <a:gd name="T92" fmla="*/ 2147483646 w 269"/>
                <a:gd name="T93" fmla="*/ 2147483646 h 336"/>
                <a:gd name="T94" fmla="*/ 2147483646 w 269"/>
                <a:gd name="T95" fmla="*/ 2147483646 h 336"/>
                <a:gd name="T96" fmla="*/ 2147483646 w 269"/>
                <a:gd name="T97" fmla="*/ 2147483646 h 336"/>
                <a:gd name="T98" fmla="*/ 2147483646 w 269"/>
                <a:gd name="T99" fmla="*/ 2147483646 h 336"/>
                <a:gd name="T100" fmla="*/ 2147483646 w 269"/>
                <a:gd name="T101" fmla="*/ 2147483646 h 336"/>
                <a:gd name="T102" fmla="*/ 2147483646 w 269"/>
                <a:gd name="T103" fmla="*/ 2147483646 h 336"/>
                <a:gd name="T104" fmla="*/ 2147483646 w 269"/>
                <a:gd name="T105" fmla="*/ 2147483646 h 336"/>
                <a:gd name="T106" fmla="*/ 2147483646 w 269"/>
                <a:gd name="T107" fmla="*/ 2147483646 h 336"/>
                <a:gd name="T108" fmla="*/ 2147483646 w 269"/>
                <a:gd name="T109" fmla="*/ 2147483646 h 336"/>
                <a:gd name="T110" fmla="*/ 2147483646 w 269"/>
                <a:gd name="T111" fmla="*/ 2147483646 h 336"/>
                <a:gd name="T112" fmla="*/ 2147483646 w 269"/>
                <a:gd name="T113" fmla="*/ 2147483646 h 336"/>
                <a:gd name="T114" fmla="*/ 2147483646 w 269"/>
                <a:gd name="T115" fmla="*/ 0 h 3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9" h="336">
                  <a:moveTo>
                    <a:pt x="86" y="0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8" y="84"/>
                    <a:pt x="78" y="85"/>
                    <a:pt x="78" y="85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69" y="336"/>
                    <a:pt x="269" y="336"/>
                    <a:pt x="269" y="336"/>
                  </a:cubicBezTo>
                  <a:cubicBezTo>
                    <a:pt x="267" y="332"/>
                    <a:pt x="267" y="332"/>
                    <a:pt x="267" y="332"/>
                  </a:cubicBezTo>
                  <a:cubicBezTo>
                    <a:pt x="259" y="313"/>
                    <a:pt x="259" y="313"/>
                    <a:pt x="259" y="313"/>
                  </a:cubicBezTo>
                  <a:cubicBezTo>
                    <a:pt x="258" y="311"/>
                    <a:pt x="258" y="311"/>
                    <a:pt x="258" y="311"/>
                  </a:cubicBezTo>
                  <a:cubicBezTo>
                    <a:pt x="243" y="279"/>
                    <a:pt x="243" y="279"/>
                    <a:pt x="243" y="279"/>
                  </a:cubicBezTo>
                  <a:cubicBezTo>
                    <a:pt x="237" y="267"/>
                    <a:pt x="237" y="267"/>
                    <a:pt x="237" y="267"/>
                  </a:cubicBezTo>
                  <a:cubicBezTo>
                    <a:pt x="236" y="264"/>
                    <a:pt x="236" y="264"/>
                    <a:pt x="236" y="264"/>
                  </a:cubicBezTo>
                  <a:cubicBezTo>
                    <a:pt x="235" y="262"/>
                    <a:pt x="235" y="262"/>
                    <a:pt x="235" y="262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3" y="258"/>
                    <a:pt x="233" y="258"/>
                    <a:pt x="233" y="258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29" y="247"/>
                    <a:pt x="229" y="247"/>
                    <a:pt x="229" y="247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18" y="222"/>
                    <a:pt x="218" y="222"/>
                    <a:pt x="218" y="222"/>
                  </a:cubicBezTo>
                  <a:cubicBezTo>
                    <a:pt x="212" y="208"/>
                    <a:pt x="212" y="208"/>
                    <a:pt x="212" y="208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8" y="199"/>
                    <a:pt x="208" y="199"/>
                    <a:pt x="208" y="199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5" y="192"/>
                    <a:pt x="205" y="192"/>
                    <a:pt x="205" y="192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0" y="181"/>
                    <a:pt x="200" y="181"/>
                    <a:pt x="200" y="181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199" y="178"/>
                    <a:pt x="199" y="178"/>
                    <a:pt x="199" y="178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78" y="127"/>
                    <a:pt x="178" y="127"/>
                    <a:pt x="178" y="127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B5D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2" name="Freeform 112">
              <a:extLst>
                <a:ext uri="{FF2B5EF4-FFF2-40B4-BE49-F238E27FC236}">
                  <a16:creationId xmlns:a16="http://schemas.microsoft.com/office/drawing/2014/main" id="{329EF35F-FE1F-47FA-917C-825822B9D83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78921" y="3528593"/>
              <a:ext cx="778412" cy="849286"/>
            </a:xfrm>
            <a:custGeom>
              <a:avLst/>
              <a:gdLst>
                <a:gd name="T0" fmla="*/ 2147483646 w 529"/>
                <a:gd name="T1" fmla="*/ 2147483646 h 561"/>
                <a:gd name="T2" fmla="*/ 2147483646 w 529"/>
                <a:gd name="T3" fmla="*/ 2147483646 h 561"/>
                <a:gd name="T4" fmla="*/ 2147483646 w 529"/>
                <a:gd name="T5" fmla="*/ 2147483646 h 561"/>
                <a:gd name="T6" fmla="*/ 2147483646 w 529"/>
                <a:gd name="T7" fmla="*/ 2147483646 h 561"/>
                <a:gd name="T8" fmla="*/ 2147483646 w 529"/>
                <a:gd name="T9" fmla="*/ 2147483646 h 561"/>
                <a:gd name="T10" fmla="*/ 2147483646 w 529"/>
                <a:gd name="T11" fmla="*/ 2147483646 h 561"/>
                <a:gd name="T12" fmla="*/ 2147483646 w 529"/>
                <a:gd name="T13" fmla="*/ 2147483646 h 561"/>
                <a:gd name="T14" fmla="*/ 2147483646 w 529"/>
                <a:gd name="T15" fmla="*/ 2147483646 h 561"/>
                <a:gd name="T16" fmla="*/ 2147483646 w 529"/>
                <a:gd name="T17" fmla="*/ 2147483646 h 561"/>
                <a:gd name="T18" fmla="*/ 2147483646 w 529"/>
                <a:gd name="T19" fmla="*/ 2147483646 h 561"/>
                <a:gd name="T20" fmla="*/ 2147483646 w 529"/>
                <a:gd name="T21" fmla="*/ 2147483646 h 561"/>
                <a:gd name="T22" fmla="*/ 2147483646 w 529"/>
                <a:gd name="T23" fmla="*/ 2147483646 h 561"/>
                <a:gd name="T24" fmla="*/ 2147483646 w 529"/>
                <a:gd name="T25" fmla="*/ 2147483646 h 561"/>
                <a:gd name="T26" fmla="*/ 2147483646 w 529"/>
                <a:gd name="T27" fmla="*/ 2147483646 h 561"/>
                <a:gd name="T28" fmla="*/ 2147483646 w 529"/>
                <a:gd name="T29" fmla="*/ 2147483646 h 561"/>
                <a:gd name="T30" fmla="*/ 2147483646 w 529"/>
                <a:gd name="T31" fmla="*/ 2147483646 h 561"/>
                <a:gd name="T32" fmla="*/ 2147483646 w 529"/>
                <a:gd name="T33" fmla="*/ 2147483646 h 561"/>
                <a:gd name="T34" fmla="*/ 2147483646 w 529"/>
                <a:gd name="T35" fmla="*/ 2147483646 h 561"/>
                <a:gd name="T36" fmla="*/ 2147483646 w 529"/>
                <a:gd name="T37" fmla="*/ 2147483646 h 561"/>
                <a:gd name="T38" fmla="*/ 2147483646 w 529"/>
                <a:gd name="T39" fmla="*/ 2147483646 h 561"/>
                <a:gd name="T40" fmla="*/ 2147483646 w 529"/>
                <a:gd name="T41" fmla="*/ 2147483646 h 561"/>
                <a:gd name="T42" fmla="*/ 2147483646 w 529"/>
                <a:gd name="T43" fmla="*/ 2147483646 h 561"/>
                <a:gd name="T44" fmla="*/ 2147483646 w 529"/>
                <a:gd name="T45" fmla="*/ 2147483646 h 561"/>
                <a:gd name="T46" fmla="*/ 2147483646 w 529"/>
                <a:gd name="T47" fmla="*/ 2147483646 h 561"/>
                <a:gd name="T48" fmla="*/ 2147483646 w 529"/>
                <a:gd name="T49" fmla="*/ 2147483646 h 561"/>
                <a:gd name="T50" fmla="*/ 2147483646 w 529"/>
                <a:gd name="T51" fmla="*/ 2147483646 h 561"/>
                <a:gd name="T52" fmla="*/ 2147483646 w 529"/>
                <a:gd name="T53" fmla="*/ 2147483646 h 561"/>
                <a:gd name="T54" fmla="*/ 2147483646 w 529"/>
                <a:gd name="T55" fmla="*/ 2147483646 h 561"/>
                <a:gd name="T56" fmla="*/ 2147483646 w 529"/>
                <a:gd name="T57" fmla="*/ 2147483646 h 561"/>
                <a:gd name="T58" fmla="*/ 2147483646 w 529"/>
                <a:gd name="T59" fmla="*/ 2147483646 h 561"/>
                <a:gd name="T60" fmla="*/ 2147483646 w 529"/>
                <a:gd name="T61" fmla="*/ 2147483646 h 561"/>
                <a:gd name="T62" fmla="*/ 2147483646 w 529"/>
                <a:gd name="T63" fmla="*/ 2147483646 h 561"/>
                <a:gd name="T64" fmla="*/ 2147483646 w 529"/>
                <a:gd name="T65" fmla="*/ 2147483646 h 561"/>
                <a:gd name="T66" fmla="*/ 2147483646 w 529"/>
                <a:gd name="T67" fmla="*/ 2147483646 h 561"/>
                <a:gd name="T68" fmla="*/ 2147483646 w 529"/>
                <a:gd name="T69" fmla="*/ 2147483646 h 561"/>
                <a:gd name="T70" fmla="*/ 2147483646 w 529"/>
                <a:gd name="T71" fmla="*/ 2147483646 h 561"/>
                <a:gd name="T72" fmla="*/ 2147483646 w 529"/>
                <a:gd name="T73" fmla="*/ 2147483646 h 561"/>
                <a:gd name="T74" fmla="*/ 2147483646 w 529"/>
                <a:gd name="T75" fmla="*/ 2147483646 h 561"/>
                <a:gd name="T76" fmla="*/ 2147483646 w 529"/>
                <a:gd name="T77" fmla="*/ 2147483646 h 561"/>
                <a:gd name="T78" fmla="*/ 2147483646 w 529"/>
                <a:gd name="T79" fmla="*/ 2147483646 h 561"/>
                <a:gd name="T80" fmla="*/ 2147483646 w 529"/>
                <a:gd name="T81" fmla="*/ 2147483646 h 561"/>
                <a:gd name="T82" fmla="*/ 2147483646 w 529"/>
                <a:gd name="T83" fmla="*/ 2147483646 h 561"/>
                <a:gd name="T84" fmla="*/ 2147483646 w 529"/>
                <a:gd name="T85" fmla="*/ 2147483646 h 561"/>
                <a:gd name="T86" fmla="*/ 2147483646 w 529"/>
                <a:gd name="T87" fmla="*/ 2147483646 h 561"/>
                <a:gd name="T88" fmla="*/ 2147483646 w 529"/>
                <a:gd name="T89" fmla="*/ 2147483646 h 561"/>
                <a:gd name="T90" fmla="*/ 2147483646 w 529"/>
                <a:gd name="T91" fmla="*/ 2147483646 h 561"/>
                <a:gd name="T92" fmla="*/ 2147483646 w 529"/>
                <a:gd name="T93" fmla="*/ 2147483646 h 561"/>
                <a:gd name="T94" fmla="*/ 2147483646 w 529"/>
                <a:gd name="T95" fmla="*/ 2147483646 h 561"/>
                <a:gd name="T96" fmla="*/ 2147483646 w 529"/>
                <a:gd name="T97" fmla="*/ 2147483646 h 561"/>
                <a:gd name="T98" fmla="*/ 2147483646 w 529"/>
                <a:gd name="T99" fmla="*/ 2147483646 h 561"/>
                <a:gd name="T100" fmla="*/ 2147483646 w 529"/>
                <a:gd name="T101" fmla="*/ 2147483646 h 561"/>
                <a:gd name="T102" fmla="*/ 2147483646 w 529"/>
                <a:gd name="T103" fmla="*/ 2147483646 h 561"/>
                <a:gd name="T104" fmla="*/ 2147483646 w 529"/>
                <a:gd name="T105" fmla="*/ 2147483646 h 561"/>
                <a:gd name="T106" fmla="*/ 2147483646 w 529"/>
                <a:gd name="T107" fmla="*/ 2147483646 h 561"/>
                <a:gd name="T108" fmla="*/ 2147483646 w 529"/>
                <a:gd name="T109" fmla="*/ 2147483646 h 561"/>
                <a:gd name="T110" fmla="*/ 2147483646 w 529"/>
                <a:gd name="T111" fmla="*/ 2147483646 h 561"/>
                <a:gd name="T112" fmla="*/ 2147483646 w 529"/>
                <a:gd name="T113" fmla="*/ 2147483646 h 561"/>
                <a:gd name="T114" fmla="*/ 2147483646 w 529"/>
                <a:gd name="T115" fmla="*/ 2147483646 h 561"/>
                <a:gd name="T116" fmla="*/ 2147483646 w 529"/>
                <a:gd name="T117" fmla="*/ 2147483646 h 561"/>
                <a:gd name="T118" fmla="*/ 2147483646 w 529"/>
                <a:gd name="T119" fmla="*/ 2147483646 h 561"/>
                <a:gd name="T120" fmla="*/ 2147483646 w 529"/>
                <a:gd name="T121" fmla="*/ 2147483646 h 561"/>
                <a:gd name="T122" fmla="*/ 2147483646 w 529"/>
                <a:gd name="T123" fmla="*/ 0 h 5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9" h="561">
                  <a:moveTo>
                    <a:pt x="145" y="0"/>
                  </a:moveTo>
                  <a:cubicBezTo>
                    <a:pt x="104" y="34"/>
                    <a:pt x="104" y="34"/>
                    <a:pt x="104" y="34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23" y="159"/>
                    <a:pt x="23" y="159"/>
                    <a:pt x="23" y="159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7" y="217"/>
                    <a:pt x="47" y="217"/>
                    <a:pt x="47" y="217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52" y="228"/>
                    <a:pt x="52" y="228"/>
                    <a:pt x="52" y="228"/>
                  </a:cubicBezTo>
                  <a:cubicBezTo>
                    <a:pt x="53" y="230"/>
                    <a:pt x="53" y="230"/>
                    <a:pt x="53" y="230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56" y="238"/>
                    <a:pt x="56" y="238"/>
                    <a:pt x="56" y="238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9" y="244"/>
                    <a:pt x="59" y="244"/>
                    <a:pt x="59" y="244"/>
                  </a:cubicBezTo>
                  <a:cubicBezTo>
                    <a:pt x="65" y="258"/>
                    <a:pt x="65" y="258"/>
                    <a:pt x="65" y="258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69" y="267"/>
                    <a:pt x="69" y="267"/>
                    <a:pt x="69" y="267"/>
                  </a:cubicBezTo>
                  <a:cubicBezTo>
                    <a:pt x="70" y="271"/>
                    <a:pt x="70" y="271"/>
                    <a:pt x="70" y="271"/>
                  </a:cubicBezTo>
                  <a:cubicBezTo>
                    <a:pt x="71" y="272"/>
                    <a:pt x="71" y="272"/>
                    <a:pt x="71" y="272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7" y="287"/>
                    <a:pt x="77" y="287"/>
                    <a:pt x="77" y="287"/>
                  </a:cubicBezTo>
                  <a:cubicBezTo>
                    <a:pt x="80" y="294"/>
                    <a:pt x="80" y="294"/>
                    <a:pt x="80" y="294"/>
                  </a:cubicBezTo>
                  <a:cubicBezTo>
                    <a:pt x="81" y="295"/>
                    <a:pt x="81" y="295"/>
                    <a:pt x="81" y="295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303"/>
                    <a:pt x="84" y="303"/>
                    <a:pt x="84" y="303"/>
                  </a:cubicBezTo>
                  <a:cubicBezTo>
                    <a:pt x="90" y="315"/>
                    <a:pt x="90" y="315"/>
                    <a:pt x="90" y="315"/>
                  </a:cubicBezTo>
                  <a:cubicBezTo>
                    <a:pt x="105" y="347"/>
                    <a:pt x="105" y="347"/>
                    <a:pt x="105" y="347"/>
                  </a:cubicBezTo>
                  <a:cubicBezTo>
                    <a:pt x="106" y="349"/>
                    <a:pt x="106" y="349"/>
                    <a:pt x="106" y="349"/>
                  </a:cubicBezTo>
                  <a:cubicBezTo>
                    <a:pt x="114" y="368"/>
                    <a:pt x="114" y="368"/>
                    <a:pt x="114" y="368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274" y="425"/>
                    <a:pt x="274" y="425"/>
                    <a:pt x="274" y="425"/>
                  </a:cubicBezTo>
                  <a:cubicBezTo>
                    <a:pt x="290" y="429"/>
                    <a:pt x="290" y="429"/>
                    <a:pt x="290" y="429"/>
                  </a:cubicBezTo>
                  <a:cubicBezTo>
                    <a:pt x="291" y="429"/>
                    <a:pt x="292" y="430"/>
                    <a:pt x="292" y="431"/>
                  </a:cubicBezTo>
                  <a:cubicBezTo>
                    <a:pt x="291" y="518"/>
                    <a:pt x="291" y="518"/>
                    <a:pt x="291" y="518"/>
                  </a:cubicBezTo>
                  <a:cubicBezTo>
                    <a:pt x="393" y="561"/>
                    <a:pt x="393" y="561"/>
                    <a:pt x="393" y="561"/>
                  </a:cubicBezTo>
                  <a:cubicBezTo>
                    <a:pt x="394" y="561"/>
                    <a:pt x="394" y="561"/>
                    <a:pt x="394" y="561"/>
                  </a:cubicBezTo>
                  <a:cubicBezTo>
                    <a:pt x="394" y="560"/>
                    <a:pt x="394" y="560"/>
                    <a:pt x="394" y="560"/>
                  </a:cubicBezTo>
                  <a:cubicBezTo>
                    <a:pt x="395" y="559"/>
                    <a:pt x="395" y="559"/>
                    <a:pt x="395" y="559"/>
                  </a:cubicBezTo>
                  <a:cubicBezTo>
                    <a:pt x="396" y="558"/>
                    <a:pt x="396" y="558"/>
                    <a:pt x="396" y="558"/>
                  </a:cubicBezTo>
                  <a:cubicBezTo>
                    <a:pt x="398" y="556"/>
                    <a:pt x="398" y="556"/>
                    <a:pt x="398" y="556"/>
                  </a:cubicBezTo>
                  <a:cubicBezTo>
                    <a:pt x="400" y="555"/>
                    <a:pt x="400" y="555"/>
                    <a:pt x="400" y="555"/>
                  </a:cubicBezTo>
                  <a:cubicBezTo>
                    <a:pt x="395" y="554"/>
                    <a:pt x="395" y="554"/>
                    <a:pt x="395" y="554"/>
                  </a:cubicBezTo>
                  <a:cubicBezTo>
                    <a:pt x="389" y="554"/>
                    <a:pt x="389" y="554"/>
                    <a:pt x="389" y="554"/>
                  </a:cubicBezTo>
                  <a:cubicBezTo>
                    <a:pt x="389" y="554"/>
                    <a:pt x="389" y="554"/>
                    <a:pt x="389" y="554"/>
                  </a:cubicBezTo>
                  <a:cubicBezTo>
                    <a:pt x="386" y="553"/>
                    <a:pt x="386" y="553"/>
                    <a:pt x="386" y="553"/>
                  </a:cubicBezTo>
                  <a:cubicBezTo>
                    <a:pt x="386" y="553"/>
                    <a:pt x="386" y="553"/>
                    <a:pt x="386" y="553"/>
                  </a:cubicBezTo>
                  <a:cubicBezTo>
                    <a:pt x="383" y="552"/>
                    <a:pt x="383" y="552"/>
                    <a:pt x="383" y="552"/>
                  </a:cubicBezTo>
                  <a:cubicBezTo>
                    <a:pt x="382" y="552"/>
                    <a:pt x="382" y="552"/>
                    <a:pt x="382" y="551"/>
                  </a:cubicBezTo>
                  <a:cubicBezTo>
                    <a:pt x="381" y="549"/>
                    <a:pt x="381" y="549"/>
                    <a:pt x="381" y="549"/>
                  </a:cubicBezTo>
                  <a:cubicBezTo>
                    <a:pt x="379" y="547"/>
                    <a:pt x="379" y="547"/>
                    <a:pt x="379" y="547"/>
                  </a:cubicBezTo>
                  <a:cubicBezTo>
                    <a:pt x="379" y="547"/>
                    <a:pt x="378" y="546"/>
                    <a:pt x="379" y="546"/>
                  </a:cubicBezTo>
                  <a:cubicBezTo>
                    <a:pt x="379" y="544"/>
                    <a:pt x="379" y="544"/>
                    <a:pt x="379" y="544"/>
                  </a:cubicBezTo>
                  <a:cubicBezTo>
                    <a:pt x="379" y="543"/>
                    <a:pt x="379" y="542"/>
                    <a:pt x="381" y="542"/>
                  </a:cubicBezTo>
                  <a:cubicBezTo>
                    <a:pt x="381" y="542"/>
                    <a:pt x="381" y="542"/>
                    <a:pt x="381" y="542"/>
                  </a:cubicBezTo>
                  <a:cubicBezTo>
                    <a:pt x="385" y="542"/>
                    <a:pt x="385" y="542"/>
                    <a:pt x="385" y="542"/>
                  </a:cubicBezTo>
                  <a:cubicBezTo>
                    <a:pt x="386" y="542"/>
                    <a:pt x="386" y="542"/>
                    <a:pt x="386" y="542"/>
                  </a:cubicBezTo>
                  <a:cubicBezTo>
                    <a:pt x="389" y="542"/>
                    <a:pt x="389" y="542"/>
                    <a:pt x="389" y="542"/>
                  </a:cubicBezTo>
                  <a:cubicBezTo>
                    <a:pt x="391" y="542"/>
                    <a:pt x="391" y="542"/>
                    <a:pt x="391" y="542"/>
                  </a:cubicBezTo>
                  <a:cubicBezTo>
                    <a:pt x="394" y="542"/>
                    <a:pt x="394" y="542"/>
                    <a:pt x="394" y="542"/>
                  </a:cubicBezTo>
                  <a:cubicBezTo>
                    <a:pt x="394" y="541"/>
                    <a:pt x="394" y="541"/>
                    <a:pt x="394" y="541"/>
                  </a:cubicBezTo>
                  <a:cubicBezTo>
                    <a:pt x="392" y="539"/>
                    <a:pt x="392" y="539"/>
                    <a:pt x="392" y="539"/>
                  </a:cubicBezTo>
                  <a:cubicBezTo>
                    <a:pt x="392" y="539"/>
                    <a:pt x="392" y="539"/>
                    <a:pt x="392" y="539"/>
                  </a:cubicBezTo>
                  <a:cubicBezTo>
                    <a:pt x="391" y="536"/>
                    <a:pt x="391" y="536"/>
                    <a:pt x="391" y="536"/>
                  </a:cubicBezTo>
                  <a:cubicBezTo>
                    <a:pt x="391" y="535"/>
                    <a:pt x="391" y="535"/>
                    <a:pt x="391" y="535"/>
                  </a:cubicBezTo>
                  <a:cubicBezTo>
                    <a:pt x="392" y="528"/>
                    <a:pt x="392" y="528"/>
                    <a:pt x="392" y="528"/>
                  </a:cubicBezTo>
                  <a:cubicBezTo>
                    <a:pt x="392" y="526"/>
                    <a:pt x="392" y="526"/>
                    <a:pt x="392" y="526"/>
                  </a:cubicBezTo>
                  <a:cubicBezTo>
                    <a:pt x="392" y="525"/>
                    <a:pt x="392" y="525"/>
                    <a:pt x="392" y="525"/>
                  </a:cubicBezTo>
                  <a:cubicBezTo>
                    <a:pt x="386" y="524"/>
                    <a:pt x="386" y="524"/>
                    <a:pt x="386" y="524"/>
                  </a:cubicBezTo>
                  <a:cubicBezTo>
                    <a:pt x="377" y="523"/>
                    <a:pt x="377" y="523"/>
                    <a:pt x="377" y="523"/>
                  </a:cubicBezTo>
                  <a:cubicBezTo>
                    <a:pt x="377" y="523"/>
                    <a:pt x="377" y="523"/>
                    <a:pt x="377" y="523"/>
                  </a:cubicBezTo>
                  <a:cubicBezTo>
                    <a:pt x="372" y="522"/>
                    <a:pt x="372" y="522"/>
                    <a:pt x="372" y="522"/>
                  </a:cubicBezTo>
                  <a:cubicBezTo>
                    <a:pt x="372" y="522"/>
                    <a:pt x="372" y="522"/>
                    <a:pt x="372" y="522"/>
                  </a:cubicBezTo>
                  <a:cubicBezTo>
                    <a:pt x="368" y="521"/>
                    <a:pt x="368" y="521"/>
                    <a:pt x="368" y="521"/>
                  </a:cubicBezTo>
                  <a:cubicBezTo>
                    <a:pt x="367" y="521"/>
                    <a:pt x="367" y="520"/>
                    <a:pt x="367" y="520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5" y="513"/>
                    <a:pt x="365" y="513"/>
                    <a:pt x="365" y="513"/>
                  </a:cubicBezTo>
                  <a:cubicBezTo>
                    <a:pt x="366" y="508"/>
                    <a:pt x="366" y="508"/>
                    <a:pt x="366" y="508"/>
                  </a:cubicBezTo>
                  <a:cubicBezTo>
                    <a:pt x="366" y="503"/>
                    <a:pt x="366" y="503"/>
                    <a:pt x="366" y="503"/>
                  </a:cubicBezTo>
                  <a:cubicBezTo>
                    <a:pt x="366" y="502"/>
                    <a:pt x="366" y="502"/>
                    <a:pt x="366" y="502"/>
                  </a:cubicBezTo>
                  <a:cubicBezTo>
                    <a:pt x="367" y="499"/>
                    <a:pt x="367" y="499"/>
                    <a:pt x="367" y="499"/>
                  </a:cubicBezTo>
                  <a:cubicBezTo>
                    <a:pt x="367" y="497"/>
                    <a:pt x="367" y="497"/>
                    <a:pt x="367" y="497"/>
                  </a:cubicBezTo>
                  <a:cubicBezTo>
                    <a:pt x="367" y="497"/>
                    <a:pt x="367" y="497"/>
                    <a:pt x="367" y="497"/>
                  </a:cubicBezTo>
                  <a:cubicBezTo>
                    <a:pt x="368" y="492"/>
                    <a:pt x="368" y="492"/>
                    <a:pt x="368" y="492"/>
                  </a:cubicBezTo>
                  <a:cubicBezTo>
                    <a:pt x="368" y="492"/>
                    <a:pt x="368" y="492"/>
                    <a:pt x="369" y="491"/>
                  </a:cubicBezTo>
                  <a:cubicBezTo>
                    <a:pt x="371" y="490"/>
                    <a:pt x="371" y="490"/>
                    <a:pt x="371" y="490"/>
                  </a:cubicBezTo>
                  <a:cubicBezTo>
                    <a:pt x="372" y="487"/>
                    <a:pt x="372" y="487"/>
                    <a:pt x="372" y="487"/>
                  </a:cubicBezTo>
                  <a:cubicBezTo>
                    <a:pt x="372" y="487"/>
                    <a:pt x="372" y="487"/>
                    <a:pt x="372" y="487"/>
                  </a:cubicBezTo>
                  <a:cubicBezTo>
                    <a:pt x="374" y="484"/>
                    <a:pt x="374" y="484"/>
                    <a:pt x="374" y="484"/>
                  </a:cubicBezTo>
                  <a:cubicBezTo>
                    <a:pt x="374" y="483"/>
                    <a:pt x="374" y="483"/>
                    <a:pt x="374" y="483"/>
                  </a:cubicBezTo>
                  <a:cubicBezTo>
                    <a:pt x="376" y="482"/>
                    <a:pt x="376" y="482"/>
                    <a:pt x="376" y="482"/>
                  </a:cubicBezTo>
                  <a:cubicBezTo>
                    <a:pt x="376" y="481"/>
                    <a:pt x="376" y="481"/>
                    <a:pt x="376" y="481"/>
                  </a:cubicBezTo>
                  <a:cubicBezTo>
                    <a:pt x="373" y="477"/>
                    <a:pt x="373" y="477"/>
                    <a:pt x="373" y="477"/>
                  </a:cubicBezTo>
                  <a:cubicBezTo>
                    <a:pt x="373" y="477"/>
                    <a:pt x="373" y="477"/>
                    <a:pt x="373" y="47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69" y="468"/>
                    <a:pt x="369" y="468"/>
                    <a:pt x="369" y="468"/>
                  </a:cubicBezTo>
                  <a:cubicBezTo>
                    <a:pt x="368" y="467"/>
                    <a:pt x="369" y="466"/>
                    <a:pt x="369" y="466"/>
                  </a:cubicBezTo>
                  <a:cubicBezTo>
                    <a:pt x="373" y="461"/>
                    <a:pt x="373" y="461"/>
                    <a:pt x="373" y="461"/>
                  </a:cubicBezTo>
                  <a:cubicBezTo>
                    <a:pt x="373" y="461"/>
                    <a:pt x="373" y="461"/>
                    <a:pt x="373" y="461"/>
                  </a:cubicBezTo>
                  <a:cubicBezTo>
                    <a:pt x="377" y="458"/>
                    <a:pt x="377" y="458"/>
                    <a:pt x="377" y="458"/>
                  </a:cubicBezTo>
                  <a:cubicBezTo>
                    <a:pt x="377" y="458"/>
                    <a:pt x="377" y="458"/>
                    <a:pt x="377" y="458"/>
                  </a:cubicBezTo>
                  <a:cubicBezTo>
                    <a:pt x="382" y="454"/>
                    <a:pt x="382" y="454"/>
                    <a:pt x="382" y="454"/>
                  </a:cubicBezTo>
                  <a:cubicBezTo>
                    <a:pt x="384" y="446"/>
                    <a:pt x="384" y="446"/>
                    <a:pt x="384" y="446"/>
                  </a:cubicBezTo>
                  <a:cubicBezTo>
                    <a:pt x="384" y="441"/>
                    <a:pt x="384" y="441"/>
                    <a:pt x="384" y="441"/>
                  </a:cubicBezTo>
                  <a:cubicBezTo>
                    <a:pt x="384" y="440"/>
                    <a:pt x="384" y="440"/>
                    <a:pt x="384" y="440"/>
                  </a:cubicBezTo>
                  <a:cubicBezTo>
                    <a:pt x="387" y="432"/>
                    <a:pt x="387" y="432"/>
                    <a:pt x="387" y="432"/>
                  </a:cubicBezTo>
                  <a:cubicBezTo>
                    <a:pt x="387" y="431"/>
                    <a:pt x="387" y="431"/>
                    <a:pt x="388" y="430"/>
                  </a:cubicBezTo>
                  <a:cubicBezTo>
                    <a:pt x="397" y="427"/>
                    <a:pt x="397" y="427"/>
                    <a:pt x="397" y="427"/>
                  </a:cubicBezTo>
                  <a:cubicBezTo>
                    <a:pt x="397" y="427"/>
                    <a:pt x="397" y="427"/>
                    <a:pt x="397" y="427"/>
                  </a:cubicBezTo>
                  <a:cubicBezTo>
                    <a:pt x="401" y="425"/>
                    <a:pt x="401" y="425"/>
                    <a:pt x="401" y="425"/>
                  </a:cubicBezTo>
                  <a:cubicBezTo>
                    <a:pt x="401" y="424"/>
                    <a:pt x="401" y="424"/>
                    <a:pt x="401" y="424"/>
                  </a:cubicBezTo>
                  <a:cubicBezTo>
                    <a:pt x="398" y="423"/>
                    <a:pt x="398" y="423"/>
                    <a:pt x="398" y="423"/>
                  </a:cubicBezTo>
                  <a:cubicBezTo>
                    <a:pt x="393" y="423"/>
                    <a:pt x="393" y="423"/>
                    <a:pt x="393" y="423"/>
                  </a:cubicBezTo>
                  <a:cubicBezTo>
                    <a:pt x="392" y="423"/>
                    <a:pt x="392" y="423"/>
                    <a:pt x="392" y="423"/>
                  </a:cubicBezTo>
                  <a:cubicBezTo>
                    <a:pt x="389" y="422"/>
                    <a:pt x="389" y="422"/>
                    <a:pt x="389" y="422"/>
                  </a:cubicBezTo>
                  <a:cubicBezTo>
                    <a:pt x="389" y="422"/>
                    <a:pt x="388" y="421"/>
                    <a:pt x="388" y="420"/>
                  </a:cubicBezTo>
                  <a:cubicBezTo>
                    <a:pt x="388" y="416"/>
                    <a:pt x="388" y="416"/>
                    <a:pt x="388" y="416"/>
                  </a:cubicBezTo>
                  <a:cubicBezTo>
                    <a:pt x="388" y="416"/>
                    <a:pt x="388" y="415"/>
                    <a:pt x="389" y="415"/>
                  </a:cubicBezTo>
                  <a:cubicBezTo>
                    <a:pt x="394" y="412"/>
                    <a:pt x="394" y="412"/>
                    <a:pt x="394" y="412"/>
                  </a:cubicBezTo>
                  <a:cubicBezTo>
                    <a:pt x="394" y="412"/>
                    <a:pt x="394" y="412"/>
                    <a:pt x="394" y="412"/>
                  </a:cubicBezTo>
                  <a:cubicBezTo>
                    <a:pt x="401" y="410"/>
                    <a:pt x="401" y="410"/>
                    <a:pt x="401" y="410"/>
                  </a:cubicBezTo>
                  <a:cubicBezTo>
                    <a:pt x="406" y="408"/>
                    <a:pt x="406" y="408"/>
                    <a:pt x="406" y="408"/>
                  </a:cubicBezTo>
                  <a:cubicBezTo>
                    <a:pt x="409" y="403"/>
                    <a:pt x="409" y="403"/>
                    <a:pt x="409" y="403"/>
                  </a:cubicBezTo>
                  <a:cubicBezTo>
                    <a:pt x="412" y="395"/>
                    <a:pt x="412" y="395"/>
                    <a:pt x="412" y="395"/>
                  </a:cubicBezTo>
                  <a:cubicBezTo>
                    <a:pt x="413" y="391"/>
                    <a:pt x="413" y="391"/>
                    <a:pt x="413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5" y="386"/>
                    <a:pt x="415" y="386"/>
                    <a:pt x="415" y="386"/>
                  </a:cubicBezTo>
                  <a:cubicBezTo>
                    <a:pt x="415" y="385"/>
                    <a:pt x="415" y="385"/>
                    <a:pt x="415" y="385"/>
                  </a:cubicBezTo>
                  <a:cubicBezTo>
                    <a:pt x="418" y="383"/>
                    <a:pt x="418" y="383"/>
                    <a:pt x="418" y="383"/>
                  </a:cubicBezTo>
                  <a:cubicBezTo>
                    <a:pt x="419" y="383"/>
                    <a:pt x="419" y="383"/>
                    <a:pt x="419" y="383"/>
                  </a:cubicBezTo>
                  <a:cubicBezTo>
                    <a:pt x="423" y="382"/>
                    <a:pt x="423" y="382"/>
                    <a:pt x="423" y="382"/>
                  </a:cubicBezTo>
                  <a:cubicBezTo>
                    <a:pt x="428" y="380"/>
                    <a:pt x="428" y="380"/>
                    <a:pt x="428" y="380"/>
                  </a:cubicBezTo>
                  <a:cubicBezTo>
                    <a:pt x="429" y="379"/>
                    <a:pt x="429" y="379"/>
                    <a:pt x="429" y="379"/>
                  </a:cubicBezTo>
                  <a:cubicBezTo>
                    <a:pt x="427" y="377"/>
                    <a:pt x="427" y="377"/>
                    <a:pt x="427" y="377"/>
                  </a:cubicBezTo>
                  <a:cubicBezTo>
                    <a:pt x="424" y="376"/>
                    <a:pt x="424" y="376"/>
                    <a:pt x="424" y="376"/>
                  </a:cubicBezTo>
                  <a:cubicBezTo>
                    <a:pt x="419" y="375"/>
                    <a:pt x="419" y="375"/>
                    <a:pt x="419" y="375"/>
                  </a:cubicBezTo>
                  <a:cubicBezTo>
                    <a:pt x="415" y="376"/>
                    <a:pt x="415" y="376"/>
                    <a:pt x="415" y="376"/>
                  </a:cubicBezTo>
                  <a:cubicBezTo>
                    <a:pt x="414" y="376"/>
                    <a:pt x="414" y="376"/>
                    <a:pt x="414" y="376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405" y="375"/>
                    <a:pt x="405" y="375"/>
                    <a:pt x="405" y="375"/>
                  </a:cubicBezTo>
                  <a:cubicBezTo>
                    <a:pt x="402" y="375"/>
                    <a:pt x="402" y="375"/>
                    <a:pt x="402" y="375"/>
                  </a:cubicBezTo>
                  <a:cubicBezTo>
                    <a:pt x="402" y="375"/>
                    <a:pt x="402" y="374"/>
                    <a:pt x="401" y="374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2"/>
                    <a:pt x="400" y="371"/>
                    <a:pt x="400" y="371"/>
                  </a:cubicBezTo>
                  <a:cubicBezTo>
                    <a:pt x="401" y="366"/>
                    <a:pt x="401" y="366"/>
                    <a:pt x="401" y="366"/>
                  </a:cubicBezTo>
                  <a:cubicBezTo>
                    <a:pt x="401" y="366"/>
                    <a:pt x="402" y="365"/>
                    <a:pt x="402" y="365"/>
                  </a:cubicBezTo>
                  <a:cubicBezTo>
                    <a:pt x="405" y="364"/>
                    <a:pt x="405" y="364"/>
                    <a:pt x="405" y="364"/>
                  </a:cubicBezTo>
                  <a:cubicBezTo>
                    <a:pt x="405" y="364"/>
                    <a:pt x="405" y="364"/>
                    <a:pt x="405" y="364"/>
                  </a:cubicBezTo>
                  <a:cubicBezTo>
                    <a:pt x="409" y="364"/>
                    <a:pt x="409" y="364"/>
                    <a:pt x="409" y="364"/>
                  </a:cubicBezTo>
                  <a:cubicBezTo>
                    <a:pt x="409" y="364"/>
                    <a:pt x="409" y="364"/>
                    <a:pt x="409" y="364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7" y="364"/>
                    <a:pt x="417" y="364"/>
                    <a:pt x="417" y="364"/>
                  </a:cubicBezTo>
                  <a:cubicBezTo>
                    <a:pt x="420" y="363"/>
                    <a:pt x="420" y="363"/>
                    <a:pt x="420" y="363"/>
                  </a:cubicBezTo>
                  <a:cubicBezTo>
                    <a:pt x="421" y="360"/>
                    <a:pt x="421" y="360"/>
                    <a:pt x="421" y="360"/>
                  </a:cubicBezTo>
                  <a:cubicBezTo>
                    <a:pt x="421" y="357"/>
                    <a:pt x="421" y="357"/>
                    <a:pt x="421" y="357"/>
                  </a:cubicBezTo>
                  <a:cubicBezTo>
                    <a:pt x="421" y="357"/>
                    <a:pt x="421" y="357"/>
                    <a:pt x="421" y="357"/>
                  </a:cubicBezTo>
                  <a:cubicBezTo>
                    <a:pt x="420" y="350"/>
                    <a:pt x="420" y="350"/>
                    <a:pt x="420" y="350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426" y="334"/>
                    <a:pt x="426" y="334"/>
                    <a:pt x="426" y="334"/>
                  </a:cubicBezTo>
                  <a:cubicBezTo>
                    <a:pt x="426" y="334"/>
                    <a:pt x="426" y="334"/>
                    <a:pt x="426" y="334"/>
                  </a:cubicBezTo>
                  <a:cubicBezTo>
                    <a:pt x="432" y="324"/>
                    <a:pt x="432" y="324"/>
                    <a:pt x="432" y="324"/>
                  </a:cubicBezTo>
                  <a:cubicBezTo>
                    <a:pt x="436" y="317"/>
                    <a:pt x="436" y="317"/>
                    <a:pt x="436" y="317"/>
                  </a:cubicBezTo>
                  <a:cubicBezTo>
                    <a:pt x="436" y="317"/>
                    <a:pt x="436" y="317"/>
                    <a:pt x="436" y="317"/>
                  </a:cubicBezTo>
                  <a:cubicBezTo>
                    <a:pt x="439" y="313"/>
                    <a:pt x="439" y="313"/>
                    <a:pt x="439" y="313"/>
                  </a:cubicBezTo>
                  <a:cubicBezTo>
                    <a:pt x="440" y="312"/>
                    <a:pt x="440" y="312"/>
                    <a:pt x="440" y="312"/>
                  </a:cubicBezTo>
                  <a:cubicBezTo>
                    <a:pt x="445" y="308"/>
                    <a:pt x="445" y="308"/>
                    <a:pt x="445" y="308"/>
                  </a:cubicBezTo>
                  <a:cubicBezTo>
                    <a:pt x="445" y="308"/>
                    <a:pt x="445" y="308"/>
                    <a:pt x="445" y="308"/>
                  </a:cubicBezTo>
                  <a:cubicBezTo>
                    <a:pt x="449" y="306"/>
                    <a:pt x="449" y="306"/>
                    <a:pt x="449" y="306"/>
                  </a:cubicBezTo>
                  <a:cubicBezTo>
                    <a:pt x="449" y="306"/>
                    <a:pt x="449" y="306"/>
                    <a:pt x="449" y="306"/>
                  </a:cubicBezTo>
                  <a:cubicBezTo>
                    <a:pt x="452" y="305"/>
                    <a:pt x="452" y="305"/>
                    <a:pt x="452" y="305"/>
                  </a:cubicBezTo>
                  <a:cubicBezTo>
                    <a:pt x="454" y="303"/>
                    <a:pt x="454" y="303"/>
                    <a:pt x="454" y="303"/>
                  </a:cubicBezTo>
                  <a:cubicBezTo>
                    <a:pt x="454" y="301"/>
                    <a:pt x="454" y="301"/>
                    <a:pt x="454" y="301"/>
                  </a:cubicBezTo>
                  <a:cubicBezTo>
                    <a:pt x="453" y="300"/>
                    <a:pt x="453" y="300"/>
                    <a:pt x="453" y="300"/>
                  </a:cubicBezTo>
                  <a:cubicBezTo>
                    <a:pt x="450" y="299"/>
                    <a:pt x="450" y="299"/>
                    <a:pt x="450" y="299"/>
                  </a:cubicBezTo>
                  <a:cubicBezTo>
                    <a:pt x="445" y="300"/>
                    <a:pt x="445" y="300"/>
                    <a:pt x="445" y="300"/>
                  </a:cubicBezTo>
                  <a:cubicBezTo>
                    <a:pt x="445" y="300"/>
                    <a:pt x="445" y="300"/>
                    <a:pt x="445" y="300"/>
                  </a:cubicBezTo>
                  <a:cubicBezTo>
                    <a:pt x="438" y="300"/>
                    <a:pt x="438" y="300"/>
                    <a:pt x="438" y="300"/>
                  </a:cubicBezTo>
                  <a:cubicBezTo>
                    <a:pt x="430" y="299"/>
                    <a:pt x="430" y="299"/>
                    <a:pt x="430" y="299"/>
                  </a:cubicBezTo>
                  <a:cubicBezTo>
                    <a:pt x="430" y="299"/>
                    <a:pt x="430" y="299"/>
                    <a:pt x="430" y="299"/>
                  </a:cubicBezTo>
                  <a:cubicBezTo>
                    <a:pt x="423" y="299"/>
                    <a:pt x="423" y="299"/>
                    <a:pt x="423" y="299"/>
                  </a:cubicBezTo>
                  <a:cubicBezTo>
                    <a:pt x="416" y="300"/>
                    <a:pt x="416" y="300"/>
                    <a:pt x="416" y="300"/>
                  </a:cubicBezTo>
                  <a:cubicBezTo>
                    <a:pt x="415" y="300"/>
                    <a:pt x="415" y="300"/>
                    <a:pt x="415" y="300"/>
                  </a:cubicBezTo>
                  <a:cubicBezTo>
                    <a:pt x="412" y="299"/>
                    <a:pt x="412" y="299"/>
                    <a:pt x="412" y="299"/>
                  </a:cubicBezTo>
                  <a:cubicBezTo>
                    <a:pt x="411" y="299"/>
                    <a:pt x="411" y="299"/>
                    <a:pt x="411" y="299"/>
                  </a:cubicBezTo>
                  <a:cubicBezTo>
                    <a:pt x="407" y="296"/>
                    <a:pt x="407" y="296"/>
                    <a:pt x="407" y="296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401" y="293"/>
                    <a:pt x="401" y="293"/>
                    <a:pt x="401" y="293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87" y="286"/>
                    <a:pt x="387" y="286"/>
                    <a:pt x="387" y="286"/>
                  </a:cubicBezTo>
                  <a:cubicBezTo>
                    <a:pt x="383" y="286"/>
                    <a:pt x="383" y="286"/>
                    <a:pt x="383" y="286"/>
                  </a:cubicBezTo>
                  <a:cubicBezTo>
                    <a:pt x="378" y="286"/>
                    <a:pt x="378" y="286"/>
                    <a:pt x="378" y="286"/>
                  </a:cubicBezTo>
                  <a:cubicBezTo>
                    <a:pt x="378" y="286"/>
                    <a:pt x="378" y="286"/>
                    <a:pt x="378" y="286"/>
                  </a:cubicBezTo>
                  <a:cubicBezTo>
                    <a:pt x="376" y="286"/>
                    <a:pt x="376" y="286"/>
                    <a:pt x="376" y="286"/>
                  </a:cubicBezTo>
                  <a:cubicBezTo>
                    <a:pt x="376" y="286"/>
                    <a:pt x="375" y="286"/>
                    <a:pt x="375" y="286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2" y="284"/>
                    <a:pt x="372" y="283"/>
                    <a:pt x="372" y="283"/>
                  </a:cubicBezTo>
                  <a:cubicBezTo>
                    <a:pt x="372" y="278"/>
                    <a:pt x="372" y="278"/>
                    <a:pt x="372" y="278"/>
                  </a:cubicBezTo>
                  <a:cubicBezTo>
                    <a:pt x="372" y="277"/>
                    <a:pt x="372" y="277"/>
                    <a:pt x="372" y="277"/>
                  </a:cubicBezTo>
                  <a:cubicBezTo>
                    <a:pt x="371" y="275"/>
                    <a:pt x="371" y="275"/>
                    <a:pt x="371" y="275"/>
                  </a:cubicBezTo>
                  <a:cubicBezTo>
                    <a:pt x="371" y="274"/>
                    <a:pt x="371" y="274"/>
                    <a:pt x="371" y="273"/>
                  </a:cubicBezTo>
                  <a:cubicBezTo>
                    <a:pt x="372" y="273"/>
                    <a:pt x="372" y="272"/>
                    <a:pt x="373" y="272"/>
                  </a:cubicBezTo>
                  <a:cubicBezTo>
                    <a:pt x="383" y="272"/>
                    <a:pt x="383" y="272"/>
                    <a:pt x="383" y="272"/>
                  </a:cubicBezTo>
                  <a:cubicBezTo>
                    <a:pt x="383" y="272"/>
                    <a:pt x="383" y="272"/>
                    <a:pt x="383" y="272"/>
                  </a:cubicBezTo>
                  <a:cubicBezTo>
                    <a:pt x="387" y="272"/>
                    <a:pt x="387" y="272"/>
                    <a:pt x="387" y="272"/>
                  </a:cubicBezTo>
                  <a:cubicBezTo>
                    <a:pt x="391" y="271"/>
                    <a:pt x="391" y="271"/>
                    <a:pt x="391" y="271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6" y="270"/>
                    <a:pt x="396" y="270"/>
                    <a:pt x="397" y="270"/>
                  </a:cubicBezTo>
                  <a:cubicBezTo>
                    <a:pt x="401" y="273"/>
                    <a:pt x="401" y="273"/>
                    <a:pt x="401" y="273"/>
                  </a:cubicBezTo>
                  <a:cubicBezTo>
                    <a:pt x="402" y="274"/>
                    <a:pt x="402" y="274"/>
                    <a:pt x="402" y="274"/>
                  </a:cubicBezTo>
                  <a:cubicBezTo>
                    <a:pt x="404" y="276"/>
                    <a:pt x="404" y="276"/>
                    <a:pt x="404" y="276"/>
                  </a:cubicBezTo>
                  <a:cubicBezTo>
                    <a:pt x="410" y="281"/>
                    <a:pt x="410" y="281"/>
                    <a:pt x="410" y="281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23" y="283"/>
                    <a:pt x="423" y="283"/>
                    <a:pt x="423" y="283"/>
                  </a:cubicBezTo>
                  <a:cubicBezTo>
                    <a:pt x="423" y="283"/>
                    <a:pt x="423" y="283"/>
                    <a:pt x="423" y="283"/>
                  </a:cubicBezTo>
                  <a:cubicBezTo>
                    <a:pt x="427" y="284"/>
                    <a:pt x="427" y="284"/>
                    <a:pt x="427" y="284"/>
                  </a:cubicBezTo>
                  <a:cubicBezTo>
                    <a:pt x="430" y="284"/>
                    <a:pt x="430" y="284"/>
                    <a:pt x="430" y="284"/>
                  </a:cubicBezTo>
                  <a:cubicBezTo>
                    <a:pt x="433" y="281"/>
                    <a:pt x="433" y="281"/>
                    <a:pt x="433" y="281"/>
                  </a:cubicBezTo>
                  <a:cubicBezTo>
                    <a:pt x="435" y="279"/>
                    <a:pt x="435" y="279"/>
                    <a:pt x="435" y="279"/>
                  </a:cubicBezTo>
                  <a:cubicBezTo>
                    <a:pt x="435" y="278"/>
                    <a:pt x="436" y="278"/>
                    <a:pt x="436" y="278"/>
                  </a:cubicBezTo>
                  <a:cubicBezTo>
                    <a:pt x="439" y="278"/>
                    <a:pt x="439" y="278"/>
                    <a:pt x="439" y="278"/>
                  </a:cubicBezTo>
                  <a:cubicBezTo>
                    <a:pt x="440" y="278"/>
                    <a:pt x="440" y="278"/>
                    <a:pt x="440" y="278"/>
                  </a:cubicBezTo>
                  <a:cubicBezTo>
                    <a:pt x="443" y="278"/>
                    <a:pt x="443" y="278"/>
                    <a:pt x="443" y="278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46" y="271"/>
                    <a:pt x="446" y="271"/>
                    <a:pt x="446" y="271"/>
                  </a:cubicBezTo>
                  <a:cubicBezTo>
                    <a:pt x="447" y="268"/>
                    <a:pt x="447" y="268"/>
                    <a:pt x="447" y="268"/>
                  </a:cubicBezTo>
                  <a:cubicBezTo>
                    <a:pt x="447" y="267"/>
                    <a:pt x="447" y="267"/>
                    <a:pt x="447" y="267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47" y="262"/>
                    <a:pt x="447" y="262"/>
                    <a:pt x="447" y="262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59"/>
                    <a:pt x="446" y="259"/>
                    <a:pt x="446" y="259"/>
                  </a:cubicBezTo>
                  <a:cubicBezTo>
                    <a:pt x="446" y="259"/>
                    <a:pt x="446" y="258"/>
                    <a:pt x="447" y="257"/>
                  </a:cubicBezTo>
                  <a:cubicBezTo>
                    <a:pt x="449" y="255"/>
                    <a:pt x="449" y="255"/>
                    <a:pt x="449" y="255"/>
                  </a:cubicBezTo>
                  <a:cubicBezTo>
                    <a:pt x="450" y="250"/>
                    <a:pt x="450" y="250"/>
                    <a:pt x="450" y="250"/>
                  </a:cubicBezTo>
                  <a:cubicBezTo>
                    <a:pt x="450" y="250"/>
                    <a:pt x="450" y="250"/>
                    <a:pt x="450" y="250"/>
                  </a:cubicBezTo>
                  <a:cubicBezTo>
                    <a:pt x="453" y="246"/>
                    <a:pt x="453" y="246"/>
                    <a:pt x="453" y="246"/>
                  </a:cubicBezTo>
                  <a:cubicBezTo>
                    <a:pt x="453" y="245"/>
                    <a:pt x="453" y="245"/>
                    <a:pt x="453" y="245"/>
                  </a:cubicBezTo>
                  <a:cubicBezTo>
                    <a:pt x="452" y="244"/>
                    <a:pt x="452" y="244"/>
                    <a:pt x="452" y="244"/>
                  </a:cubicBezTo>
                  <a:cubicBezTo>
                    <a:pt x="449" y="242"/>
                    <a:pt x="449" y="242"/>
                    <a:pt x="449" y="242"/>
                  </a:cubicBezTo>
                  <a:cubicBezTo>
                    <a:pt x="448" y="241"/>
                    <a:pt x="448" y="241"/>
                    <a:pt x="448" y="241"/>
                  </a:cubicBezTo>
                  <a:cubicBezTo>
                    <a:pt x="446" y="239"/>
                    <a:pt x="446" y="239"/>
                    <a:pt x="446" y="239"/>
                  </a:cubicBezTo>
                  <a:cubicBezTo>
                    <a:pt x="444" y="237"/>
                    <a:pt x="444" y="237"/>
                    <a:pt x="444" y="237"/>
                  </a:cubicBezTo>
                  <a:cubicBezTo>
                    <a:pt x="444" y="237"/>
                    <a:pt x="443" y="236"/>
                    <a:pt x="444" y="235"/>
                  </a:cubicBezTo>
                  <a:cubicBezTo>
                    <a:pt x="444" y="233"/>
                    <a:pt x="444" y="233"/>
                    <a:pt x="444" y="233"/>
                  </a:cubicBezTo>
                  <a:cubicBezTo>
                    <a:pt x="444" y="232"/>
                    <a:pt x="445" y="232"/>
                    <a:pt x="445" y="231"/>
                  </a:cubicBezTo>
                  <a:cubicBezTo>
                    <a:pt x="447" y="230"/>
                    <a:pt x="447" y="230"/>
                    <a:pt x="447" y="230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8" y="227"/>
                    <a:pt x="448" y="227"/>
                    <a:pt x="448" y="227"/>
                  </a:cubicBezTo>
                  <a:cubicBezTo>
                    <a:pt x="447" y="227"/>
                    <a:pt x="447" y="227"/>
                    <a:pt x="447" y="227"/>
                  </a:cubicBezTo>
                  <a:cubicBezTo>
                    <a:pt x="447" y="227"/>
                    <a:pt x="447" y="227"/>
                    <a:pt x="447" y="227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3" y="226"/>
                    <a:pt x="443" y="226"/>
                    <a:pt x="443" y="226"/>
                  </a:cubicBezTo>
                  <a:cubicBezTo>
                    <a:pt x="440" y="228"/>
                    <a:pt x="440" y="228"/>
                    <a:pt x="440" y="228"/>
                  </a:cubicBezTo>
                  <a:cubicBezTo>
                    <a:pt x="440" y="229"/>
                    <a:pt x="440" y="229"/>
                    <a:pt x="440" y="229"/>
                  </a:cubicBezTo>
                  <a:cubicBezTo>
                    <a:pt x="434" y="231"/>
                    <a:pt x="434" y="231"/>
                    <a:pt x="434" y="231"/>
                  </a:cubicBezTo>
                  <a:cubicBezTo>
                    <a:pt x="434" y="231"/>
                    <a:pt x="434" y="231"/>
                    <a:pt x="434" y="231"/>
                  </a:cubicBezTo>
                  <a:cubicBezTo>
                    <a:pt x="433" y="231"/>
                    <a:pt x="433" y="231"/>
                    <a:pt x="433" y="231"/>
                  </a:cubicBezTo>
                  <a:cubicBezTo>
                    <a:pt x="426" y="228"/>
                    <a:pt x="426" y="228"/>
                    <a:pt x="426" y="228"/>
                  </a:cubicBezTo>
                  <a:cubicBezTo>
                    <a:pt x="425" y="228"/>
                    <a:pt x="425" y="228"/>
                    <a:pt x="425" y="228"/>
                  </a:cubicBezTo>
                  <a:cubicBezTo>
                    <a:pt x="422" y="226"/>
                    <a:pt x="422" y="226"/>
                    <a:pt x="422" y="226"/>
                  </a:cubicBezTo>
                  <a:cubicBezTo>
                    <a:pt x="421" y="226"/>
                    <a:pt x="421" y="225"/>
                    <a:pt x="421" y="225"/>
                  </a:cubicBezTo>
                  <a:cubicBezTo>
                    <a:pt x="419" y="221"/>
                    <a:pt x="419" y="221"/>
                    <a:pt x="419" y="221"/>
                  </a:cubicBezTo>
                  <a:cubicBezTo>
                    <a:pt x="419" y="220"/>
                    <a:pt x="419" y="220"/>
                    <a:pt x="419" y="219"/>
                  </a:cubicBezTo>
                  <a:cubicBezTo>
                    <a:pt x="422" y="213"/>
                    <a:pt x="422" y="213"/>
                    <a:pt x="422" y="213"/>
                  </a:cubicBezTo>
                  <a:cubicBezTo>
                    <a:pt x="422" y="212"/>
                    <a:pt x="422" y="212"/>
                    <a:pt x="422" y="212"/>
                  </a:cubicBezTo>
                  <a:cubicBezTo>
                    <a:pt x="424" y="210"/>
                    <a:pt x="424" y="210"/>
                    <a:pt x="424" y="210"/>
                  </a:cubicBezTo>
                  <a:cubicBezTo>
                    <a:pt x="425" y="209"/>
                    <a:pt x="425" y="209"/>
                    <a:pt x="425" y="209"/>
                  </a:cubicBezTo>
                  <a:cubicBezTo>
                    <a:pt x="426" y="208"/>
                    <a:pt x="426" y="207"/>
                    <a:pt x="427" y="207"/>
                  </a:cubicBezTo>
                  <a:cubicBezTo>
                    <a:pt x="427" y="207"/>
                    <a:pt x="427" y="207"/>
                    <a:pt x="427" y="208"/>
                  </a:cubicBezTo>
                  <a:cubicBezTo>
                    <a:pt x="433" y="209"/>
                    <a:pt x="433" y="209"/>
                    <a:pt x="433" y="209"/>
                  </a:cubicBezTo>
                  <a:cubicBezTo>
                    <a:pt x="433" y="209"/>
                    <a:pt x="433" y="209"/>
                    <a:pt x="433" y="209"/>
                  </a:cubicBezTo>
                  <a:cubicBezTo>
                    <a:pt x="438" y="210"/>
                    <a:pt x="438" y="210"/>
                    <a:pt x="438" y="210"/>
                  </a:cubicBezTo>
                  <a:cubicBezTo>
                    <a:pt x="442" y="210"/>
                    <a:pt x="442" y="210"/>
                    <a:pt x="442" y="210"/>
                  </a:cubicBezTo>
                  <a:cubicBezTo>
                    <a:pt x="444" y="209"/>
                    <a:pt x="444" y="209"/>
                    <a:pt x="444" y="209"/>
                  </a:cubicBezTo>
                  <a:cubicBezTo>
                    <a:pt x="444" y="209"/>
                    <a:pt x="444" y="209"/>
                    <a:pt x="444" y="209"/>
                  </a:cubicBezTo>
                  <a:cubicBezTo>
                    <a:pt x="447" y="205"/>
                    <a:pt x="447" y="205"/>
                    <a:pt x="447" y="205"/>
                  </a:cubicBezTo>
                  <a:cubicBezTo>
                    <a:pt x="448" y="205"/>
                    <a:pt x="448" y="205"/>
                    <a:pt x="449" y="205"/>
                  </a:cubicBezTo>
                  <a:cubicBezTo>
                    <a:pt x="449" y="205"/>
                    <a:pt x="450" y="205"/>
                    <a:pt x="450" y="205"/>
                  </a:cubicBezTo>
                  <a:cubicBezTo>
                    <a:pt x="452" y="207"/>
                    <a:pt x="452" y="207"/>
                    <a:pt x="452" y="207"/>
                  </a:cubicBezTo>
                  <a:cubicBezTo>
                    <a:pt x="454" y="207"/>
                    <a:pt x="454" y="207"/>
                    <a:pt x="454" y="207"/>
                  </a:cubicBezTo>
                  <a:cubicBezTo>
                    <a:pt x="456" y="207"/>
                    <a:pt x="456" y="207"/>
                    <a:pt x="456" y="207"/>
                  </a:cubicBezTo>
                  <a:cubicBezTo>
                    <a:pt x="457" y="204"/>
                    <a:pt x="457" y="204"/>
                    <a:pt x="457" y="204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53" y="200"/>
                    <a:pt x="453" y="200"/>
                    <a:pt x="453" y="200"/>
                  </a:cubicBezTo>
                  <a:cubicBezTo>
                    <a:pt x="446" y="198"/>
                    <a:pt x="446" y="198"/>
                    <a:pt x="446" y="198"/>
                  </a:cubicBezTo>
                  <a:cubicBezTo>
                    <a:pt x="442" y="198"/>
                    <a:pt x="442" y="198"/>
                    <a:pt x="442" y="198"/>
                  </a:cubicBezTo>
                  <a:cubicBezTo>
                    <a:pt x="434" y="198"/>
                    <a:pt x="434" y="198"/>
                    <a:pt x="434" y="198"/>
                  </a:cubicBezTo>
                  <a:cubicBezTo>
                    <a:pt x="434" y="198"/>
                    <a:pt x="434" y="198"/>
                    <a:pt x="434" y="198"/>
                  </a:cubicBezTo>
                  <a:cubicBezTo>
                    <a:pt x="431" y="197"/>
                    <a:pt x="431" y="197"/>
                    <a:pt x="431" y="197"/>
                  </a:cubicBezTo>
                  <a:cubicBezTo>
                    <a:pt x="430" y="197"/>
                    <a:pt x="430" y="197"/>
                    <a:pt x="429" y="196"/>
                  </a:cubicBezTo>
                  <a:cubicBezTo>
                    <a:pt x="428" y="193"/>
                    <a:pt x="428" y="193"/>
                    <a:pt x="428" y="193"/>
                  </a:cubicBezTo>
                  <a:cubicBezTo>
                    <a:pt x="428" y="192"/>
                    <a:pt x="428" y="191"/>
                    <a:pt x="429" y="191"/>
                  </a:cubicBezTo>
                  <a:cubicBezTo>
                    <a:pt x="434" y="185"/>
                    <a:pt x="434" y="185"/>
                    <a:pt x="434" y="185"/>
                  </a:cubicBezTo>
                  <a:cubicBezTo>
                    <a:pt x="432" y="184"/>
                    <a:pt x="432" y="184"/>
                    <a:pt x="432" y="184"/>
                  </a:cubicBezTo>
                  <a:cubicBezTo>
                    <a:pt x="427" y="179"/>
                    <a:pt x="427" y="179"/>
                    <a:pt x="427" y="179"/>
                  </a:cubicBezTo>
                  <a:cubicBezTo>
                    <a:pt x="425" y="178"/>
                    <a:pt x="425" y="178"/>
                    <a:pt x="425" y="178"/>
                  </a:cubicBezTo>
                  <a:cubicBezTo>
                    <a:pt x="424" y="178"/>
                    <a:pt x="424" y="177"/>
                    <a:pt x="424" y="177"/>
                  </a:cubicBezTo>
                  <a:cubicBezTo>
                    <a:pt x="423" y="174"/>
                    <a:pt x="423" y="174"/>
                    <a:pt x="423" y="174"/>
                  </a:cubicBezTo>
                  <a:cubicBezTo>
                    <a:pt x="423" y="174"/>
                    <a:pt x="423" y="173"/>
                    <a:pt x="424" y="172"/>
                  </a:cubicBezTo>
                  <a:cubicBezTo>
                    <a:pt x="428" y="169"/>
                    <a:pt x="428" y="169"/>
                    <a:pt x="428" y="169"/>
                  </a:cubicBezTo>
                  <a:cubicBezTo>
                    <a:pt x="428" y="169"/>
                    <a:pt x="428" y="169"/>
                    <a:pt x="429" y="169"/>
                  </a:cubicBezTo>
                  <a:cubicBezTo>
                    <a:pt x="429" y="169"/>
                    <a:pt x="429" y="169"/>
                    <a:pt x="429" y="169"/>
                  </a:cubicBezTo>
                  <a:cubicBezTo>
                    <a:pt x="434" y="169"/>
                    <a:pt x="434" y="169"/>
                    <a:pt x="434" y="169"/>
                  </a:cubicBezTo>
                  <a:cubicBezTo>
                    <a:pt x="434" y="169"/>
                    <a:pt x="435" y="169"/>
                    <a:pt x="435" y="169"/>
                  </a:cubicBezTo>
                  <a:cubicBezTo>
                    <a:pt x="439" y="173"/>
                    <a:pt x="439" y="173"/>
                    <a:pt x="439" y="173"/>
                  </a:cubicBezTo>
                  <a:cubicBezTo>
                    <a:pt x="439" y="173"/>
                    <a:pt x="439" y="173"/>
                    <a:pt x="439" y="173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47" y="181"/>
                    <a:pt x="447" y="181"/>
                    <a:pt x="447" y="181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4" y="183"/>
                    <a:pt x="454" y="183"/>
                    <a:pt x="454" y="183"/>
                  </a:cubicBezTo>
                  <a:cubicBezTo>
                    <a:pt x="459" y="182"/>
                    <a:pt x="459" y="182"/>
                    <a:pt x="459" y="182"/>
                  </a:cubicBezTo>
                  <a:cubicBezTo>
                    <a:pt x="459" y="182"/>
                    <a:pt x="459" y="182"/>
                    <a:pt x="460" y="182"/>
                  </a:cubicBezTo>
                  <a:cubicBezTo>
                    <a:pt x="460" y="182"/>
                    <a:pt x="461" y="182"/>
                    <a:pt x="461" y="182"/>
                  </a:cubicBezTo>
                  <a:cubicBezTo>
                    <a:pt x="465" y="185"/>
                    <a:pt x="465" y="185"/>
                    <a:pt x="465" y="185"/>
                  </a:cubicBezTo>
                  <a:cubicBezTo>
                    <a:pt x="465" y="185"/>
                    <a:pt x="465" y="186"/>
                    <a:pt x="465" y="186"/>
                  </a:cubicBezTo>
                  <a:cubicBezTo>
                    <a:pt x="466" y="191"/>
                    <a:pt x="466" y="191"/>
                    <a:pt x="466" y="191"/>
                  </a:cubicBezTo>
                  <a:cubicBezTo>
                    <a:pt x="468" y="193"/>
                    <a:pt x="468" y="193"/>
                    <a:pt x="468" y="193"/>
                  </a:cubicBezTo>
                  <a:cubicBezTo>
                    <a:pt x="471" y="192"/>
                    <a:pt x="471" y="192"/>
                    <a:pt x="471" y="192"/>
                  </a:cubicBezTo>
                  <a:cubicBezTo>
                    <a:pt x="471" y="192"/>
                    <a:pt x="471" y="192"/>
                    <a:pt x="471" y="192"/>
                  </a:cubicBezTo>
                  <a:cubicBezTo>
                    <a:pt x="476" y="192"/>
                    <a:pt x="476" y="192"/>
                    <a:pt x="476" y="192"/>
                  </a:cubicBezTo>
                  <a:cubicBezTo>
                    <a:pt x="479" y="185"/>
                    <a:pt x="479" y="185"/>
                    <a:pt x="479" y="185"/>
                  </a:cubicBezTo>
                  <a:cubicBezTo>
                    <a:pt x="478" y="180"/>
                    <a:pt x="478" y="180"/>
                    <a:pt x="478" y="180"/>
                  </a:cubicBezTo>
                  <a:cubicBezTo>
                    <a:pt x="477" y="179"/>
                    <a:pt x="478" y="178"/>
                    <a:pt x="478" y="178"/>
                  </a:cubicBezTo>
                  <a:cubicBezTo>
                    <a:pt x="487" y="172"/>
                    <a:pt x="487" y="172"/>
                    <a:pt x="487" y="172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90" y="163"/>
                    <a:pt x="490" y="163"/>
                    <a:pt x="490" y="163"/>
                  </a:cubicBezTo>
                  <a:cubicBezTo>
                    <a:pt x="490" y="163"/>
                    <a:pt x="490" y="163"/>
                    <a:pt x="490" y="163"/>
                  </a:cubicBezTo>
                  <a:cubicBezTo>
                    <a:pt x="490" y="161"/>
                    <a:pt x="490" y="161"/>
                    <a:pt x="490" y="161"/>
                  </a:cubicBezTo>
                  <a:cubicBezTo>
                    <a:pt x="490" y="158"/>
                    <a:pt x="490" y="158"/>
                    <a:pt x="490" y="158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77" y="159"/>
                    <a:pt x="477" y="159"/>
                    <a:pt x="477" y="159"/>
                  </a:cubicBezTo>
                  <a:cubicBezTo>
                    <a:pt x="471" y="161"/>
                    <a:pt x="471" y="161"/>
                    <a:pt x="471" y="161"/>
                  </a:cubicBezTo>
                  <a:cubicBezTo>
                    <a:pt x="471" y="161"/>
                    <a:pt x="471" y="161"/>
                    <a:pt x="471" y="161"/>
                  </a:cubicBezTo>
                  <a:cubicBezTo>
                    <a:pt x="464" y="163"/>
                    <a:pt x="464" y="163"/>
                    <a:pt x="464" y="163"/>
                  </a:cubicBezTo>
                  <a:cubicBezTo>
                    <a:pt x="464" y="163"/>
                    <a:pt x="464" y="164"/>
                    <a:pt x="463" y="164"/>
                  </a:cubicBezTo>
                  <a:cubicBezTo>
                    <a:pt x="463" y="164"/>
                    <a:pt x="462" y="163"/>
                    <a:pt x="462" y="163"/>
                  </a:cubicBezTo>
                  <a:cubicBezTo>
                    <a:pt x="460" y="160"/>
                    <a:pt x="460" y="160"/>
                    <a:pt x="460" y="160"/>
                  </a:cubicBezTo>
                  <a:cubicBezTo>
                    <a:pt x="455" y="160"/>
                    <a:pt x="455" y="160"/>
                    <a:pt x="455" y="160"/>
                  </a:cubicBezTo>
                  <a:cubicBezTo>
                    <a:pt x="449" y="161"/>
                    <a:pt x="449" y="161"/>
                    <a:pt x="449" y="161"/>
                  </a:cubicBezTo>
                  <a:cubicBezTo>
                    <a:pt x="449" y="161"/>
                    <a:pt x="449" y="161"/>
                    <a:pt x="449" y="161"/>
                  </a:cubicBezTo>
                  <a:cubicBezTo>
                    <a:pt x="449" y="161"/>
                    <a:pt x="448" y="161"/>
                    <a:pt x="448" y="161"/>
                  </a:cubicBezTo>
                  <a:cubicBezTo>
                    <a:pt x="444" y="158"/>
                    <a:pt x="444" y="158"/>
                    <a:pt x="444" y="158"/>
                  </a:cubicBezTo>
                  <a:cubicBezTo>
                    <a:pt x="444" y="158"/>
                    <a:pt x="444" y="158"/>
                    <a:pt x="444" y="158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36" y="155"/>
                    <a:pt x="436" y="155"/>
                    <a:pt x="436" y="155"/>
                  </a:cubicBezTo>
                  <a:cubicBezTo>
                    <a:pt x="436" y="155"/>
                    <a:pt x="435" y="154"/>
                    <a:pt x="435" y="154"/>
                  </a:cubicBezTo>
                  <a:cubicBezTo>
                    <a:pt x="431" y="151"/>
                    <a:pt x="431" y="151"/>
                    <a:pt x="431" y="151"/>
                  </a:cubicBezTo>
                  <a:cubicBezTo>
                    <a:pt x="431" y="150"/>
                    <a:pt x="431" y="150"/>
                    <a:pt x="431" y="149"/>
                  </a:cubicBezTo>
                  <a:cubicBezTo>
                    <a:pt x="431" y="144"/>
                    <a:pt x="431" y="144"/>
                    <a:pt x="431" y="144"/>
                  </a:cubicBezTo>
                  <a:cubicBezTo>
                    <a:pt x="431" y="144"/>
                    <a:pt x="432" y="143"/>
                    <a:pt x="433" y="143"/>
                  </a:cubicBezTo>
                  <a:cubicBezTo>
                    <a:pt x="439" y="140"/>
                    <a:pt x="439" y="140"/>
                    <a:pt x="439" y="140"/>
                  </a:cubicBezTo>
                  <a:cubicBezTo>
                    <a:pt x="439" y="140"/>
                    <a:pt x="440" y="140"/>
                    <a:pt x="440" y="140"/>
                  </a:cubicBezTo>
                  <a:cubicBezTo>
                    <a:pt x="440" y="140"/>
                    <a:pt x="441" y="140"/>
                    <a:pt x="441" y="140"/>
                  </a:cubicBezTo>
                  <a:cubicBezTo>
                    <a:pt x="446" y="145"/>
                    <a:pt x="446" y="145"/>
                    <a:pt x="446" y="145"/>
                  </a:cubicBezTo>
                  <a:cubicBezTo>
                    <a:pt x="457" y="147"/>
                    <a:pt x="457" y="147"/>
                    <a:pt x="457" y="147"/>
                  </a:cubicBezTo>
                  <a:cubicBezTo>
                    <a:pt x="457" y="147"/>
                    <a:pt x="457" y="147"/>
                    <a:pt x="457" y="147"/>
                  </a:cubicBezTo>
                  <a:cubicBezTo>
                    <a:pt x="464" y="148"/>
                    <a:pt x="464" y="148"/>
                    <a:pt x="464" y="148"/>
                  </a:cubicBezTo>
                  <a:cubicBezTo>
                    <a:pt x="465" y="148"/>
                    <a:pt x="465" y="148"/>
                    <a:pt x="465" y="148"/>
                  </a:cubicBezTo>
                  <a:cubicBezTo>
                    <a:pt x="471" y="150"/>
                    <a:pt x="471" y="150"/>
                    <a:pt x="471" y="150"/>
                  </a:cubicBezTo>
                  <a:cubicBezTo>
                    <a:pt x="477" y="148"/>
                    <a:pt x="477" y="148"/>
                    <a:pt x="477" y="148"/>
                  </a:cubicBezTo>
                  <a:cubicBezTo>
                    <a:pt x="477" y="148"/>
                    <a:pt x="477" y="148"/>
                    <a:pt x="477" y="148"/>
                  </a:cubicBezTo>
                  <a:cubicBezTo>
                    <a:pt x="481" y="147"/>
                    <a:pt x="481" y="147"/>
                    <a:pt x="481" y="147"/>
                  </a:cubicBezTo>
                  <a:cubicBezTo>
                    <a:pt x="487" y="143"/>
                    <a:pt x="487" y="143"/>
                    <a:pt x="487" y="143"/>
                  </a:cubicBezTo>
                  <a:cubicBezTo>
                    <a:pt x="487" y="143"/>
                    <a:pt x="487" y="143"/>
                    <a:pt x="487" y="143"/>
                  </a:cubicBezTo>
                  <a:cubicBezTo>
                    <a:pt x="491" y="141"/>
                    <a:pt x="491" y="141"/>
                    <a:pt x="491" y="141"/>
                  </a:cubicBezTo>
                  <a:cubicBezTo>
                    <a:pt x="496" y="138"/>
                    <a:pt x="496" y="138"/>
                    <a:pt x="496" y="138"/>
                  </a:cubicBezTo>
                  <a:cubicBezTo>
                    <a:pt x="496" y="138"/>
                    <a:pt x="496" y="138"/>
                    <a:pt x="496" y="138"/>
                  </a:cubicBezTo>
                  <a:cubicBezTo>
                    <a:pt x="499" y="135"/>
                    <a:pt x="499" y="135"/>
                    <a:pt x="499" y="135"/>
                  </a:cubicBezTo>
                  <a:cubicBezTo>
                    <a:pt x="500" y="135"/>
                    <a:pt x="500" y="135"/>
                    <a:pt x="500" y="135"/>
                  </a:cubicBezTo>
                  <a:cubicBezTo>
                    <a:pt x="500" y="135"/>
                    <a:pt x="501" y="135"/>
                    <a:pt x="501" y="135"/>
                  </a:cubicBezTo>
                  <a:cubicBezTo>
                    <a:pt x="509" y="137"/>
                    <a:pt x="509" y="137"/>
                    <a:pt x="509" y="137"/>
                  </a:cubicBezTo>
                  <a:cubicBezTo>
                    <a:pt x="509" y="137"/>
                    <a:pt x="509" y="137"/>
                    <a:pt x="509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8"/>
                    <a:pt x="512" y="139"/>
                    <a:pt x="511" y="140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09" y="146"/>
                    <a:pt x="509" y="146"/>
                    <a:pt x="509" y="146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5" y="158"/>
                    <a:pt x="505" y="158"/>
                    <a:pt x="505" y="158"/>
                  </a:cubicBezTo>
                  <a:cubicBezTo>
                    <a:pt x="505" y="163"/>
                    <a:pt x="505" y="163"/>
                    <a:pt x="505" y="163"/>
                  </a:cubicBezTo>
                  <a:cubicBezTo>
                    <a:pt x="505" y="170"/>
                    <a:pt x="505" y="170"/>
                    <a:pt x="505" y="170"/>
                  </a:cubicBezTo>
                  <a:cubicBezTo>
                    <a:pt x="505" y="170"/>
                    <a:pt x="505" y="170"/>
                    <a:pt x="505" y="170"/>
                  </a:cubicBezTo>
                  <a:cubicBezTo>
                    <a:pt x="505" y="173"/>
                    <a:pt x="505" y="173"/>
                    <a:pt x="505" y="173"/>
                  </a:cubicBezTo>
                  <a:cubicBezTo>
                    <a:pt x="505" y="183"/>
                    <a:pt x="505" y="183"/>
                    <a:pt x="505" y="183"/>
                  </a:cubicBezTo>
                  <a:cubicBezTo>
                    <a:pt x="506" y="187"/>
                    <a:pt x="506" y="187"/>
                    <a:pt x="506" y="187"/>
                  </a:cubicBezTo>
                  <a:cubicBezTo>
                    <a:pt x="506" y="188"/>
                    <a:pt x="506" y="188"/>
                    <a:pt x="506" y="188"/>
                  </a:cubicBezTo>
                  <a:cubicBezTo>
                    <a:pt x="504" y="196"/>
                    <a:pt x="504" y="196"/>
                    <a:pt x="504" y="196"/>
                  </a:cubicBezTo>
                  <a:cubicBezTo>
                    <a:pt x="504" y="197"/>
                    <a:pt x="504" y="197"/>
                    <a:pt x="504" y="197"/>
                  </a:cubicBezTo>
                  <a:cubicBezTo>
                    <a:pt x="502" y="202"/>
                    <a:pt x="502" y="202"/>
                    <a:pt x="502" y="202"/>
                  </a:cubicBezTo>
                  <a:cubicBezTo>
                    <a:pt x="501" y="207"/>
                    <a:pt x="501" y="207"/>
                    <a:pt x="501" y="207"/>
                  </a:cubicBezTo>
                  <a:cubicBezTo>
                    <a:pt x="501" y="207"/>
                    <a:pt x="501" y="207"/>
                    <a:pt x="501" y="207"/>
                  </a:cubicBezTo>
                  <a:cubicBezTo>
                    <a:pt x="497" y="214"/>
                    <a:pt x="497" y="214"/>
                    <a:pt x="497" y="214"/>
                  </a:cubicBezTo>
                  <a:cubicBezTo>
                    <a:pt x="496" y="219"/>
                    <a:pt x="496" y="219"/>
                    <a:pt x="496" y="219"/>
                  </a:cubicBezTo>
                  <a:cubicBezTo>
                    <a:pt x="496" y="219"/>
                    <a:pt x="496" y="219"/>
                    <a:pt x="496" y="219"/>
                  </a:cubicBezTo>
                  <a:cubicBezTo>
                    <a:pt x="493" y="228"/>
                    <a:pt x="493" y="228"/>
                    <a:pt x="493" y="228"/>
                  </a:cubicBezTo>
                  <a:cubicBezTo>
                    <a:pt x="492" y="236"/>
                    <a:pt x="492" y="236"/>
                    <a:pt x="492" y="236"/>
                  </a:cubicBezTo>
                  <a:cubicBezTo>
                    <a:pt x="492" y="236"/>
                    <a:pt x="492" y="236"/>
                    <a:pt x="492" y="236"/>
                  </a:cubicBezTo>
                  <a:cubicBezTo>
                    <a:pt x="490" y="244"/>
                    <a:pt x="490" y="244"/>
                    <a:pt x="490" y="244"/>
                  </a:cubicBezTo>
                  <a:cubicBezTo>
                    <a:pt x="488" y="251"/>
                    <a:pt x="488" y="251"/>
                    <a:pt x="488" y="251"/>
                  </a:cubicBezTo>
                  <a:cubicBezTo>
                    <a:pt x="488" y="251"/>
                    <a:pt x="488" y="251"/>
                    <a:pt x="488" y="251"/>
                  </a:cubicBezTo>
                  <a:cubicBezTo>
                    <a:pt x="485" y="260"/>
                    <a:pt x="485" y="260"/>
                    <a:pt x="485" y="260"/>
                  </a:cubicBezTo>
                  <a:cubicBezTo>
                    <a:pt x="485" y="260"/>
                    <a:pt x="485" y="260"/>
                    <a:pt x="485" y="260"/>
                  </a:cubicBezTo>
                  <a:cubicBezTo>
                    <a:pt x="480" y="264"/>
                    <a:pt x="480" y="264"/>
                    <a:pt x="480" y="264"/>
                  </a:cubicBezTo>
                  <a:cubicBezTo>
                    <a:pt x="479" y="265"/>
                    <a:pt x="479" y="265"/>
                    <a:pt x="479" y="265"/>
                  </a:cubicBezTo>
                  <a:cubicBezTo>
                    <a:pt x="479" y="268"/>
                    <a:pt x="479" y="268"/>
                    <a:pt x="479" y="268"/>
                  </a:cubicBezTo>
                  <a:cubicBezTo>
                    <a:pt x="481" y="270"/>
                    <a:pt x="481" y="270"/>
                    <a:pt x="481" y="270"/>
                  </a:cubicBezTo>
                  <a:cubicBezTo>
                    <a:pt x="484" y="273"/>
                    <a:pt x="484" y="273"/>
                    <a:pt x="484" y="273"/>
                  </a:cubicBezTo>
                  <a:cubicBezTo>
                    <a:pt x="485" y="274"/>
                    <a:pt x="485" y="274"/>
                    <a:pt x="485" y="274"/>
                  </a:cubicBezTo>
                  <a:cubicBezTo>
                    <a:pt x="487" y="279"/>
                    <a:pt x="487" y="279"/>
                    <a:pt x="487" y="279"/>
                  </a:cubicBezTo>
                  <a:cubicBezTo>
                    <a:pt x="487" y="279"/>
                    <a:pt x="487" y="279"/>
                    <a:pt x="487" y="279"/>
                  </a:cubicBezTo>
                  <a:cubicBezTo>
                    <a:pt x="488" y="285"/>
                    <a:pt x="488" y="285"/>
                    <a:pt x="488" y="285"/>
                  </a:cubicBezTo>
                  <a:cubicBezTo>
                    <a:pt x="488" y="285"/>
                    <a:pt x="488" y="285"/>
                    <a:pt x="488" y="285"/>
                  </a:cubicBezTo>
                  <a:cubicBezTo>
                    <a:pt x="486" y="292"/>
                    <a:pt x="486" y="292"/>
                    <a:pt x="486" y="292"/>
                  </a:cubicBezTo>
                  <a:cubicBezTo>
                    <a:pt x="486" y="292"/>
                    <a:pt x="486" y="292"/>
                    <a:pt x="486" y="292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484" y="299"/>
                    <a:pt x="484" y="299"/>
                    <a:pt x="484" y="299"/>
                  </a:cubicBezTo>
                  <a:cubicBezTo>
                    <a:pt x="481" y="304"/>
                    <a:pt x="481" y="304"/>
                    <a:pt x="481" y="304"/>
                  </a:cubicBezTo>
                  <a:cubicBezTo>
                    <a:pt x="480" y="307"/>
                    <a:pt x="480" y="307"/>
                    <a:pt x="480" y="307"/>
                  </a:cubicBezTo>
                  <a:cubicBezTo>
                    <a:pt x="480" y="307"/>
                    <a:pt x="480" y="307"/>
                    <a:pt x="480" y="307"/>
                  </a:cubicBezTo>
                  <a:cubicBezTo>
                    <a:pt x="478" y="310"/>
                    <a:pt x="478" y="310"/>
                    <a:pt x="478" y="310"/>
                  </a:cubicBezTo>
                  <a:cubicBezTo>
                    <a:pt x="476" y="319"/>
                    <a:pt x="476" y="319"/>
                    <a:pt x="476" y="319"/>
                  </a:cubicBezTo>
                  <a:cubicBezTo>
                    <a:pt x="475" y="329"/>
                    <a:pt x="475" y="329"/>
                    <a:pt x="475" y="329"/>
                  </a:cubicBezTo>
                  <a:cubicBezTo>
                    <a:pt x="475" y="329"/>
                    <a:pt x="475" y="329"/>
                    <a:pt x="475" y="329"/>
                  </a:cubicBezTo>
                  <a:cubicBezTo>
                    <a:pt x="474" y="337"/>
                    <a:pt x="474" y="337"/>
                    <a:pt x="474" y="337"/>
                  </a:cubicBezTo>
                  <a:cubicBezTo>
                    <a:pt x="474" y="337"/>
                    <a:pt x="474" y="337"/>
                    <a:pt x="474" y="337"/>
                  </a:cubicBezTo>
                  <a:cubicBezTo>
                    <a:pt x="472" y="344"/>
                    <a:pt x="472" y="344"/>
                    <a:pt x="472" y="344"/>
                  </a:cubicBezTo>
                  <a:cubicBezTo>
                    <a:pt x="472" y="349"/>
                    <a:pt x="472" y="349"/>
                    <a:pt x="472" y="349"/>
                  </a:cubicBezTo>
                  <a:cubicBezTo>
                    <a:pt x="472" y="358"/>
                    <a:pt x="472" y="358"/>
                    <a:pt x="472" y="358"/>
                  </a:cubicBezTo>
                  <a:cubicBezTo>
                    <a:pt x="472" y="363"/>
                    <a:pt x="472" y="363"/>
                    <a:pt x="472" y="363"/>
                  </a:cubicBezTo>
                  <a:cubicBezTo>
                    <a:pt x="472" y="363"/>
                    <a:pt x="472" y="363"/>
                    <a:pt x="472" y="363"/>
                  </a:cubicBezTo>
                  <a:cubicBezTo>
                    <a:pt x="472" y="372"/>
                    <a:pt x="472" y="372"/>
                    <a:pt x="472" y="372"/>
                  </a:cubicBezTo>
                  <a:cubicBezTo>
                    <a:pt x="472" y="372"/>
                    <a:pt x="472" y="372"/>
                    <a:pt x="472" y="372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68" y="392"/>
                    <a:pt x="468" y="392"/>
                    <a:pt x="468" y="392"/>
                  </a:cubicBezTo>
                  <a:cubicBezTo>
                    <a:pt x="467" y="401"/>
                    <a:pt x="467" y="401"/>
                    <a:pt x="467" y="401"/>
                  </a:cubicBezTo>
                  <a:cubicBezTo>
                    <a:pt x="468" y="412"/>
                    <a:pt x="468" y="412"/>
                    <a:pt x="468" y="412"/>
                  </a:cubicBezTo>
                  <a:cubicBezTo>
                    <a:pt x="468" y="412"/>
                    <a:pt x="468" y="412"/>
                    <a:pt x="468" y="412"/>
                  </a:cubicBezTo>
                  <a:cubicBezTo>
                    <a:pt x="468" y="423"/>
                    <a:pt x="468" y="423"/>
                    <a:pt x="468" y="423"/>
                  </a:cubicBezTo>
                  <a:cubicBezTo>
                    <a:pt x="468" y="427"/>
                    <a:pt x="468" y="427"/>
                    <a:pt x="468" y="427"/>
                  </a:cubicBezTo>
                  <a:cubicBezTo>
                    <a:pt x="468" y="428"/>
                    <a:pt x="468" y="428"/>
                    <a:pt x="468" y="428"/>
                  </a:cubicBezTo>
                  <a:cubicBezTo>
                    <a:pt x="465" y="436"/>
                    <a:pt x="465" y="436"/>
                    <a:pt x="465" y="436"/>
                  </a:cubicBezTo>
                  <a:cubicBezTo>
                    <a:pt x="465" y="436"/>
                    <a:pt x="465" y="436"/>
                    <a:pt x="465" y="436"/>
                  </a:cubicBezTo>
                  <a:cubicBezTo>
                    <a:pt x="461" y="444"/>
                    <a:pt x="461" y="444"/>
                    <a:pt x="461" y="444"/>
                  </a:cubicBezTo>
                  <a:cubicBezTo>
                    <a:pt x="461" y="444"/>
                    <a:pt x="461" y="444"/>
                    <a:pt x="461" y="444"/>
                  </a:cubicBezTo>
                  <a:cubicBezTo>
                    <a:pt x="459" y="447"/>
                    <a:pt x="459" y="447"/>
                    <a:pt x="459" y="447"/>
                  </a:cubicBezTo>
                  <a:cubicBezTo>
                    <a:pt x="459" y="450"/>
                    <a:pt x="459" y="450"/>
                    <a:pt x="459" y="450"/>
                  </a:cubicBezTo>
                  <a:cubicBezTo>
                    <a:pt x="459" y="450"/>
                    <a:pt x="459" y="450"/>
                    <a:pt x="459" y="450"/>
                  </a:cubicBezTo>
                  <a:cubicBezTo>
                    <a:pt x="459" y="455"/>
                    <a:pt x="459" y="455"/>
                    <a:pt x="459" y="455"/>
                  </a:cubicBezTo>
                  <a:cubicBezTo>
                    <a:pt x="460" y="460"/>
                    <a:pt x="460" y="460"/>
                    <a:pt x="460" y="460"/>
                  </a:cubicBezTo>
                  <a:cubicBezTo>
                    <a:pt x="462" y="465"/>
                    <a:pt x="462" y="465"/>
                    <a:pt x="462" y="465"/>
                  </a:cubicBezTo>
                  <a:cubicBezTo>
                    <a:pt x="462" y="465"/>
                    <a:pt x="462" y="465"/>
                    <a:pt x="462" y="465"/>
                  </a:cubicBezTo>
                  <a:cubicBezTo>
                    <a:pt x="462" y="470"/>
                    <a:pt x="462" y="470"/>
                    <a:pt x="462" y="470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59" y="476"/>
                    <a:pt x="459" y="476"/>
                    <a:pt x="459" y="476"/>
                  </a:cubicBezTo>
                  <a:cubicBezTo>
                    <a:pt x="458" y="476"/>
                    <a:pt x="458" y="477"/>
                    <a:pt x="457" y="477"/>
                  </a:cubicBezTo>
                  <a:cubicBezTo>
                    <a:pt x="457" y="477"/>
                    <a:pt x="457" y="477"/>
                    <a:pt x="457" y="477"/>
                  </a:cubicBezTo>
                  <a:cubicBezTo>
                    <a:pt x="453" y="476"/>
                    <a:pt x="453" y="476"/>
                    <a:pt x="453" y="476"/>
                  </a:cubicBezTo>
                  <a:cubicBezTo>
                    <a:pt x="453" y="476"/>
                    <a:pt x="453" y="476"/>
                    <a:pt x="453" y="476"/>
                  </a:cubicBezTo>
                  <a:cubicBezTo>
                    <a:pt x="450" y="475"/>
                    <a:pt x="450" y="475"/>
                    <a:pt x="450" y="475"/>
                  </a:cubicBezTo>
                  <a:cubicBezTo>
                    <a:pt x="449" y="475"/>
                    <a:pt x="449" y="475"/>
                    <a:pt x="449" y="475"/>
                  </a:cubicBezTo>
                  <a:cubicBezTo>
                    <a:pt x="448" y="477"/>
                    <a:pt x="448" y="477"/>
                    <a:pt x="448" y="477"/>
                  </a:cubicBezTo>
                  <a:cubicBezTo>
                    <a:pt x="448" y="478"/>
                    <a:pt x="448" y="478"/>
                    <a:pt x="448" y="478"/>
                  </a:cubicBezTo>
                  <a:cubicBezTo>
                    <a:pt x="449" y="478"/>
                    <a:pt x="449" y="478"/>
                    <a:pt x="449" y="478"/>
                  </a:cubicBezTo>
                  <a:cubicBezTo>
                    <a:pt x="449" y="478"/>
                    <a:pt x="449" y="478"/>
                    <a:pt x="449" y="478"/>
                  </a:cubicBezTo>
                  <a:cubicBezTo>
                    <a:pt x="453" y="478"/>
                    <a:pt x="453" y="478"/>
                    <a:pt x="453" y="478"/>
                  </a:cubicBezTo>
                  <a:cubicBezTo>
                    <a:pt x="454" y="478"/>
                    <a:pt x="454" y="478"/>
                    <a:pt x="454" y="478"/>
                  </a:cubicBezTo>
                  <a:cubicBezTo>
                    <a:pt x="456" y="480"/>
                    <a:pt x="456" y="480"/>
                    <a:pt x="456" y="480"/>
                  </a:cubicBezTo>
                  <a:cubicBezTo>
                    <a:pt x="457" y="481"/>
                    <a:pt x="457" y="481"/>
                    <a:pt x="457" y="481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2" y="481"/>
                    <a:pt x="462" y="481"/>
                    <a:pt x="462" y="481"/>
                  </a:cubicBezTo>
                  <a:cubicBezTo>
                    <a:pt x="462" y="481"/>
                    <a:pt x="462" y="481"/>
                    <a:pt x="462" y="481"/>
                  </a:cubicBezTo>
                  <a:cubicBezTo>
                    <a:pt x="464" y="478"/>
                    <a:pt x="464" y="478"/>
                    <a:pt x="464" y="478"/>
                  </a:cubicBezTo>
                  <a:cubicBezTo>
                    <a:pt x="465" y="474"/>
                    <a:pt x="465" y="474"/>
                    <a:pt x="465" y="474"/>
                  </a:cubicBezTo>
                  <a:cubicBezTo>
                    <a:pt x="465" y="474"/>
                    <a:pt x="465" y="474"/>
                    <a:pt x="465" y="474"/>
                  </a:cubicBezTo>
                  <a:cubicBezTo>
                    <a:pt x="467" y="468"/>
                    <a:pt x="467" y="468"/>
                    <a:pt x="467" y="468"/>
                  </a:cubicBezTo>
                  <a:cubicBezTo>
                    <a:pt x="468" y="462"/>
                    <a:pt x="468" y="462"/>
                    <a:pt x="468" y="462"/>
                  </a:cubicBezTo>
                  <a:cubicBezTo>
                    <a:pt x="468" y="457"/>
                    <a:pt x="468" y="457"/>
                    <a:pt x="468" y="457"/>
                  </a:cubicBezTo>
                  <a:cubicBezTo>
                    <a:pt x="468" y="450"/>
                    <a:pt x="468" y="450"/>
                    <a:pt x="468" y="450"/>
                  </a:cubicBezTo>
                  <a:cubicBezTo>
                    <a:pt x="469" y="441"/>
                    <a:pt x="469" y="441"/>
                    <a:pt x="469" y="441"/>
                  </a:cubicBezTo>
                  <a:cubicBezTo>
                    <a:pt x="469" y="441"/>
                    <a:pt x="469" y="441"/>
                    <a:pt x="469" y="441"/>
                  </a:cubicBezTo>
                  <a:cubicBezTo>
                    <a:pt x="470" y="432"/>
                    <a:pt x="470" y="432"/>
                    <a:pt x="470" y="432"/>
                  </a:cubicBezTo>
                  <a:cubicBezTo>
                    <a:pt x="470" y="432"/>
                    <a:pt x="470" y="432"/>
                    <a:pt x="470" y="432"/>
                  </a:cubicBezTo>
                  <a:cubicBezTo>
                    <a:pt x="472" y="426"/>
                    <a:pt x="472" y="426"/>
                    <a:pt x="472" y="426"/>
                  </a:cubicBezTo>
                  <a:cubicBezTo>
                    <a:pt x="472" y="426"/>
                    <a:pt x="472" y="426"/>
                    <a:pt x="472" y="426"/>
                  </a:cubicBezTo>
                  <a:cubicBezTo>
                    <a:pt x="473" y="421"/>
                    <a:pt x="473" y="421"/>
                    <a:pt x="473" y="421"/>
                  </a:cubicBezTo>
                  <a:cubicBezTo>
                    <a:pt x="475" y="412"/>
                    <a:pt x="475" y="412"/>
                    <a:pt x="475" y="412"/>
                  </a:cubicBezTo>
                  <a:cubicBezTo>
                    <a:pt x="475" y="403"/>
                    <a:pt x="475" y="403"/>
                    <a:pt x="475" y="403"/>
                  </a:cubicBezTo>
                  <a:cubicBezTo>
                    <a:pt x="475" y="403"/>
                    <a:pt x="475" y="403"/>
                    <a:pt x="475" y="403"/>
                  </a:cubicBezTo>
                  <a:cubicBezTo>
                    <a:pt x="477" y="396"/>
                    <a:pt x="477" y="396"/>
                    <a:pt x="477" y="396"/>
                  </a:cubicBezTo>
                  <a:cubicBezTo>
                    <a:pt x="478" y="386"/>
                    <a:pt x="478" y="386"/>
                    <a:pt x="478" y="386"/>
                  </a:cubicBezTo>
                  <a:cubicBezTo>
                    <a:pt x="478" y="386"/>
                    <a:pt x="478" y="386"/>
                    <a:pt x="478" y="386"/>
                  </a:cubicBezTo>
                  <a:cubicBezTo>
                    <a:pt x="481" y="377"/>
                    <a:pt x="481" y="377"/>
                    <a:pt x="481" y="377"/>
                  </a:cubicBezTo>
                  <a:cubicBezTo>
                    <a:pt x="483" y="368"/>
                    <a:pt x="483" y="368"/>
                    <a:pt x="483" y="368"/>
                  </a:cubicBezTo>
                  <a:cubicBezTo>
                    <a:pt x="482" y="358"/>
                    <a:pt x="482" y="358"/>
                    <a:pt x="482" y="358"/>
                  </a:cubicBezTo>
                  <a:cubicBezTo>
                    <a:pt x="482" y="358"/>
                    <a:pt x="482" y="358"/>
                    <a:pt x="482" y="358"/>
                  </a:cubicBezTo>
                  <a:cubicBezTo>
                    <a:pt x="482" y="347"/>
                    <a:pt x="482" y="347"/>
                    <a:pt x="482" y="347"/>
                  </a:cubicBezTo>
                  <a:cubicBezTo>
                    <a:pt x="482" y="347"/>
                    <a:pt x="482" y="347"/>
                    <a:pt x="482" y="347"/>
                  </a:cubicBezTo>
                  <a:cubicBezTo>
                    <a:pt x="485" y="328"/>
                    <a:pt x="485" y="328"/>
                    <a:pt x="485" y="328"/>
                  </a:cubicBezTo>
                  <a:cubicBezTo>
                    <a:pt x="485" y="313"/>
                    <a:pt x="485" y="313"/>
                    <a:pt x="485" y="313"/>
                  </a:cubicBezTo>
                  <a:cubicBezTo>
                    <a:pt x="485" y="313"/>
                    <a:pt x="485" y="313"/>
                    <a:pt x="485" y="313"/>
                  </a:cubicBezTo>
                  <a:cubicBezTo>
                    <a:pt x="488" y="303"/>
                    <a:pt x="488" y="303"/>
                    <a:pt x="488" y="303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3" y="277"/>
                    <a:pt x="493" y="277"/>
                    <a:pt x="493" y="277"/>
                  </a:cubicBezTo>
                  <a:cubicBezTo>
                    <a:pt x="493" y="276"/>
                    <a:pt x="493" y="276"/>
                    <a:pt x="493" y="276"/>
                  </a:cubicBezTo>
                  <a:cubicBezTo>
                    <a:pt x="495" y="268"/>
                    <a:pt x="495" y="268"/>
                    <a:pt x="495" y="268"/>
                  </a:cubicBezTo>
                  <a:cubicBezTo>
                    <a:pt x="498" y="258"/>
                    <a:pt x="498" y="258"/>
                    <a:pt x="498" y="258"/>
                  </a:cubicBezTo>
                  <a:cubicBezTo>
                    <a:pt x="498" y="258"/>
                    <a:pt x="498" y="258"/>
                    <a:pt x="498" y="258"/>
                  </a:cubicBezTo>
                  <a:cubicBezTo>
                    <a:pt x="501" y="246"/>
                    <a:pt x="501" y="246"/>
                    <a:pt x="501" y="246"/>
                  </a:cubicBezTo>
                  <a:cubicBezTo>
                    <a:pt x="503" y="224"/>
                    <a:pt x="503" y="224"/>
                    <a:pt x="503" y="224"/>
                  </a:cubicBezTo>
                  <a:cubicBezTo>
                    <a:pt x="503" y="224"/>
                    <a:pt x="503" y="224"/>
                    <a:pt x="503" y="224"/>
                  </a:cubicBezTo>
                  <a:cubicBezTo>
                    <a:pt x="508" y="207"/>
                    <a:pt x="508" y="207"/>
                    <a:pt x="508" y="207"/>
                  </a:cubicBezTo>
                  <a:cubicBezTo>
                    <a:pt x="507" y="196"/>
                    <a:pt x="507" y="196"/>
                    <a:pt x="507" y="196"/>
                  </a:cubicBezTo>
                  <a:cubicBezTo>
                    <a:pt x="507" y="190"/>
                    <a:pt x="507" y="190"/>
                    <a:pt x="507" y="190"/>
                  </a:cubicBezTo>
                  <a:cubicBezTo>
                    <a:pt x="507" y="190"/>
                    <a:pt x="507" y="190"/>
                    <a:pt x="507" y="190"/>
                  </a:cubicBezTo>
                  <a:cubicBezTo>
                    <a:pt x="509" y="178"/>
                    <a:pt x="509" y="178"/>
                    <a:pt x="509" y="178"/>
                  </a:cubicBezTo>
                  <a:cubicBezTo>
                    <a:pt x="509" y="177"/>
                    <a:pt x="509" y="177"/>
                    <a:pt x="509" y="177"/>
                  </a:cubicBezTo>
                  <a:cubicBezTo>
                    <a:pt x="512" y="171"/>
                    <a:pt x="512" y="171"/>
                    <a:pt x="512" y="171"/>
                  </a:cubicBezTo>
                  <a:cubicBezTo>
                    <a:pt x="514" y="163"/>
                    <a:pt x="514" y="163"/>
                    <a:pt x="514" y="163"/>
                  </a:cubicBezTo>
                  <a:cubicBezTo>
                    <a:pt x="514" y="163"/>
                    <a:pt x="514" y="163"/>
                    <a:pt x="514" y="163"/>
                  </a:cubicBezTo>
                  <a:cubicBezTo>
                    <a:pt x="516" y="158"/>
                    <a:pt x="516" y="158"/>
                    <a:pt x="516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21" y="148"/>
                    <a:pt x="521" y="148"/>
                    <a:pt x="521" y="14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26" y="133"/>
                    <a:pt x="526" y="133"/>
                    <a:pt x="526" y="133"/>
                  </a:cubicBezTo>
                  <a:cubicBezTo>
                    <a:pt x="528" y="123"/>
                    <a:pt x="528" y="123"/>
                    <a:pt x="528" y="123"/>
                  </a:cubicBezTo>
                  <a:cubicBezTo>
                    <a:pt x="529" y="116"/>
                    <a:pt x="529" y="116"/>
                    <a:pt x="529" y="116"/>
                  </a:cubicBezTo>
                  <a:cubicBezTo>
                    <a:pt x="528" y="108"/>
                    <a:pt x="528" y="108"/>
                    <a:pt x="528" y="108"/>
                  </a:cubicBezTo>
                  <a:cubicBezTo>
                    <a:pt x="528" y="108"/>
                    <a:pt x="528" y="108"/>
                    <a:pt x="528" y="108"/>
                  </a:cubicBezTo>
                  <a:cubicBezTo>
                    <a:pt x="528" y="103"/>
                    <a:pt x="528" y="103"/>
                    <a:pt x="528" y="103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15" y="97"/>
                    <a:pt x="515" y="97"/>
                    <a:pt x="515" y="97"/>
                  </a:cubicBezTo>
                  <a:cubicBezTo>
                    <a:pt x="505" y="99"/>
                    <a:pt x="505" y="99"/>
                    <a:pt x="505" y="99"/>
                  </a:cubicBezTo>
                  <a:cubicBezTo>
                    <a:pt x="497" y="104"/>
                    <a:pt x="497" y="104"/>
                    <a:pt x="497" y="104"/>
                  </a:cubicBezTo>
                  <a:cubicBezTo>
                    <a:pt x="496" y="104"/>
                    <a:pt x="496" y="104"/>
                    <a:pt x="496" y="104"/>
                  </a:cubicBezTo>
                  <a:cubicBezTo>
                    <a:pt x="488" y="106"/>
                    <a:pt x="488" y="106"/>
                    <a:pt x="488" y="106"/>
                  </a:cubicBezTo>
                  <a:cubicBezTo>
                    <a:pt x="488" y="106"/>
                    <a:pt x="488" y="106"/>
                    <a:pt x="488" y="106"/>
                  </a:cubicBezTo>
                  <a:cubicBezTo>
                    <a:pt x="488" y="106"/>
                    <a:pt x="487" y="106"/>
                    <a:pt x="487" y="106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2" y="102"/>
                    <a:pt x="472" y="102"/>
                    <a:pt x="472" y="102"/>
                  </a:cubicBezTo>
                  <a:cubicBezTo>
                    <a:pt x="472" y="102"/>
                    <a:pt x="471" y="102"/>
                    <a:pt x="471" y="102"/>
                  </a:cubicBezTo>
                  <a:cubicBezTo>
                    <a:pt x="464" y="95"/>
                    <a:pt x="464" y="95"/>
                    <a:pt x="464" y="95"/>
                  </a:cubicBezTo>
                  <a:cubicBezTo>
                    <a:pt x="463" y="94"/>
                    <a:pt x="463" y="94"/>
                    <a:pt x="463" y="94"/>
                  </a:cubicBezTo>
                  <a:cubicBezTo>
                    <a:pt x="461" y="86"/>
                    <a:pt x="461" y="86"/>
                    <a:pt x="461" y="86"/>
                  </a:cubicBezTo>
                  <a:cubicBezTo>
                    <a:pt x="461" y="86"/>
                    <a:pt x="461" y="86"/>
                    <a:pt x="461" y="86"/>
                  </a:cubicBezTo>
                  <a:cubicBezTo>
                    <a:pt x="459" y="71"/>
                    <a:pt x="459" y="71"/>
                    <a:pt x="459" y="71"/>
                  </a:cubicBezTo>
                  <a:cubicBezTo>
                    <a:pt x="459" y="71"/>
                    <a:pt x="459" y="70"/>
                    <a:pt x="459" y="70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4" y="64"/>
                    <a:pt x="464" y="64"/>
                    <a:pt x="464" y="64"/>
                  </a:cubicBezTo>
                  <a:cubicBezTo>
                    <a:pt x="464" y="64"/>
                    <a:pt x="465" y="64"/>
                    <a:pt x="465" y="64"/>
                  </a:cubicBezTo>
                  <a:cubicBezTo>
                    <a:pt x="465" y="64"/>
                    <a:pt x="466" y="64"/>
                    <a:pt x="466" y="64"/>
                  </a:cubicBezTo>
                  <a:cubicBezTo>
                    <a:pt x="466" y="64"/>
                    <a:pt x="467" y="65"/>
                    <a:pt x="467" y="65"/>
                  </a:cubicBezTo>
                  <a:cubicBezTo>
                    <a:pt x="467" y="66"/>
                    <a:pt x="467" y="66"/>
                    <a:pt x="467" y="66"/>
                  </a:cubicBezTo>
                  <a:cubicBezTo>
                    <a:pt x="468" y="62"/>
                    <a:pt x="468" y="62"/>
                    <a:pt x="468" y="62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4" y="52"/>
                    <a:pt x="454" y="52"/>
                    <a:pt x="454" y="52"/>
                  </a:cubicBezTo>
                  <a:cubicBezTo>
                    <a:pt x="449" y="50"/>
                    <a:pt x="449" y="50"/>
                    <a:pt x="449" y="50"/>
                  </a:cubicBezTo>
                  <a:cubicBezTo>
                    <a:pt x="446" y="47"/>
                    <a:pt x="446" y="47"/>
                    <a:pt x="446" y="47"/>
                  </a:cubicBezTo>
                  <a:cubicBezTo>
                    <a:pt x="444" y="42"/>
                    <a:pt x="444" y="42"/>
                    <a:pt x="444" y="42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40" y="47"/>
                    <a:pt x="440" y="47"/>
                    <a:pt x="440" y="47"/>
                  </a:cubicBezTo>
                  <a:cubicBezTo>
                    <a:pt x="417" y="76"/>
                    <a:pt x="417" y="76"/>
                    <a:pt x="417" y="76"/>
                  </a:cubicBezTo>
                  <a:cubicBezTo>
                    <a:pt x="401" y="92"/>
                    <a:pt x="401" y="92"/>
                    <a:pt x="401" y="92"/>
                  </a:cubicBezTo>
                  <a:cubicBezTo>
                    <a:pt x="399" y="90"/>
                    <a:pt x="399" y="90"/>
                    <a:pt x="399" y="90"/>
                  </a:cubicBezTo>
                  <a:cubicBezTo>
                    <a:pt x="396" y="88"/>
                    <a:pt x="396" y="88"/>
                    <a:pt x="396" y="88"/>
                  </a:cubicBezTo>
                  <a:cubicBezTo>
                    <a:pt x="395" y="84"/>
                    <a:pt x="395" y="84"/>
                    <a:pt x="395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86" y="76"/>
                    <a:pt x="386" y="76"/>
                    <a:pt x="386" y="76"/>
                  </a:cubicBezTo>
                  <a:cubicBezTo>
                    <a:pt x="383" y="75"/>
                    <a:pt x="383" y="75"/>
                    <a:pt x="383" y="75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74" y="72"/>
                    <a:pt x="374" y="72"/>
                    <a:pt x="374" y="72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1" y="71"/>
                    <a:pt x="361" y="71"/>
                    <a:pt x="361" y="71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1" y="70"/>
                    <a:pt x="351" y="70"/>
                    <a:pt x="351" y="70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36" y="74"/>
                    <a:pt x="336" y="74"/>
                    <a:pt x="336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13" y="71"/>
                    <a:pt x="313" y="71"/>
                    <a:pt x="313" y="71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8" y="63"/>
                    <a:pt x="308" y="63"/>
                    <a:pt x="308" y="63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11" y="51"/>
                    <a:pt x="311" y="51"/>
                    <a:pt x="311" y="51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298" y="27"/>
                    <a:pt x="298" y="27"/>
                    <a:pt x="298" y="27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93" y="13"/>
                    <a:pt x="293" y="13"/>
                    <a:pt x="293" y="13"/>
                  </a:cubicBezTo>
                  <a:cubicBezTo>
                    <a:pt x="293" y="9"/>
                    <a:pt x="293" y="9"/>
                    <a:pt x="293" y="9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58" y="4"/>
                    <a:pt x="258" y="4"/>
                    <a:pt x="258" y="4"/>
                  </a:cubicBezTo>
                  <a:cubicBezTo>
                    <a:pt x="229" y="2"/>
                    <a:pt x="229" y="2"/>
                    <a:pt x="229" y="2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rgbClr val="BC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3" name="Freeform 113">
              <a:extLst>
                <a:ext uri="{FF2B5EF4-FFF2-40B4-BE49-F238E27FC236}">
                  <a16:creationId xmlns:a16="http://schemas.microsoft.com/office/drawing/2014/main" id="{43ACDFBF-F077-4FDB-838F-C10388F13AC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202330" y="2990713"/>
              <a:ext cx="51894" cy="25847"/>
            </a:xfrm>
            <a:custGeom>
              <a:avLst/>
              <a:gdLst>
                <a:gd name="T0" fmla="*/ 2147483646 w 48"/>
                <a:gd name="T1" fmla="*/ 2147483646 h 23"/>
                <a:gd name="T2" fmla="*/ 2147483646 w 48"/>
                <a:gd name="T3" fmla="*/ 2147483646 h 23"/>
                <a:gd name="T4" fmla="*/ 2147483646 w 48"/>
                <a:gd name="T5" fmla="*/ 2147483646 h 23"/>
                <a:gd name="T6" fmla="*/ 2147483646 w 48"/>
                <a:gd name="T7" fmla="*/ 2147483646 h 23"/>
                <a:gd name="T8" fmla="*/ 2147483646 w 48"/>
                <a:gd name="T9" fmla="*/ 2147483646 h 23"/>
                <a:gd name="T10" fmla="*/ 0 w 48"/>
                <a:gd name="T11" fmla="*/ 0 h 23"/>
                <a:gd name="T12" fmla="*/ 0 w 48"/>
                <a:gd name="T13" fmla="*/ 2147483646 h 23"/>
                <a:gd name="T14" fmla="*/ 2147483646 w 48"/>
                <a:gd name="T15" fmla="*/ 2147483646 h 23"/>
                <a:gd name="T16" fmla="*/ 2147483646 w 48"/>
                <a:gd name="T17" fmla="*/ 2147483646 h 23"/>
                <a:gd name="T18" fmla="*/ 0 w 48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3">
                  <a:moveTo>
                    <a:pt x="40" y="19"/>
                  </a:moveTo>
                  <a:lnTo>
                    <a:pt x="46" y="23"/>
                  </a:lnTo>
                  <a:lnTo>
                    <a:pt x="48" y="23"/>
                  </a:lnTo>
                  <a:lnTo>
                    <a:pt x="40" y="19"/>
                  </a:lnTo>
                  <a:close/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4" name="Freeform 114">
              <a:extLst>
                <a:ext uri="{FF2B5EF4-FFF2-40B4-BE49-F238E27FC236}">
                  <a16:creationId xmlns:a16="http://schemas.microsoft.com/office/drawing/2014/main" id="{61BD00E4-17EE-4CC6-92BF-9A7C36FD015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202330" y="2990713"/>
              <a:ext cx="51894" cy="25847"/>
            </a:xfrm>
            <a:custGeom>
              <a:avLst/>
              <a:gdLst>
                <a:gd name="T0" fmla="*/ 2147483646 w 48"/>
                <a:gd name="T1" fmla="*/ 2147483646 h 23"/>
                <a:gd name="T2" fmla="*/ 2147483646 w 48"/>
                <a:gd name="T3" fmla="*/ 2147483646 h 23"/>
                <a:gd name="T4" fmla="*/ 2147483646 w 48"/>
                <a:gd name="T5" fmla="*/ 2147483646 h 23"/>
                <a:gd name="T6" fmla="*/ 2147483646 w 48"/>
                <a:gd name="T7" fmla="*/ 2147483646 h 23"/>
                <a:gd name="T8" fmla="*/ 2147483646 w 48"/>
                <a:gd name="T9" fmla="*/ 2147483646 h 23"/>
                <a:gd name="T10" fmla="*/ 0 w 48"/>
                <a:gd name="T11" fmla="*/ 0 h 23"/>
                <a:gd name="T12" fmla="*/ 0 w 48"/>
                <a:gd name="T13" fmla="*/ 2147483646 h 23"/>
                <a:gd name="T14" fmla="*/ 2147483646 w 48"/>
                <a:gd name="T15" fmla="*/ 2147483646 h 23"/>
                <a:gd name="T16" fmla="*/ 2147483646 w 48"/>
                <a:gd name="T17" fmla="*/ 2147483646 h 23"/>
                <a:gd name="T18" fmla="*/ 0 w 48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3">
                  <a:moveTo>
                    <a:pt x="40" y="19"/>
                  </a:moveTo>
                  <a:lnTo>
                    <a:pt x="46" y="23"/>
                  </a:lnTo>
                  <a:lnTo>
                    <a:pt x="48" y="23"/>
                  </a:lnTo>
                  <a:lnTo>
                    <a:pt x="40" y="19"/>
                  </a:lnTo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5" name="Freeform 115">
              <a:extLst>
                <a:ext uri="{FF2B5EF4-FFF2-40B4-BE49-F238E27FC236}">
                  <a16:creationId xmlns:a16="http://schemas.microsoft.com/office/drawing/2014/main" id="{C7D7C258-45A0-4379-B44F-E7D09F903CBD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82101" y="2989481"/>
              <a:ext cx="64867" cy="190782"/>
            </a:xfrm>
            <a:custGeom>
              <a:avLst/>
              <a:gdLst>
                <a:gd name="T0" fmla="*/ 2147483646 w 45"/>
                <a:gd name="T1" fmla="*/ 2147483646 h 126"/>
                <a:gd name="T2" fmla="*/ 0 w 45"/>
                <a:gd name="T3" fmla="*/ 2147483646 h 126"/>
                <a:gd name="T4" fmla="*/ 2147483646 w 45"/>
                <a:gd name="T5" fmla="*/ 2147483646 h 126"/>
                <a:gd name="T6" fmla="*/ 2147483646 w 45"/>
                <a:gd name="T7" fmla="*/ 2147483646 h 126"/>
                <a:gd name="T8" fmla="*/ 2147483646 w 45"/>
                <a:gd name="T9" fmla="*/ 2147483646 h 126"/>
                <a:gd name="T10" fmla="*/ 2147483646 w 45"/>
                <a:gd name="T11" fmla="*/ 2147483646 h 126"/>
                <a:gd name="T12" fmla="*/ 2147483646 w 45"/>
                <a:gd name="T13" fmla="*/ 2147483646 h 126"/>
                <a:gd name="T14" fmla="*/ 2147483646 w 45"/>
                <a:gd name="T15" fmla="*/ 2147483646 h 126"/>
                <a:gd name="T16" fmla="*/ 2147483646 w 45"/>
                <a:gd name="T17" fmla="*/ 2147483646 h 126"/>
                <a:gd name="T18" fmla="*/ 2147483646 w 45"/>
                <a:gd name="T19" fmla="*/ 2147483646 h 126"/>
                <a:gd name="T20" fmla="*/ 2147483646 w 45"/>
                <a:gd name="T21" fmla="*/ 2147483646 h 126"/>
                <a:gd name="T22" fmla="*/ 2147483646 w 45"/>
                <a:gd name="T23" fmla="*/ 2147483646 h 126"/>
                <a:gd name="T24" fmla="*/ 2147483646 w 45"/>
                <a:gd name="T25" fmla="*/ 2147483646 h 126"/>
                <a:gd name="T26" fmla="*/ 2147483646 w 45"/>
                <a:gd name="T27" fmla="*/ 2147483646 h 126"/>
                <a:gd name="T28" fmla="*/ 2147483646 w 45"/>
                <a:gd name="T29" fmla="*/ 2147483646 h 126"/>
                <a:gd name="T30" fmla="*/ 2147483646 w 45"/>
                <a:gd name="T31" fmla="*/ 2147483646 h 126"/>
                <a:gd name="T32" fmla="*/ 2147483646 w 45"/>
                <a:gd name="T33" fmla="*/ 2147483646 h 126"/>
                <a:gd name="T34" fmla="*/ 2147483646 w 45"/>
                <a:gd name="T35" fmla="*/ 2147483646 h 126"/>
                <a:gd name="T36" fmla="*/ 2147483646 w 45"/>
                <a:gd name="T37" fmla="*/ 2147483646 h 126"/>
                <a:gd name="T38" fmla="*/ 2147483646 w 45"/>
                <a:gd name="T39" fmla="*/ 2147483646 h 126"/>
                <a:gd name="T40" fmla="*/ 2147483646 w 45"/>
                <a:gd name="T41" fmla="*/ 2147483646 h 126"/>
                <a:gd name="T42" fmla="*/ 2147483646 w 45"/>
                <a:gd name="T43" fmla="*/ 2147483646 h 126"/>
                <a:gd name="T44" fmla="*/ 2147483646 w 45"/>
                <a:gd name="T45" fmla="*/ 2147483646 h 126"/>
                <a:gd name="T46" fmla="*/ 2147483646 w 45"/>
                <a:gd name="T47" fmla="*/ 2147483646 h 126"/>
                <a:gd name="T48" fmla="*/ 2147483646 w 45"/>
                <a:gd name="T49" fmla="*/ 2147483646 h 126"/>
                <a:gd name="T50" fmla="*/ 2147483646 w 45"/>
                <a:gd name="T51" fmla="*/ 2147483646 h 126"/>
                <a:gd name="T52" fmla="*/ 2147483646 w 45"/>
                <a:gd name="T53" fmla="*/ 2147483646 h 126"/>
                <a:gd name="T54" fmla="*/ 2147483646 w 45"/>
                <a:gd name="T55" fmla="*/ 2147483646 h 126"/>
                <a:gd name="T56" fmla="*/ 2147483646 w 45"/>
                <a:gd name="T57" fmla="*/ 2147483646 h 126"/>
                <a:gd name="T58" fmla="*/ 2147483646 w 45"/>
                <a:gd name="T59" fmla="*/ 2147483646 h 126"/>
                <a:gd name="T60" fmla="*/ 2147483646 w 45"/>
                <a:gd name="T61" fmla="*/ 2147483646 h 126"/>
                <a:gd name="T62" fmla="*/ 2147483646 w 45"/>
                <a:gd name="T63" fmla="*/ 2147483646 h 126"/>
                <a:gd name="T64" fmla="*/ 2147483646 w 45"/>
                <a:gd name="T65" fmla="*/ 0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" h="126">
                  <a:moveTo>
                    <a:pt x="5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1C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6" name="Freeform 116">
              <a:extLst>
                <a:ext uri="{FF2B5EF4-FFF2-40B4-BE49-F238E27FC236}">
                  <a16:creationId xmlns:a16="http://schemas.microsoft.com/office/drawing/2014/main" id="{B1D8A000-0C06-4DA1-8087-12CF86DAF03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082030" y="2937786"/>
              <a:ext cx="572015" cy="1446248"/>
            </a:xfrm>
            <a:custGeom>
              <a:avLst/>
              <a:gdLst>
                <a:gd name="T0" fmla="*/ 2147483646 w 389"/>
                <a:gd name="T1" fmla="*/ 2147483646 h 957"/>
                <a:gd name="T2" fmla="*/ 2147483646 w 389"/>
                <a:gd name="T3" fmla="*/ 2147483646 h 957"/>
                <a:gd name="T4" fmla="*/ 2147483646 w 389"/>
                <a:gd name="T5" fmla="*/ 2147483646 h 957"/>
                <a:gd name="T6" fmla="*/ 2147483646 w 389"/>
                <a:gd name="T7" fmla="*/ 2147483646 h 957"/>
                <a:gd name="T8" fmla="*/ 2147483646 w 389"/>
                <a:gd name="T9" fmla="*/ 2147483646 h 957"/>
                <a:gd name="T10" fmla="*/ 2147483646 w 389"/>
                <a:gd name="T11" fmla="*/ 2147483646 h 957"/>
                <a:gd name="T12" fmla="*/ 2147483646 w 389"/>
                <a:gd name="T13" fmla="*/ 2147483646 h 957"/>
                <a:gd name="T14" fmla="*/ 2147483646 w 389"/>
                <a:gd name="T15" fmla="*/ 2147483646 h 957"/>
                <a:gd name="T16" fmla="*/ 2147483646 w 389"/>
                <a:gd name="T17" fmla="*/ 2147483646 h 957"/>
                <a:gd name="T18" fmla="*/ 2147483646 w 389"/>
                <a:gd name="T19" fmla="*/ 2147483646 h 957"/>
                <a:gd name="T20" fmla="*/ 2147483646 w 389"/>
                <a:gd name="T21" fmla="*/ 2147483646 h 957"/>
                <a:gd name="T22" fmla="*/ 2147483646 w 389"/>
                <a:gd name="T23" fmla="*/ 2147483646 h 957"/>
                <a:gd name="T24" fmla="*/ 2147483646 w 389"/>
                <a:gd name="T25" fmla="*/ 2147483646 h 957"/>
                <a:gd name="T26" fmla="*/ 2147483646 w 389"/>
                <a:gd name="T27" fmla="*/ 2147483646 h 957"/>
                <a:gd name="T28" fmla="*/ 2147483646 w 389"/>
                <a:gd name="T29" fmla="*/ 2147483646 h 957"/>
                <a:gd name="T30" fmla="*/ 2147483646 w 389"/>
                <a:gd name="T31" fmla="*/ 2147483646 h 957"/>
                <a:gd name="T32" fmla="*/ 2147483646 w 389"/>
                <a:gd name="T33" fmla="*/ 2147483646 h 957"/>
                <a:gd name="T34" fmla="*/ 2147483646 w 389"/>
                <a:gd name="T35" fmla="*/ 2147483646 h 957"/>
                <a:gd name="T36" fmla="*/ 2147483646 w 389"/>
                <a:gd name="T37" fmla="*/ 2147483646 h 957"/>
                <a:gd name="T38" fmla="*/ 2147483646 w 389"/>
                <a:gd name="T39" fmla="*/ 2147483646 h 957"/>
                <a:gd name="T40" fmla="*/ 2147483646 w 389"/>
                <a:gd name="T41" fmla="*/ 2147483646 h 957"/>
                <a:gd name="T42" fmla="*/ 2147483646 w 389"/>
                <a:gd name="T43" fmla="*/ 2147483646 h 957"/>
                <a:gd name="T44" fmla="*/ 2147483646 w 389"/>
                <a:gd name="T45" fmla="*/ 2147483646 h 957"/>
                <a:gd name="T46" fmla="*/ 2147483646 w 389"/>
                <a:gd name="T47" fmla="*/ 2147483646 h 957"/>
                <a:gd name="T48" fmla="*/ 2147483646 w 389"/>
                <a:gd name="T49" fmla="*/ 2147483646 h 957"/>
                <a:gd name="T50" fmla="*/ 2147483646 w 389"/>
                <a:gd name="T51" fmla="*/ 2147483646 h 957"/>
                <a:gd name="T52" fmla="*/ 2147483646 w 389"/>
                <a:gd name="T53" fmla="*/ 2147483646 h 957"/>
                <a:gd name="T54" fmla="*/ 2147483646 w 389"/>
                <a:gd name="T55" fmla="*/ 2147483646 h 957"/>
                <a:gd name="T56" fmla="*/ 2147483646 w 389"/>
                <a:gd name="T57" fmla="*/ 2147483646 h 957"/>
                <a:gd name="T58" fmla="*/ 2147483646 w 389"/>
                <a:gd name="T59" fmla="*/ 2147483646 h 957"/>
                <a:gd name="T60" fmla="*/ 2147483646 w 389"/>
                <a:gd name="T61" fmla="*/ 2147483646 h 957"/>
                <a:gd name="T62" fmla="*/ 2147483646 w 389"/>
                <a:gd name="T63" fmla="*/ 2147483646 h 957"/>
                <a:gd name="T64" fmla="*/ 2147483646 w 389"/>
                <a:gd name="T65" fmla="*/ 2147483646 h 957"/>
                <a:gd name="T66" fmla="*/ 2147483646 w 389"/>
                <a:gd name="T67" fmla="*/ 2147483646 h 957"/>
                <a:gd name="T68" fmla="*/ 2147483646 w 389"/>
                <a:gd name="T69" fmla="*/ 2147483646 h 957"/>
                <a:gd name="T70" fmla="*/ 2147483646 w 389"/>
                <a:gd name="T71" fmla="*/ 2147483646 h 957"/>
                <a:gd name="T72" fmla="*/ 2147483646 w 389"/>
                <a:gd name="T73" fmla="*/ 2147483646 h 957"/>
                <a:gd name="T74" fmla="*/ 2147483646 w 389"/>
                <a:gd name="T75" fmla="*/ 2147483646 h 957"/>
                <a:gd name="T76" fmla="*/ 2147483646 w 389"/>
                <a:gd name="T77" fmla="*/ 2147483646 h 957"/>
                <a:gd name="T78" fmla="*/ 2147483646 w 389"/>
                <a:gd name="T79" fmla="*/ 2147483646 h 957"/>
                <a:gd name="T80" fmla="*/ 2147483646 w 389"/>
                <a:gd name="T81" fmla="*/ 2147483646 h 957"/>
                <a:gd name="T82" fmla="*/ 2147483646 w 389"/>
                <a:gd name="T83" fmla="*/ 2147483646 h 957"/>
                <a:gd name="T84" fmla="*/ 2147483646 w 389"/>
                <a:gd name="T85" fmla="*/ 2147483646 h 957"/>
                <a:gd name="T86" fmla="*/ 2147483646 w 389"/>
                <a:gd name="T87" fmla="*/ 2147483646 h 957"/>
                <a:gd name="T88" fmla="*/ 2147483646 w 389"/>
                <a:gd name="T89" fmla="*/ 2147483646 h 957"/>
                <a:gd name="T90" fmla="*/ 2147483646 w 389"/>
                <a:gd name="T91" fmla="*/ 2147483646 h 957"/>
                <a:gd name="T92" fmla="*/ 2147483646 w 389"/>
                <a:gd name="T93" fmla="*/ 2147483646 h 957"/>
                <a:gd name="T94" fmla="*/ 2147483646 w 389"/>
                <a:gd name="T95" fmla="*/ 2147483646 h 957"/>
                <a:gd name="T96" fmla="*/ 2147483646 w 389"/>
                <a:gd name="T97" fmla="*/ 2147483646 h 957"/>
                <a:gd name="T98" fmla="*/ 2147483646 w 389"/>
                <a:gd name="T99" fmla="*/ 2147483646 h 957"/>
                <a:gd name="T100" fmla="*/ 2147483646 w 389"/>
                <a:gd name="T101" fmla="*/ 2147483646 h 957"/>
                <a:gd name="T102" fmla="*/ 2147483646 w 389"/>
                <a:gd name="T103" fmla="*/ 2147483646 h 957"/>
                <a:gd name="T104" fmla="*/ 2147483646 w 389"/>
                <a:gd name="T105" fmla="*/ 2147483646 h 957"/>
                <a:gd name="T106" fmla="*/ 2147483646 w 389"/>
                <a:gd name="T107" fmla="*/ 2147483646 h 957"/>
                <a:gd name="T108" fmla="*/ 2147483646 w 389"/>
                <a:gd name="T109" fmla="*/ 2147483646 h 957"/>
                <a:gd name="T110" fmla="*/ 2147483646 w 389"/>
                <a:gd name="T111" fmla="*/ 2147483646 h 957"/>
                <a:gd name="T112" fmla="*/ 2147483646 w 389"/>
                <a:gd name="T113" fmla="*/ 2147483646 h 957"/>
                <a:gd name="T114" fmla="*/ 2147483646 w 389"/>
                <a:gd name="T115" fmla="*/ 2147483646 h 957"/>
                <a:gd name="T116" fmla="*/ 2147483646 w 389"/>
                <a:gd name="T117" fmla="*/ 2147483646 h 957"/>
                <a:gd name="T118" fmla="*/ 2147483646 w 389"/>
                <a:gd name="T119" fmla="*/ 2147483646 h 957"/>
                <a:gd name="T120" fmla="*/ 2147483646 w 389"/>
                <a:gd name="T121" fmla="*/ 2147483646 h 957"/>
                <a:gd name="T122" fmla="*/ 2147483646 w 389"/>
                <a:gd name="T123" fmla="*/ 2147483646 h 9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9" h="957">
                  <a:moveTo>
                    <a:pt x="77" y="18"/>
                  </a:moveTo>
                  <a:cubicBezTo>
                    <a:pt x="77" y="23"/>
                    <a:pt x="77" y="23"/>
                    <a:pt x="77" y="23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24" y="54"/>
                    <a:pt x="124" y="54"/>
                    <a:pt x="124" y="54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7" y="52"/>
                    <a:pt x="207" y="52"/>
                    <a:pt x="207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6" y="51"/>
                    <a:pt x="216" y="51"/>
                    <a:pt x="216" y="51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31" y="61"/>
                    <a:pt x="231" y="61"/>
                    <a:pt x="231" y="61"/>
                  </a:cubicBezTo>
                  <a:cubicBezTo>
                    <a:pt x="231" y="61"/>
                    <a:pt x="231" y="61"/>
                    <a:pt x="231" y="61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92" y="92"/>
                    <a:pt x="292" y="92"/>
                    <a:pt x="292" y="92"/>
                  </a:cubicBezTo>
                  <a:cubicBezTo>
                    <a:pt x="301" y="94"/>
                    <a:pt x="301" y="94"/>
                    <a:pt x="301" y="94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15" y="99"/>
                    <a:pt x="315" y="99"/>
                    <a:pt x="315" y="99"/>
                  </a:cubicBezTo>
                  <a:cubicBezTo>
                    <a:pt x="324" y="100"/>
                    <a:pt x="324" y="100"/>
                    <a:pt x="324" y="100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55" y="106"/>
                    <a:pt x="355" y="106"/>
                    <a:pt x="355" y="106"/>
                  </a:cubicBezTo>
                  <a:cubicBezTo>
                    <a:pt x="355" y="107"/>
                    <a:pt x="355" y="107"/>
                    <a:pt x="355" y="107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8" y="123"/>
                    <a:pt x="368" y="123"/>
                    <a:pt x="368" y="123"/>
                  </a:cubicBezTo>
                  <a:cubicBezTo>
                    <a:pt x="368" y="123"/>
                    <a:pt x="368" y="123"/>
                    <a:pt x="368" y="123"/>
                  </a:cubicBezTo>
                  <a:cubicBezTo>
                    <a:pt x="368" y="128"/>
                    <a:pt x="368" y="128"/>
                    <a:pt x="368" y="128"/>
                  </a:cubicBezTo>
                  <a:cubicBezTo>
                    <a:pt x="368" y="128"/>
                    <a:pt x="368" y="128"/>
                    <a:pt x="368" y="128"/>
                  </a:cubicBezTo>
                  <a:cubicBezTo>
                    <a:pt x="369" y="136"/>
                    <a:pt x="369" y="136"/>
                    <a:pt x="369" y="136"/>
                  </a:cubicBezTo>
                  <a:cubicBezTo>
                    <a:pt x="370" y="141"/>
                    <a:pt x="370" y="141"/>
                    <a:pt x="370" y="141"/>
                  </a:cubicBezTo>
                  <a:cubicBezTo>
                    <a:pt x="370" y="142"/>
                    <a:pt x="370" y="142"/>
                    <a:pt x="370" y="142"/>
                  </a:cubicBezTo>
                  <a:cubicBezTo>
                    <a:pt x="369" y="146"/>
                    <a:pt x="369" y="146"/>
                    <a:pt x="369" y="146"/>
                  </a:cubicBezTo>
                  <a:cubicBezTo>
                    <a:pt x="369" y="147"/>
                    <a:pt x="369" y="147"/>
                    <a:pt x="369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6"/>
                    <a:pt x="365" y="146"/>
                    <a:pt x="365" y="146"/>
                  </a:cubicBezTo>
                  <a:cubicBezTo>
                    <a:pt x="363" y="144"/>
                    <a:pt x="363" y="144"/>
                    <a:pt x="363" y="144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58" y="140"/>
                    <a:pt x="358" y="140"/>
                    <a:pt x="358" y="140"/>
                  </a:cubicBezTo>
                  <a:cubicBezTo>
                    <a:pt x="357" y="140"/>
                    <a:pt x="357" y="140"/>
                    <a:pt x="357" y="140"/>
                  </a:cubicBezTo>
                  <a:cubicBezTo>
                    <a:pt x="355" y="137"/>
                    <a:pt x="355" y="137"/>
                    <a:pt x="355" y="137"/>
                  </a:cubicBezTo>
                  <a:cubicBezTo>
                    <a:pt x="348" y="136"/>
                    <a:pt x="348" y="136"/>
                    <a:pt x="348" y="136"/>
                  </a:cubicBezTo>
                  <a:cubicBezTo>
                    <a:pt x="348" y="136"/>
                    <a:pt x="348" y="136"/>
                    <a:pt x="348" y="136"/>
                  </a:cubicBezTo>
                  <a:cubicBezTo>
                    <a:pt x="343" y="134"/>
                    <a:pt x="343" y="134"/>
                    <a:pt x="343" y="134"/>
                  </a:cubicBezTo>
                  <a:cubicBezTo>
                    <a:pt x="338" y="136"/>
                    <a:pt x="338" y="136"/>
                    <a:pt x="338" y="136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6" y="145"/>
                    <a:pt x="326" y="145"/>
                    <a:pt x="326" y="145"/>
                  </a:cubicBezTo>
                  <a:cubicBezTo>
                    <a:pt x="324" y="146"/>
                    <a:pt x="324" y="146"/>
                    <a:pt x="324" y="146"/>
                  </a:cubicBezTo>
                  <a:cubicBezTo>
                    <a:pt x="319" y="147"/>
                    <a:pt x="319" y="147"/>
                    <a:pt x="319" y="147"/>
                  </a:cubicBezTo>
                  <a:cubicBezTo>
                    <a:pt x="317" y="150"/>
                    <a:pt x="317" y="150"/>
                    <a:pt x="317" y="150"/>
                  </a:cubicBezTo>
                  <a:cubicBezTo>
                    <a:pt x="315" y="153"/>
                    <a:pt x="315" y="153"/>
                    <a:pt x="315" y="153"/>
                  </a:cubicBezTo>
                  <a:cubicBezTo>
                    <a:pt x="314" y="154"/>
                    <a:pt x="314" y="154"/>
                    <a:pt x="314" y="154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298" y="161"/>
                    <a:pt x="298" y="161"/>
                    <a:pt x="298" y="161"/>
                  </a:cubicBezTo>
                  <a:cubicBezTo>
                    <a:pt x="298" y="161"/>
                    <a:pt x="298" y="161"/>
                    <a:pt x="298" y="161"/>
                  </a:cubicBezTo>
                  <a:cubicBezTo>
                    <a:pt x="288" y="166"/>
                    <a:pt x="288" y="166"/>
                    <a:pt x="288" y="166"/>
                  </a:cubicBezTo>
                  <a:cubicBezTo>
                    <a:pt x="286" y="170"/>
                    <a:pt x="286" y="170"/>
                    <a:pt x="286" y="170"/>
                  </a:cubicBezTo>
                  <a:cubicBezTo>
                    <a:pt x="287" y="175"/>
                    <a:pt x="287" y="175"/>
                    <a:pt x="287" y="175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8" y="170"/>
                    <a:pt x="298" y="170"/>
                    <a:pt x="298" y="170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10" y="163"/>
                    <a:pt x="310" y="163"/>
                    <a:pt x="310" y="163"/>
                  </a:cubicBezTo>
                  <a:cubicBezTo>
                    <a:pt x="313" y="163"/>
                    <a:pt x="313" y="163"/>
                    <a:pt x="313" y="163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30" y="152"/>
                    <a:pt x="330" y="152"/>
                    <a:pt x="330" y="152"/>
                  </a:cubicBezTo>
                  <a:cubicBezTo>
                    <a:pt x="330" y="152"/>
                    <a:pt x="330" y="152"/>
                    <a:pt x="330" y="152"/>
                  </a:cubicBezTo>
                  <a:cubicBezTo>
                    <a:pt x="336" y="151"/>
                    <a:pt x="336" y="151"/>
                    <a:pt x="336" y="151"/>
                  </a:cubicBezTo>
                  <a:cubicBezTo>
                    <a:pt x="342" y="148"/>
                    <a:pt x="342" y="148"/>
                    <a:pt x="342" y="148"/>
                  </a:cubicBezTo>
                  <a:cubicBezTo>
                    <a:pt x="342" y="148"/>
                    <a:pt x="342" y="148"/>
                    <a:pt x="342" y="148"/>
                  </a:cubicBezTo>
                  <a:cubicBezTo>
                    <a:pt x="350" y="148"/>
                    <a:pt x="350" y="148"/>
                    <a:pt x="350" y="148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6" y="150"/>
                    <a:pt x="356" y="150"/>
                    <a:pt x="356" y="150"/>
                  </a:cubicBezTo>
                  <a:cubicBezTo>
                    <a:pt x="356" y="150"/>
                    <a:pt x="356" y="150"/>
                    <a:pt x="356" y="150"/>
                  </a:cubicBezTo>
                  <a:cubicBezTo>
                    <a:pt x="361" y="152"/>
                    <a:pt x="361" y="152"/>
                    <a:pt x="361" y="152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8" y="155"/>
                    <a:pt x="368" y="155"/>
                    <a:pt x="368" y="155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8" y="166"/>
                    <a:pt x="368" y="166"/>
                    <a:pt x="368" y="166"/>
                  </a:cubicBezTo>
                  <a:cubicBezTo>
                    <a:pt x="368" y="166"/>
                    <a:pt x="368" y="166"/>
                    <a:pt x="368" y="166"/>
                  </a:cubicBezTo>
                  <a:cubicBezTo>
                    <a:pt x="366" y="172"/>
                    <a:pt x="366" y="172"/>
                    <a:pt x="366" y="172"/>
                  </a:cubicBezTo>
                  <a:cubicBezTo>
                    <a:pt x="365" y="173"/>
                    <a:pt x="365" y="173"/>
                    <a:pt x="365" y="173"/>
                  </a:cubicBezTo>
                  <a:cubicBezTo>
                    <a:pt x="359" y="178"/>
                    <a:pt x="359" y="178"/>
                    <a:pt x="359" y="178"/>
                  </a:cubicBezTo>
                  <a:cubicBezTo>
                    <a:pt x="359" y="178"/>
                    <a:pt x="359" y="178"/>
                    <a:pt x="359" y="178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47" y="184"/>
                    <a:pt x="347" y="184"/>
                    <a:pt x="347" y="184"/>
                  </a:cubicBezTo>
                  <a:cubicBezTo>
                    <a:pt x="349" y="187"/>
                    <a:pt x="349" y="187"/>
                    <a:pt x="349" y="187"/>
                  </a:cubicBezTo>
                  <a:cubicBezTo>
                    <a:pt x="349" y="188"/>
                    <a:pt x="349" y="188"/>
                    <a:pt x="349" y="188"/>
                  </a:cubicBezTo>
                  <a:cubicBezTo>
                    <a:pt x="347" y="192"/>
                    <a:pt x="347" y="192"/>
                    <a:pt x="347" y="192"/>
                  </a:cubicBezTo>
                  <a:cubicBezTo>
                    <a:pt x="347" y="192"/>
                    <a:pt x="347" y="192"/>
                    <a:pt x="347" y="192"/>
                  </a:cubicBezTo>
                  <a:cubicBezTo>
                    <a:pt x="339" y="195"/>
                    <a:pt x="339" y="195"/>
                    <a:pt x="339" y="195"/>
                  </a:cubicBezTo>
                  <a:cubicBezTo>
                    <a:pt x="339" y="195"/>
                    <a:pt x="339" y="195"/>
                    <a:pt x="339" y="195"/>
                  </a:cubicBezTo>
                  <a:cubicBezTo>
                    <a:pt x="333" y="193"/>
                    <a:pt x="333" y="193"/>
                    <a:pt x="333" y="193"/>
                  </a:cubicBezTo>
                  <a:cubicBezTo>
                    <a:pt x="330" y="193"/>
                    <a:pt x="330" y="193"/>
                    <a:pt x="330" y="193"/>
                  </a:cubicBezTo>
                  <a:cubicBezTo>
                    <a:pt x="330" y="195"/>
                    <a:pt x="330" y="195"/>
                    <a:pt x="330" y="195"/>
                  </a:cubicBezTo>
                  <a:cubicBezTo>
                    <a:pt x="333" y="199"/>
                    <a:pt x="333" y="199"/>
                    <a:pt x="333" y="199"/>
                  </a:cubicBezTo>
                  <a:cubicBezTo>
                    <a:pt x="333" y="199"/>
                    <a:pt x="333" y="199"/>
                    <a:pt x="333" y="199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335" y="205"/>
                    <a:pt x="335" y="205"/>
                    <a:pt x="335" y="205"/>
                  </a:cubicBezTo>
                  <a:cubicBezTo>
                    <a:pt x="333" y="209"/>
                    <a:pt x="333" y="209"/>
                    <a:pt x="333" y="209"/>
                  </a:cubicBezTo>
                  <a:cubicBezTo>
                    <a:pt x="333" y="212"/>
                    <a:pt x="333" y="212"/>
                    <a:pt x="333" y="212"/>
                  </a:cubicBezTo>
                  <a:cubicBezTo>
                    <a:pt x="334" y="214"/>
                    <a:pt x="334" y="214"/>
                    <a:pt x="334" y="214"/>
                  </a:cubicBezTo>
                  <a:cubicBezTo>
                    <a:pt x="337" y="214"/>
                    <a:pt x="337" y="214"/>
                    <a:pt x="337" y="214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1" y="209"/>
                    <a:pt x="341" y="209"/>
                    <a:pt x="341" y="209"/>
                  </a:cubicBezTo>
                  <a:cubicBezTo>
                    <a:pt x="341" y="209"/>
                    <a:pt x="341" y="209"/>
                    <a:pt x="341" y="209"/>
                  </a:cubicBezTo>
                  <a:cubicBezTo>
                    <a:pt x="344" y="206"/>
                    <a:pt x="344" y="206"/>
                    <a:pt x="344" y="206"/>
                  </a:cubicBezTo>
                  <a:cubicBezTo>
                    <a:pt x="344" y="205"/>
                    <a:pt x="344" y="205"/>
                    <a:pt x="344" y="205"/>
                  </a:cubicBezTo>
                  <a:cubicBezTo>
                    <a:pt x="349" y="206"/>
                    <a:pt x="349" y="206"/>
                    <a:pt x="349" y="206"/>
                  </a:cubicBezTo>
                  <a:cubicBezTo>
                    <a:pt x="349" y="207"/>
                    <a:pt x="349" y="207"/>
                    <a:pt x="349" y="207"/>
                  </a:cubicBezTo>
                  <a:cubicBezTo>
                    <a:pt x="350" y="209"/>
                    <a:pt x="350" y="209"/>
                    <a:pt x="350" y="209"/>
                  </a:cubicBezTo>
                  <a:cubicBezTo>
                    <a:pt x="354" y="210"/>
                    <a:pt x="354" y="210"/>
                    <a:pt x="354" y="210"/>
                  </a:cubicBezTo>
                  <a:cubicBezTo>
                    <a:pt x="356" y="207"/>
                    <a:pt x="356" y="207"/>
                    <a:pt x="356" y="207"/>
                  </a:cubicBezTo>
                  <a:cubicBezTo>
                    <a:pt x="357" y="205"/>
                    <a:pt x="357" y="205"/>
                    <a:pt x="357" y="205"/>
                  </a:cubicBezTo>
                  <a:cubicBezTo>
                    <a:pt x="357" y="205"/>
                    <a:pt x="357" y="205"/>
                    <a:pt x="357" y="205"/>
                  </a:cubicBezTo>
                  <a:cubicBezTo>
                    <a:pt x="359" y="202"/>
                    <a:pt x="359" y="202"/>
                    <a:pt x="359" y="202"/>
                  </a:cubicBezTo>
                  <a:cubicBezTo>
                    <a:pt x="358" y="197"/>
                    <a:pt x="358" y="197"/>
                    <a:pt x="358" y="197"/>
                  </a:cubicBezTo>
                  <a:cubicBezTo>
                    <a:pt x="358" y="197"/>
                    <a:pt x="358" y="197"/>
                    <a:pt x="358" y="197"/>
                  </a:cubicBezTo>
                  <a:cubicBezTo>
                    <a:pt x="362" y="195"/>
                    <a:pt x="362" y="195"/>
                    <a:pt x="362" y="195"/>
                  </a:cubicBezTo>
                  <a:cubicBezTo>
                    <a:pt x="363" y="194"/>
                    <a:pt x="363" y="194"/>
                    <a:pt x="363" y="194"/>
                  </a:cubicBezTo>
                  <a:cubicBezTo>
                    <a:pt x="367" y="195"/>
                    <a:pt x="367" y="195"/>
                    <a:pt x="367" y="195"/>
                  </a:cubicBezTo>
                  <a:cubicBezTo>
                    <a:pt x="370" y="195"/>
                    <a:pt x="370" y="195"/>
                    <a:pt x="370" y="195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377" y="180"/>
                    <a:pt x="377" y="180"/>
                    <a:pt x="377" y="180"/>
                  </a:cubicBezTo>
                  <a:cubicBezTo>
                    <a:pt x="378" y="173"/>
                    <a:pt x="378" y="173"/>
                    <a:pt x="378" y="173"/>
                  </a:cubicBezTo>
                  <a:cubicBezTo>
                    <a:pt x="378" y="173"/>
                    <a:pt x="378" y="173"/>
                    <a:pt x="378" y="173"/>
                  </a:cubicBezTo>
                  <a:cubicBezTo>
                    <a:pt x="380" y="163"/>
                    <a:pt x="380" y="163"/>
                    <a:pt x="380" y="163"/>
                  </a:cubicBezTo>
                  <a:cubicBezTo>
                    <a:pt x="379" y="155"/>
                    <a:pt x="379" y="155"/>
                    <a:pt x="379" y="155"/>
                  </a:cubicBezTo>
                  <a:cubicBezTo>
                    <a:pt x="379" y="155"/>
                    <a:pt x="379" y="155"/>
                    <a:pt x="379" y="155"/>
                  </a:cubicBezTo>
                  <a:cubicBezTo>
                    <a:pt x="378" y="144"/>
                    <a:pt x="378" y="144"/>
                    <a:pt x="378" y="144"/>
                  </a:cubicBezTo>
                  <a:cubicBezTo>
                    <a:pt x="378" y="144"/>
                    <a:pt x="378" y="144"/>
                    <a:pt x="378" y="144"/>
                  </a:cubicBezTo>
                  <a:cubicBezTo>
                    <a:pt x="378" y="140"/>
                    <a:pt x="378" y="140"/>
                    <a:pt x="378" y="140"/>
                  </a:cubicBezTo>
                  <a:cubicBezTo>
                    <a:pt x="377" y="135"/>
                    <a:pt x="377" y="135"/>
                    <a:pt x="377" y="135"/>
                  </a:cubicBezTo>
                  <a:cubicBezTo>
                    <a:pt x="377" y="135"/>
                    <a:pt x="377" y="135"/>
                    <a:pt x="377" y="135"/>
                  </a:cubicBezTo>
                  <a:cubicBezTo>
                    <a:pt x="377" y="131"/>
                    <a:pt x="377" y="131"/>
                    <a:pt x="377" y="131"/>
                  </a:cubicBezTo>
                  <a:cubicBezTo>
                    <a:pt x="377" y="131"/>
                    <a:pt x="377" y="131"/>
                    <a:pt x="377" y="131"/>
                  </a:cubicBezTo>
                  <a:cubicBezTo>
                    <a:pt x="377" y="128"/>
                    <a:pt x="377" y="128"/>
                    <a:pt x="377" y="128"/>
                  </a:cubicBezTo>
                  <a:cubicBezTo>
                    <a:pt x="376" y="120"/>
                    <a:pt x="376" y="120"/>
                    <a:pt x="376" y="120"/>
                  </a:cubicBezTo>
                  <a:cubicBezTo>
                    <a:pt x="376" y="120"/>
                    <a:pt x="376" y="120"/>
                    <a:pt x="376" y="120"/>
                  </a:cubicBezTo>
                  <a:cubicBezTo>
                    <a:pt x="376" y="115"/>
                    <a:pt x="376" y="115"/>
                    <a:pt x="376" y="115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66" y="94"/>
                    <a:pt x="366" y="94"/>
                    <a:pt x="366" y="94"/>
                  </a:cubicBezTo>
                  <a:cubicBezTo>
                    <a:pt x="366" y="94"/>
                    <a:pt x="366" y="94"/>
                    <a:pt x="366" y="94"/>
                  </a:cubicBezTo>
                  <a:cubicBezTo>
                    <a:pt x="361" y="82"/>
                    <a:pt x="361" y="82"/>
                    <a:pt x="361" y="82"/>
                  </a:cubicBezTo>
                  <a:cubicBezTo>
                    <a:pt x="361" y="81"/>
                    <a:pt x="361" y="81"/>
                    <a:pt x="361" y="81"/>
                  </a:cubicBezTo>
                  <a:cubicBezTo>
                    <a:pt x="361" y="78"/>
                    <a:pt x="361" y="78"/>
                    <a:pt x="361" y="78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363" y="73"/>
                    <a:pt x="363" y="73"/>
                    <a:pt x="363" y="73"/>
                  </a:cubicBezTo>
                  <a:cubicBezTo>
                    <a:pt x="363" y="69"/>
                    <a:pt x="363" y="69"/>
                    <a:pt x="363" y="69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2" y="66"/>
                    <a:pt x="352" y="66"/>
                    <a:pt x="352" y="66"/>
                  </a:cubicBezTo>
                  <a:cubicBezTo>
                    <a:pt x="352" y="66"/>
                    <a:pt x="352" y="66"/>
                    <a:pt x="352" y="66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64"/>
                    <a:pt x="345" y="64"/>
                    <a:pt x="345" y="64"/>
                  </a:cubicBezTo>
                  <a:cubicBezTo>
                    <a:pt x="344" y="58"/>
                    <a:pt x="344" y="58"/>
                    <a:pt x="344" y="58"/>
                  </a:cubicBezTo>
                  <a:cubicBezTo>
                    <a:pt x="344" y="58"/>
                    <a:pt x="344" y="58"/>
                    <a:pt x="344" y="58"/>
                  </a:cubicBezTo>
                  <a:cubicBezTo>
                    <a:pt x="344" y="52"/>
                    <a:pt x="344" y="52"/>
                    <a:pt x="344" y="52"/>
                  </a:cubicBezTo>
                  <a:cubicBezTo>
                    <a:pt x="344" y="49"/>
                    <a:pt x="344" y="49"/>
                    <a:pt x="344" y="49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337" y="41"/>
                    <a:pt x="337" y="41"/>
                    <a:pt x="337" y="41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37"/>
                    <a:pt x="337" y="37"/>
                    <a:pt x="337" y="37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340" y="34"/>
                    <a:pt x="340" y="34"/>
                    <a:pt x="340" y="34"/>
                  </a:cubicBezTo>
                  <a:cubicBezTo>
                    <a:pt x="340" y="34"/>
                    <a:pt x="340" y="34"/>
                    <a:pt x="340" y="34"/>
                  </a:cubicBezTo>
                  <a:cubicBezTo>
                    <a:pt x="345" y="33"/>
                    <a:pt x="345" y="33"/>
                    <a:pt x="345" y="33"/>
                  </a:cubicBezTo>
                  <a:cubicBezTo>
                    <a:pt x="346" y="33"/>
                    <a:pt x="346" y="33"/>
                    <a:pt x="346" y="33"/>
                  </a:cubicBezTo>
                  <a:cubicBezTo>
                    <a:pt x="349" y="35"/>
                    <a:pt x="349" y="35"/>
                    <a:pt x="349" y="35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64" y="48"/>
                    <a:pt x="364" y="48"/>
                    <a:pt x="364" y="48"/>
                  </a:cubicBezTo>
                  <a:cubicBezTo>
                    <a:pt x="364" y="48"/>
                    <a:pt x="364" y="48"/>
                    <a:pt x="364" y="48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4" y="71"/>
                    <a:pt x="374" y="71"/>
                    <a:pt x="374" y="71"/>
                  </a:cubicBezTo>
                  <a:cubicBezTo>
                    <a:pt x="374" y="71"/>
                    <a:pt x="374" y="71"/>
                    <a:pt x="374" y="71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78" y="81"/>
                    <a:pt x="378" y="81"/>
                    <a:pt x="378" y="81"/>
                  </a:cubicBezTo>
                  <a:cubicBezTo>
                    <a:pt x="378" y="82"/>
                    <a:pt x="378" y="82"/>
                    <a:pt x="378" y="82"/>
                  </a:cubicBezTo>
                  <a:cubicBezTo>
                    <a:pt x="378" y="88"/>
                    <a:pt x="378" y="88"/>
                    <a:pt x="378" y="88"/>
                  </a:cubicBezTo>
                  <a:cubicBezTo>
                    <a:pt x="379" y="98"/>
                    <a:pt x="379" y="98"/>
                    <a:pt x="379" y="98"/>
                  </a:cubicBezTo>
                  <a:cubicBezTo>
                    <a:pt x="382" y="108"/>
                    <a:pt x="382" y="108"/>
                    <a:pt x="382" y="108"/>
                  </a:cubicBezTo>
                  <a:cubicBezTo>
                    <a:pt x="382" y="108"/>
                    <a:pt x="382" y="108"/>
                    <a:pt x="382" y="108"/>
                  </a:cubicBezTo>
                  <a:cubicBezTo>
                    <a:pt x="382" y="116"/>
                    <a:pt x="382" y="116"/>
                    <a:pt x="382" y="116"/>
                  </a:cubicBezTo>
                  <a:cubicBezTo>
                    <a:pt x="383" y="124"/>
                    <a:pt x="383" y="124"/>
                    <a:pt x="383" y="124"/>
                  </a:cubicBezTo>
                  <a:cubicBezTo>
                    <a:pt x="385" y="130"/>
                    <a:pt x="385" y="130"/>
                    <a:pt x="385" y="130"/>
                  </a:cubicBezTo>
                  <a:cubicBezTo>
                    <a:pt x="385" y="130"/>
                    <a:pt x="385" y="130"/>
                    <a:pt x="385" y="130"/>
                  </a:cubicBezTo>
                  <a:cubicBezTo>
                    <a:pt x="386" y="132"/>
                    <a:pt x="386" y="132"/>
                    <a:pt x="386" y="132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6" y="143"/>
                    <a:pt x="386" y="143"/>
                    <a:pt x="386" y="143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3" y="175"/>
                    <a:pt x="383" y="175"/>
                    <a:pt x="383" y="175"/>
                  </a:cubicBezTo>
                  <a:cubicBezTo>
                    <a:pt x="383" y="189"/>
                    <a:pt x="383" y="189"/>
                    <a:pt x="383" y="189"/>
                  </a:cubicBezTo>
                  <a:cubicBezTo>
                    <a:pt x="385" y="200"/>
                    <a:pt x="385" y="200"/>
                    <a:pt x="385" y="200"/>
                  </a:cubicBezTo>
                  <a:cubicBezTo>
                    <a:pt x="385" y="200"/>
                    <a:pt x="385" y="200"/>
                    <a:pt x="385" y="200"/>
                  </a:cubicBezTo>
                  <a:cubicBezTo>
                    <a:pt x="384" y="207"/>
                    <a:pt x="384" y="207"/>
                    <a:pt x="384" y="207"/>
                  </a:cubicBezTo>
                  <a:cubicBezTo>
                    <a:pt x="384" y="207"/>
                    <a:pt x="384" y="207"/>
                    <a:pt x="384" y="207"/>
                  </a:cubicBezTo>
                  <a:cubicBezTo>
                    <a:pt x="384" y="209"/>
                    <a:pt x="384" y="209"/>
                    <a:pt x="384" y="209"/>
                  </a:cubicBezTo>
                  <a:cubicBezTo>
                    <a:pt x="381" y="219"/>
                    <a:pt x="381" y="219"/>
                    <a:pt x="381" y="219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376" y="227"/>
                    <a:pt x="376" y="227"/>
                    <a:pt x="376" y="227"/>
                  </a:cubicBezTo>
                  <a:cubicBezTo>
                    <a:pt x="374" y="235"/>
                    <a:pt x="374" y="235"/>
                    <a:pt x="374" y="235"/>
                  </a:cubicBezTo>
                  <a:cubicBezTo>
                    <a:pt x="373" y="247"/>
                    <a:pt x="373" y="247"/>
                    <a:pt x="373" y="247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64"/>
                    <a:pt x="374" y="264"/>
                    <a:pt x="374" y="264"/>
                  </a:cubicBezTo>
                  <a:cubicBezTo>
                    <a:pt x="374" y="264"/>
                    <a:pt x="374" y="264"/>
                    <a:pt x="374" y="264"/>
                  </a:cubicBezTo>
                  <a:cubicBezTo>
                    <a:pt x="372" y="277"/>
                    <a:pt x="372" y="277"/>
                    <a:pt x="372" y="277"/>
                  </a:cubicBezTo>
                  <a:cubicBezTo>
                    <a:pt x="372" y="277"/>
                    <a:pt x="372" y="277"/>
                    <a:pt x="372" y="277"/>
                  </a:cubicBezTo>
                  <a:cubicBezTo>
                    <a:pt x="369" y="287"/>
                    <a:pt x="369" y="287"/>
                    <a:pt x="369" y="287"/>
                  </a:cubicBezTo>
                  <a:cubicBezTo>
                    <a:pt x="367" y="295"/>
                    <a:pt x="367" y="295"/>
                    <a:pt x="367" y="295"/>
                  </a:cubicBezTo>
                  <a:cubicBezTo>
                    <a:pt x="367" y="295"/>
                    <a:pt x="367" y="295"/>
                    <a:pt x="367" y="295"/>
                  </a:cubicBezTo>
                  <a:cubicBezTo>
                    <a:pt x="362" y="307"/>
                    <a:pt x="362" y="307"/>
                    <a:pt x="362" y="307"/>
                  </a:cubicBezTo>
                  <a:cubicBezTo>
                    <a:pt x="362" y="308"/>
                    <a:pt x="362" y="308"/>
                    <a:pt x="362" y="308"/>
                  </a:cubicBezTo>
                  <a:cubicBezTo>
                    <a:pt x="357" y="315"/>
                    <a:pt x="357" y="315"/>
                    <a:pt x="357" y="315"/>
                  </a:cubicBezTo>
                  <a:cubicBezTo>
                    <a:pt x="355" y="320"/>
                    <a:pt x="355" y="320"/>
                    <a:pt x="355" y="320"/>
                  </a:cubicBezTo>
                  <a:cubicBezTo>
                    <a:pt x="352" y="328"/>
                    <a:pt x="352" y="328"/>
                    <a:pt x="352" y="328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52" y="342"/>
                    <a:pt x="352" y="342"/>
                    <a:pt x="352" y="342"/>
                  </a:cubicBezTo>
                  <a:cubicBezTo>
                    <a:pt x="352" y="348"/>
                    <a:pt x="352" y="348"/>
                    <a:pt x="352" y="348"/>
                  </a:cubicBezTo>
                  <a:cubicBezTo>
                    <a:pt x="352" y="348"/>
                    <a:pt x="352" y="348"/>
                    <a:pt x="352" y="348"/>
                  </a:cubicBezTo>
                  <a:cubicBezTo>
                    <a:pt x="349" y="356"/>
                    <a:pt x="349" y="356"/>
                    <a:pt x="349" y="356"/>
                  </a:cubicBezTo>
                  <a:cubicBezTo>
                    <a:pt x="349" y="356"/>
                    <a:pt x="349" y="356"/>
                    <a:pt x="349" y="356"/>
                  </a:cubicBezTo>
                  <a:cubicBezTo>
                    <a:pt x="344" y="366"/>
                    <a:pt x="344" y="366"/>
                    <a:pt x="344" y="366"/>
                  </a:cubicBezTo>
                  <a:cubicBezTo>
                    <a:pt x="341" y="376"/>
                    <a:pt x="341" y="376"/>
                    <a:pt x="341" y="376"/>
                  </a:cubicBezTo>
                  <a:cubicBezTo>
                    <a:pt x="341" y="376"/>
                    <a:pt x="341" y="376"/>
                    <a:pt x="341" y="376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1" y="379"/>
                    <a:pt x="331" y="379"/>
                    <a:pt x="331" y="379"/>
                  </a:cubicBezTo>
                  <a:cubicBezTo>
                    <a:pt x="325" y="376"/>
                    <a:pt x="325" y="376"/>
                    <a:pt x="325" y="376"/>
                  </a:cubicBezTo>
                  <a:cubicBezTo>
                    <a:pt x="325" y="376"/>
                    <a:pt x="325" y="376"/>
                    <a:pt x="325" y="376"/>
                  </a:cubicBezTo>
                  <a:cubicBezTo>
                    <a:pt x="322" y="374"/>
                    <a:pt x="322" y="374"/>
                    <a:pt x="322" y="374"/>
                  </a:cubicBezTo>
                  <a:cubicBezTo>
                    <a:pt x="322" y="374"/>
                    <a:pt x="322" y="374"/>
                    <a:pt x="322" y="374"/>
                  </a:cubicBezTo>
                  <a:cubicBezTo>
                    <a:pt x="319" y="370"/>
                    <a:pt x="319" y="370"/>
                    <a:pt x="319" y="370"/>
                  </a:cubicBezTo>
                  <a:cubicBezTo>
                    <a:pt x="315" y="370"/>
                    <a:pt x="315" y="370"/>
                    <a:pt x="315" y="370"/>
                  </a:cubicBezTo>
                  <a:cubicBezTo>
                    <a:pt x="314" y="372"/>
                    <a:pt x="314" y="372"/>
                    <a:pt x="314" y="372"/>
                  </a:cubicBezTo>
                  <a:cubicBezTo>
                    <a:pt x="314" y="372"/>
                    <a:pt x="314" y="372"/>
                    <a:pt x="314" y="372"/>
                  </a:cubicBezTo>
                  <a:cubicBezTo>
                    <a:pt x="312" y="376"/>
                    <a:pt x="312" y="376"/>
                    <a:pt x="312" y="376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06" y="377"/>
                    <a:pt x="306" y="377"/>
                    <a:pt x="306" y="377"/>
                  </a:cubicBezTo>
                  <a:cubicBezTo>
                    <a:pt x="305" y="377"/>
                    <a:pt x="305" y="377"/>
                    <a:pt x="305" y="377"/>
                  </a:cubicBezTo>
                  <a:cubicBezTo>
                    <a:pt x="302" y="375"/>
                    <a:pt x="302" y="375"/>
                    <a:pt x="302" y="375"/>
                  </a:cubicBezTo>
                  <a:cubicBezTo>
                    <a:pt x="302" y="375"/>
                    <a:pt x="302" y="375"/>
                    <a:pt x="302" y="375"/>
                  </a:cubicBezTo>
                  <a:cubicBezTo>
                    <a:pt x="298" y="371"/>
                    <a:pt x="298" y="371"/>
                    <a:pt x="298" y="371"/>
                  </a:cubicBezTo>
                  <a:cubicBezTo>
                    <a:pt x="293" y="370"/>
                    <a:pt x="293" y="370"/>
                    <a:pt x="293" y="370"/>
                  </a:cubicBezTo>
                  <a:cubicBezTo>
                    <a:pt x="291" y="374"/>
                    <a:pt x="291" y="374"/>
                    <a:pt x="291" y="374"/>
                  </a:cubicBezTo>
                  <a:cubicBezTo>
                    <a:pt x="291" y="376"/>
                    <a:pt x="291" y="376"/>
                    <a:pt x="291" y="376"/>
                  </a:cubicBezTo>
                  <a:cubicBezTo>
                    <a:pt x="294" y="379"/>
                    <a:pt x="294" y="379"/>
                    <a:pt x="294" y="379"/>
                  </a:cubicBezTo>
                  <a:cubicBezTo>
                    <a:pt x="301" y="385"/>
                    <a:pt x="301" y="385"/>
                    <a:pt x="301" y="385"/>
                  </a:cubicBezTo>
                  <a:cubicBezTo>
                    <a:pt x="309" y="388"/>
                    <a:pt x="309" y="388"/>
                    <a:pt x="309" y="388"/>
                  </a:cubicBezTo>
                  <a:cubicBezTo>
                    <a:pt x="318" y="389"/>
                    <a:pt x="318" y="389"/>
                    <a:pt x="318" y="389"/>
                  </a:cubicBezTo>
                  <a:cubicBezTo>
                    <a:pt x="324" y="387"/>
                    <a:pt x="324" y="387"/>
                    <a:pt x="324" y="387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4" y="385"/>
                    <a:pt x="334" y="385"/>
                    <a:pt x="334" y="385"/>
                  </a:cubicBezTo>
                  <a:cubicBezTo>
                    <a:pt x="335" y="385"/>
                    <a:pt x="335" y="385"/>
                    <a:pt x="335" y="385"/>
                  </a:cubicBezTo>
                  <a:cubicBezTo>
                    <a:pt x="337" y="388"/>
                    <a:pt x="337" y="388"/>
                    <a:pt x="337" y="388"/>
                  </a:cubicBezTo>
                  <a:cubicBezTo>
                    <a:pt x="337" y="389"/>
                    <a:pt x="337" y="389"/>
                    <a:pt x="337" y="389"/>
                  </a:cubicBezTo>
                  <a:cubicBezTo>
                    <a:pt x="337" y="395"/>
                    <a:pt x="337" y="395"/>
                    <a:pt x="337" y="395"/>
                  </a:cubicBezTo>
                  <a:cubicBezTo>
                    <a:pt x="337" y="395"/>
                    <a:pt x="337" y="395"/>
                    <a:pt x="337" y="395"/>
                  </a:cubicBezTo>
                  <a:cubicBezTo>
                    <a:pt x="335" y="401"/>
                    <a:pt x="335" y="401"/>
                    <a:pt x="335" y="401"/>
                  </a:cubicBezTo>
                  <a:cubicBezTo>
                    <a:pt x="335" y="401"/>
                    <a:pt x="335" y="401"/>
                    <a:pt x="335" y="401"/>
                  </a:cubicBezTo>
                  <a:cubicBezTo>
                    <a:pt x="332" y="414"/>
                    <a:pt x="332" y="414"/>
                    <a:pt x="332" y="414"/>
                  </a:cubicBezTo>
                  <a:cubicBezTo>
                    <a:pt x="330" y="423"/>
                    <a:pt x="330" y="423"/>
                    <a:pt x="330" y="423"/>
                  </a:cubicBezTo>
                  <a:cubicBezTo>
                    <a:pt x="330" y="423"/>
                    <a:pt x="330" y="423"/>
                    <a:pt x="330" y="423"/>
                  </a:cubicBezTo>
                  <a:cubicBezTo>
                    <a:pt x="326" y="435"/>
                    <a:pt x="326" y="435"/>
                    <a:pt x="326" y="435"/>
                  </a:cubicBezTo>
                  <a:cubicBezTo>
                    <a:pt x="325" y="449"/>
                    <a:pt x="325" y="449"/>
                    <a:pt x="325" y="449"/>
                  </a:cubicBezTo>
                  <a:cubicBezTo>
                    <a:pt x="325" y="460"/>
                    <a:pt x="325" y="460"/>
                    <a:pt x="325" y="460"/>
                  </a:cubicBezTo>
                  <a:cubicBezTo>
                    <a:pt x="325" y="460"/>
                    <a:pt x="325" y="460"/>
                    <a:pt x="325" y="460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18" y="478"/>
                    <a:pt x="318" y="478"/>
                    <a:pt x="318" y="478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09" y="478"/>
                    <a:pt x="309" y="478"/>
                    <a:pt x="309" y="478"/>
                  </a:cubicBezTo>
                  <a:cubicBezTo>
                    <a:pt x="309" y="478"/>
                    <a:pt x="309" y="478"/>
                    <a:pt x="309" y="478"/>
                  </a:cubicBezTo>
                  <a:cubicBezTo>
                    <a:pt x="305" y="476"/>
                    <a:pt x="305" y="476"/>
                    <a:pt x="305" y="476"/>
                  </a:cubicBezTo>
                  <a:cubicBezTo>
                    <a:pt x="302" y="475"/>
                    <a:pt x="302" y="475"/>
                    <a:pt x="302" y="475"/>
                  </a:cubicBezTo>
                  <a:cubicBezTo>
                    <a:pt x="300" y="476"/>
                    <a:pt x="300" y="476"/>
                    <a:pt x="300" y="476"/>
                  </a:cubicBezTo>
                  <a:cubicBezTo>
                    <a:pt x="300" y="476"/>
                    <a:pt x="300" y="476"/>
                    <a:pt x="300" y="476"/>
                  </a:cubicBezTo>
                  <a:cubicBezTo>
                    <a:pt x="293" y="480"/>
                    <a:pt x="293" y="480"/>
                    <a:pt x="293" y="480"/>
                  </a:cubicBezTo>
                  <a:cubicBezTo>
                    <a:pt x="293" y="480"/>
                    <a:pt x="293" y="480"/>
                    <a:pt x="293" y="480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5" y="484"/>
                    <a:pt x="285" y="484"/>
                    <a:pt x="285" y="484"/>
                  </a:cubicBezTo>
                  <a:cubicBezTo>
                    <a:pt x="279" y="485"/>
                    <a:pt x="279" y="485"/>
                    <a:pt x="279" y="485"/>
                  </a:cubicBezTo>
                  <a:cubicBezTo>
                    <a:pt x="278" y="484"/>
                    <a:pt x="278" y="484"/>
                    <a:pt x="278" y="484"/>
                  </a:cubicBezTo>
                  <a:cubicBezTo>
                    <a:pt x="275" y="482"/>
                    <a:pt x="275" y="482"/>
                    <a:pt x="275" y="482"/>
                  </a:cubicBezTo>
                  <a:cubicBezTo>
                    <a:pt x="274" y="482"/>
                    <a:pt x="274" y="482"/>
                    <a:pt x="274" y="482"/>
                  </a:cubicBezTo>
                  <a:cubicBezTo>
                    <a:pt x="272" y="478"/>
                    <a:pt x="272" y="478"/>
                    <a:pt x="272" y="478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2" y="467"/>
                    <a:pt x="262" y="467"/>
                    <a:pt x="262" y="467"/>
                  </a:cubicBezTo>
                  <a:cubicBezTo>
                    <a:pt x="262" y="467"/>
                    <a:pt x="262" y="467"/>
                    <a:pt x="262" y="467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8" y="458"/>
                    <a:pt x="258" y="458"/>
                    <a:pt x="258" y="458"/>
                  </a:cubicBezTo>
                  <a:cubicBezTo>
                    <a:pt x="257" y="459"/>
                    <a:pt x="257" y="459"/>
                    <a:pt x="257" y="459"/>
                  </a:cubicBezTo>
                  <a:cubicBezTo>
                    <a:pt x="255" y="462"/>
                    <a:pt x="255" y="462"/>
                    <a:pt x="255" y="462"/>
                  </a:cubicBezTo>
                  <a:cubicBezTo>
                    <a:pt x="258" y="477"/>
                    <a:pt x="258" y="477"/>
                    <a:pt x="258" y="477"/>
                  </a:cubicBezTo>
                  <a:cubicBezTo>
                    <a:pt x="259" y="484"/>
                    <a:pt x="259" y="484"/>
                    <a:pt x="259" y="484"/>
                  </a:cubicBezTo>
                  <a:cubicBezTo>
                    <a:pt x="266" y="491"/>
                    <a:pt x="266" y="491"/>
                    <a:pt x="266" y="491"/>
                  </a:cubicBezTo>
                  <a:cubicBezTo>
                    <a:pt x="272" y="491"/>
                    <a:pt x="272" y="491"/>
                    <a:pt x="272" y="491"/>
                  </a:cubicBezTo>
                  <a:cubicBezTo>
                    <a:pt x="272" y="491"/>
                    <a:pt x="272" y="491"/>
                    <a:pt x="272" y="491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9" y="493"/>
                    <a:pt x="289" y="493"/>
                    <a:pt x="289" y="493"/>
                  </a:cubicBezTo>
                  <a:cubicBezTo>
                    <a:pt x="298" y="487"/>
                    <a:pt x="298" y="487"/>
                    <a:pt x="298" y="487"/>
                  </a:cubicBezTo>
                  <a:cubicBezTo>
                    <a:pt x="298" y="487"/>
                    <a:pt x="298" y="487"/>
                    <a:pt x="298" y="487"/>
                  </a:cubicBezTo>
                  <a:cubicBezTo>
                    <a:pt x="309" y="486"/>
                    <a:pt x="309" y="486"/>
                    <a:pt x="309" y="486"/>
                  </a:cubicBezTo>
                  <a:cubicBezTo>
                    <a:pt x="309" y="486"/>
                    <a:pt x="309" y="486"/>
                    <a:pt x="309" y="486"/>
                  </a:cubicBezTo>
                  <a:cubicBezTo>
                    <a:pt x="317" y="487"/>
                    <a:pt x="317" y="487"/>
                    <a:pt x="317" y="487"/>
                  </a:cubicBezTo>
                  <a:cubicBezTo>
                    <a:pt x="318" y="487"/>
                    <a:pt x="318" y="487"/>
                    <a:pt x="318" y="487"/>
                  </a:cubicBezTo>
                  <a:cubicBezTo>
                    <a:pt x="322" y="490"/>
                    <a:pt x="322" y="490"/>
                    <a:pt x="322" y="490"/>
                  </a:cubicBezTo>
                  <a:cubicBezTo>
                    <a:pt x="322" y="490"/>
                    <a:pt x="322" y="490"/>
                    <a:pt x="322" y="490"/>
                  </a:cubicBezTo>
                  <a:cubicBezTo>
                    <a:pt x="322" y="490"/>
                    <a:pt x="322" y="490"/>
                    <a:pt x="322" y="490"/>
                  </a:cubicBezTo>
                  <a:cubicBezTo>
                    <a:pt x="323" y="490"/>
                    <a:pt x="323" y="490"/>
                    <a:pt x="323" y="490"/>
                  </a:cubicBezTo>
                  <a:cubicBezTo>
                    <a:pt x="324" y="493"/>
                    <a:pt x="324" y="493"/>
                    <a:pt x="324" y="493"/>
                  </a:cubicBezTo>
                  <a:cubicBezTo>
                    <a:pt x="325" y="493"/>
                    <a:pt x="325" y="493"/>
                    <a:pt x="325" y="493"/>
                  </a:cubicBezTo>
                  <a:cubicBezTo>
                    <a:pt x="324" y="499"/>
                    <a:pt x="324" y="499"/>
                    <a:pt x="324" y="499"/>
                  </a:cubicBezTo>
                  <a:cubicBezTo>
                    <a:pt x="325" y="507"/>
                    <a:pt x="325" y="507"/>
                    <a:pt x="325" y="507"/>
                  </a:cubicBezTo>
                  <a:cubicBezTo>
                    <a:pt x="325" y="507"/>
                    <a:pt x="325" y="507"/>
                    <a:pt x="325" y="507"/>
                  </a:cubicBezTo>
                  <a:cubicBezTo>
                    <a:pt x="324" y="514"/>
                    <a:pt x="324" y="514"/>
                    <a:pt x="324" y="514"/>
                  </a:cubicBezTo>
                  <a:cubicBezTo>
                    <a:pt x="324" y="514"/>
                    <a:pt x="324" y="514"/>
                    <a:pt x="324" y="514"/>
                  </a:cubicBezTo>
                  <a:cubicBezTo>
                    <a:pt x="322" y="525"/>
                    <a:pt x="322" y="525"/>
                    <a:pt x="322" y="525"/>
                  </a:cubicBezTo>
                  <a:cubicBezTo>
                    <a:pt x="322" y="525"/>
                    <a:pt x="322" y="525"/>
                    <a:pt x="322" y="525"/>
                  </a:cubicBezTo>
                  <a:cubicBezTo>
                    <a:pt x="319" y="533"/>
                    <a:pt x="319" y="533"/>
                    <a:pt x="319" y="533"/>
                  </a:cubicBezTo>
                  <a:cubicBezTo>
                    <a:pt x="319" y="534"/>
                    <a:pt x="319" y="534"/>
                    <a:pt x="319" y="534"/>
                  </a:cubicBezTo>
                  <a:cubicBezTo>
                    <a:pt x="317" y="541"/>
                    <a:pt x="317" y="541"/>
                    <a:pt x="317" y="541"/>
                  </a:cubicBezTo>
                  <a:cubicBezTo>
                    <a:pt x="317" y="541"/>
                    <a:pt x="317" y="541"/>
                    <a:pt x="317" y="541"/>
                  </a:cubicBezTo>
                  <a:cubicBezTo>
                    <a:pt x="313" y="550"/>
                    <a:pt x="313" y="550"/>
                    <a:pt x="313" y="550"/>
                  </a:cubicBezTo>
                  <a:cubicBezTo>
                    <a:pt x="310" y="555"/>
                    <a:pt x="310" y="555"/>
                    <a:pt x="310" y="555"/>
                  </a:cubicBezTo>
                  <a:cubicBezTo>
                    <a:pt x="308" y="563"/>
                    <a:pt x="308" y="563"/>
                    <a:pt x="308" y="563"/>
                  </a:cubicBezTo>
                  <a:cubicBezTo>
                    <a:pt x="308" y="564"/>
                    <a:pt x="308" y="564"/>
                    <a:pt x="308" y="564"/>
                  </a:cubicBezTo>
                  <a:cubicBezTo>
                    <a:pt x="305" y="569"/>
                    <a:pt x="305" y="569"/>
                    <a:pt x="305" y="569"/>
                  </a:cubicBezTo>
                  <a:cubicBezTo>
                    <a:pt x="303" y="581"/>
                    <a:pt x="303" y="581"/>
                    <a:pt x="303" y="581"/>
                  </a:cubicBezTo>
                  <a:cubicBezTo>
                    <a:pt x="303" y="587"/>
                    <a:pt x="303" y="587"/>
                    <a:pt x="303" y="587"/>
                  </a:cubicBezTo>
                  <a:cubicBezTo>
                    <a:pt x="303" y="587"/>
                    <a:pt x="303" y="587"/>
                    <a:pt x="303" y="587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299" y="616"/>
                    <a:pt x="299" y="616"/>
                    <a:pt x="299" y="616"/>
                  </a:cubicBezTo>
                  <a:cubicBezTo>
                    <a:pt x="297" y="638"/>
                    <a:pt x="297" y="638"/>
                    <a:pt x="297" y="638"/>
                  </a:cubicBezTo>
                  <a:cubicBezTo>
                    <a:pt x="297" y="638"/>
                    <a:pt x="297" y="638"/>
                    <a:pt x="297" y="638"/>
                  </a:cubicBezTo>
                  <a:cubicBezTo>
                    <a:pt x="294" y="650"/>
                    <a:pt x="294" y="650"/>
                    <a:pt x="294" y="650"/>
                  </a:cubicBezTo>
                  <a:cubicBezTo>
                    <a:pt x="292" y="660"/>
                    <a:pt x="292" y="660"/>
                    <a:pt x="292" y="660"/>
                  </a:cubicBezTo>
                  <a:cubicBezTo>
                    <a:pt x="292" y="660"/>
                    <a:pt x="292" y="660"/>
                    <a:pt x="292" y="66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87" y="680"/>
                    <a:pt x="287" y="680"/>
                    <a:pt x="287" y="680"/>
                  </a:cubicBezTo>
                  <a:cubicBezTo>
                    <a:pt x="287" y="680"/>
                    <a:pt x="287" y="680"/>
                    <a:pt x="287" y="680"/>
                  </a:cubicBezTo>
                  <a:cubicBezTo>
                    <a:pt x="284" y="695"/>
                    <a:pt x="284" y="695"/>
                    <a:pt x="284" y="695"/>
                  </a:cubicBezTo>
                  <a:cubicBezTo>
                    <a:pt x="284" y="695"/>
                    <a:pt x="284" y="695"/>
                    <a:pt x="284" y="695"/>
                  </a:cubicBezTo>
                  <a:cubicBezTo>
                    <a:pt x="282" y="705"/>
                    <a:pt x="282" y="705"/>
                    <a:pt x="282" y="705"/>
                  </a:cubicBezTo>
                  <a:cubicBezTo>
                    <a:pt x="281" y="720"/>
                    <a:pt x="281" y="720"/>
                    <a:pt x="281" y="720"/>
                  </a:cubicBezTo>
                  <a:cubicBezTo>
                    <a:pt x="281" y="720"/>
                    <a:pt x="281" y="720"/>
                    <a:pt x="281" y="720"/>
                  </a:cubicBezTo>
                  <a:cubicBezTo>
                    <a:pt x="278" y="738"/>
                    <a:pt x="278" y="738"/>
                    <a:pt x="278" y="738"/>
                  </a:cubicBezTo>
                  <a:cubicBezTo>
                    <a:pt x="279" y="749"/>
                    <a:pt x="279" y="749"/>
                    <a:pt x="279" y="749"/>
                  </a:cubicBezTo>
                  <a:cubicBezTo>
                    <a:pt x="279" y="759"/>
                    <a:pt x="279" y="759"/>
                    <a:pt x="279" y="759"/>
                  </a:cubicBezTo>
                  <a:cubicBezTo>
                    <a:pt x="279" y="759"/>
                    <a:pt x="279" y="759"/>
                    <a:pt x="279" y="759"/>
                  </a:cubicBezTo>
                  <a:cubicBezTo>
                    <a:pt x="278" y="768"/>
                    <a:pt x="278" y="768"/>
                    <a:pt x="278" y="768"/>
                  </a:cubicBezTo>
                  <a:cubicBezTo>
                    <a:pt x="278" y="768"/>
                    <a:pt x="278" y="768"/>
                    <a:pt x="278" y="768"/>
                  </a:cubicBezTo>
                  <a:cubicBezTo>
                    <a:pt x="275" y="778"/>
                    <a:pt x="275" y="778"/>
                    <a:pt x="275" y="778"/>
                  </a:cubicBezTo>
                  <a:cubicBezTo>
                    <a:pt x="273" y="788"/>
                    <a:pt x="273" y="788"/>
                    <a:pt x="273" y="788"/>
                  </a:cubicBezTo>
                  <a:cubicBezTo>
                    <a:pt x="272" y="794"/>
                    <a:pt x="272" y="794"/>
                    <a:pt x="272" y="794"/>
                  </a:cubicBezTo>
                  <a:cubicBezTo>
                    <a:pt x="272" y="803"/>
                    <a:pt x="272" y="803"/>
                    <a:pt x="272" y="803"/>
                  </a:cubicBezTo>
                  <a:cubicBezTo>
                    <a:pt x="272" y="803"/>
                    <a:pt x="272" y="803"/>
                    <a:pt x="272" y="803"/>
                  </a:cubicBezTo>
                  <a:cubicBezTo>
                    <a:pt x="270" y="813"/>
                    <a:pt x="270" y="813"/>
                    <a:pt x="270" y="813"/>
                  </a:cubicBezTo>
                  <a:cubicBezTo>
                    <a:pt x="270" y="813"/>
                    <a:pt x="270" y="813"/>
                    <a:pt x="270" y="813"/>
                  </a:cubicBezTo>
                  <a:cubicBezTo>
                    <a:pt x="268" y="818"/>
                    <a:pt x="268" y="818"/>
                    <a:pt x="268" y="818"/>
                  </a:cubicBezTo>
                  <a:cubicBezTo>
                    <a:pt x="266" y="824"/>
                    <a:pt x="266" y="824"/>
                    <a:pt x="266" y="824"/>
                  </a:cubicBezTo>
                  <a:cubicBezTo>
                    <a:pt x="265" y="833"/>
                    <a:pt x="265" y="833"/>
                    <a:pt x="265" y="833"/>
                  </a:cubicBezTo>
                  <a:cubicBezTo>
                    <a:pt x="265" y="841"/>
                    <a:pt x="265" y="841"/>
                    <a:pt x="265" y="841"/>
                  </a:cubicBezTo>
                  <a:cubicBezTo>
                    <a:pt x="265" y="848"/>
                    <a:pt x="265" y="848"/>
                    <a:pt x="265" y="848"/>
                  </a:cubicBezTo>
                  <a:cubicBezTo>
                    <a:pt x="265" y="853"/>
                    <a:pt x="265" y="853"/>
                    <a:pt x="265" y="853"/>
                  </a:cubicBezTo>
                  <a:cubicBezTo>
                    <a:pt x="265" y="853"/>
                    <a:pt x="265" y="853"/>
                    <a:pt x="265" y="853"/>
                  </a:cubicBezTo>
                  <a:cubicBezTo>
                    <a:pt x="264" y="860"/>
                    <a:pt x="264" y="860"/>
                    <a:pt x="264" y="860"/>
                  </a:cubicBezTo>
                  <a:cubicBezTo>
                    <a:pt x="264" y="860"/>
                    <a:pt x="264" y="860"/>
                    <a:pt x="264" y="860"/>
                  </a:cubicBezTo>
                  <a:cubicBezTo>
                    <a:pt x="262" y="866"/>
                    <a:pt x="262" y="866"/>
                    <a:pt x="262" y="866"/>
                  </a:cubicBezTo>
                  <a:cubicBezTo>
                    <a:pt x="261" y="870"/>
                    <a:pt x="261" y="870"/>
                    <a:pt x="261" y="870"/>
                  </a:cubicBezTo>
                  <a:cubicBezTo>
                    <a:pt x="260" y="870"/>
                    <a:pt x="260" y="870"/>
                    <a:pt x="260" y="870"/>
                  </a:cubicBezTo>
                  <a:cubicBezTo>
                    <a:pt x="258" y="873"/>
                    <a:pt x="258" y="873"/>
                    <a:pt x="258" y="873"/>
                  </a:cubicBezTo>
                  <a:cubicBezTo>
                    <a:pt x="257" y="876"/>
                    <a:pt x="257" y="876"/>
                    <a:pt x="257" y="876"/>
                  </a:cubicBezTo>
                  <a:cubicBezTo>
                    <a:pt x="257" y="876"/>
                    <a:pt x="257" y="876"/>
                    <a:pt x="257" y="876"/>
                  </a:cubicBezTo>
                  <a:cubicBezTo>
                    <a:pt x="256" y="877"/>
                    <a:pt x="256" y="877"/>
                    <a:pt x="256" y="877"/>
                  </a:cubicBezTo>
                  <a:cubicBezTo>
                    <a:pt x="256" y="877"/>
                    <a:pt x="256" y="877"/>
                    <a:pt x="256" y="877"/>
                  </a:cubicBezTo>
                  <a:cubicBezTo>
                    <a:pt x="252" y="877"/>
                    <a:pt x="252" y="877"/>
                    <a:pt x="252" y="877"/>
                  </a:cubicBezTo>
                  <a:cubicBezTo>
                    <a:pt x="251" y="877"/>
                    <a:pt x="251" y="877"/>
                    <a:pt x="251" y="877"/>
                  </a:cubicBezTo>
                  <a:cubicBezTo>
                    <a:pt x="249" y="873"/>
                    <a:pt x="249" y="873"/>
                    <a:pt x="249" y="873"/>
                  </a:cubicBezTo>
                  <a:cubicBezTo>
                    <a:pt x="246" y="872"/>
                    <a:pt x="246" y="872"/>
                    <a:pt x="246" y="872"/>
                  </a:cubicBezTo>
                  <a:cubicBezTo>
                    <a:pt x="242" y="871"/>
                    <a:pt x="242" y="871"/>
                    <a:pt x="242" y="871"/>
                  </a:cubicBezTo>
                  <a:cubicBezTo>
                    <a:pt x="239" y="871"/>
                    <a:pt x="239" y="871"/>
                    <a:pt x="239" y="871"/>
                  </a:cubicBezTo>
                  <a:cubicBezTo>
                    <a:pt x="239" y="871"/>
                    <a:pt x="239" y="871"/>
                    <a:pt x="239" y="871"/>
                  </a:cubicBezTo>
                  <a:cubicBezTo>
                    <a:pt x="239" y="871"/>
                    <a:pt x="239" y="871"/>
                    <a:pt x="239" y="871"/>
                  </a:cubicBezTo>
                  <a:cubicBezTo>
                    <a:pt x="239" y="867"/>
                    <a:pt x="239" y="867"/>
                    <a:pt x="239" y="867"/>
                  </a:cubicBezTo>
                  <a:cubicBezTo>
                    <a:pt x="239" y="867"/>
                    <a:pt x="239" y="867"/>
                    <a:pt x="239" y="867"/>
                  </a:cubicBezTo>
                  <a:cubicBezTo>
                    <a:pt x="240" y="865"/>
                    <a:pt x="240" y="865"/>
                    <a:pt x="240" y="865"/>
                  </a:cubicBezTo>
                  <a:cubicBezTo>
                    <a:pt x="240" y="865"/>
                    <a:pt x="240" y="865"/>
                    <a:pt x="240" y="865"/>
                  </a:cubicBezTo>
                  <a:cubicBezTo>
                    <a:pt x="243" y="863"/>
                    <a:pt x="243" y="863"/>
                    <a:pt x="243" y="863"/>
                  </a:cubicBezTo>
                  <a:cubicBezTo>
                    <a:pt x="243" y="863"/>
                    <a:pt x="243" y="863"/>
                    <a:pt x="243" y="863"/>
                  </a:cubicBezTo>
                  <a:cubicBezTo>
                    <a:pt x="247" y="865"/>
                    <a:pt x="247" y="865"/>
                    <a:pt x="247" y="865"/>
                  </a:cubicBezTo>
                  <a:cubicBezTo>
                    <a:pt x="251" y="865"/>
                    <a:pt x="251" y="865"/>
                    <a:pt x="251" y="865"/>
                  </a:cubicBezTo>
                  <a:cubicBezTo>
                    <a:pt x="253" y="861"/>
                    <a:pt x="253" y="861"/>
                    <a:pt x="253" y="861"/>
                  </a:cubicBezTo>
                  <a:cubicBezTo>
                    <a:pt x="253" y="857"/>
                    <a:pt x="253" y="857"/>
                    <a:pt x="253" y="857"/>
                  </a:cubicBezTo>
                  <a:cubicBezTo>
                    <a:pt x="251" y="852"/>
                    <a:pt x="251" y="852"/>
                    <a:pt x="251" y="852"/>
                  </a:cubicBezTo>
                  <a:cubicBezTo>
                    <a:pt x="251" y="852"/>
                    <a:pt x="251" y="852"/>
                    <a:pt x="251" y="852"/>
                  </a:cubicBezTo>
                  <a:cubicBezTo>
                    <a:pt x="250" y="847"/>
                    <a:pt x="250" y="847"/>
                    <a:pt x="250" y="847"/>
                  </a:cubicBezTo>
                  <a:cubicBezTo>
                    <a:pt x="250" y="847"/>
                    <a:pt x="250" y="847"/>
                    <a:pt x="250" y="847"/>
                  </a:cubicBezTo>
                  <a:cubicBezTo>
                    <a:pt x="250" y="841"/>
                    <a:pt x="250" y="841"/>
                    <a:pt x="250" y="841"/>
                  </a:cubicBezTo>
                  <a:cubicBezTo>
                    <a:pt x="250" y="838"/>
                    <a:pt x="250" y="838"/>
                    <a:pt x="250" y="838"/>
                  </a:cubicBezTo>
                  <a:cubicBezTo>
                    <a:pt x="250" y="838"/>
                    <a:pt x="250" y="838"/>
                    <a:pt x="250" y="838"/>
                  </a:cubicBezTo>
                  <a:cubicBezTo>
                    <a:pt x="252" y="834"/>
                    <a:pt x="252" y="834"/>
                    <a:pt x="252" y="834"/>
                  </a:cubicBezTo>
                  <a:cubicBezTo>
                    <a:pt x="256" y="826"/>
                    <a:pt x="256" y="826"/>
                    <a:pt x="256" y="826"/>
                  </a:cubicBezTo>
                  <a:cubicBezTo>
                    <a:pt x="259" y="818"/>
                    <a:pt x="259" y="818"/>
                    <a:pt x="259" y="818"/>
                  </a:cubicBezTo>
                  <a:cubicBezTo>
                    <a:pt x="259" y="814"/>
                    <a:pt x="259" y="814"/>
                    <a:pt x="259" y="814"/>
                  </a:cubicBezTo>
                  <a:cubicBezTo>
                    <a:pt x="259" y="803"/>
                    <a:pt x="259" y="803"/>
                    <a:pt x="259" y="803"/>
                  </a:cubicBezTo>
                  <a:cubicBezTo>
                    <a:pt x="258" y="793"/>
                    <a:pt x="258" y="793"/>
                    <a:pt x="258" y="793"/>
                  </a:cubicBezTo>
                  <a:cubicBezTo>
                    <a:pt x="258" y="793"/>
                    <a:pt x="258" y="793"/>
                    <a:pt x="258" y="793"/>
                  </a:cubicBezTo>
                  <a:cubicBezTo>
                    <a:pt x="259" y="783"/>
                    <a:pt x="259" y="783"/>
                    <a:pt x="259" y="783"/>
                  </a:cubicBezTo>
                  <a:cubicBezTo>
                    <a:pt x="259" y="783"/>
                    <a:pt x="259" y="783"/>
                    <a:pt x="259" y="783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3" y="763"/>
                    <a:pt x="263" y="763"/>
                    <a:pt x="263" y="763"/>
                  </a:cubicBezTo>
                  <a:cubicBezTo>
                    <a:pt x="263" y="754"/>
                    <a:pt x="263" y="754"/>
                    <a:pt x="263" y="754"/>
                  </a:cubicBezTo>
                  <a:cubicBezTo>
                    <a:pt x="263" y="749"/>
                    <a:pt x="263" y="749"/>
                    <a:pt x="263" y="749"/>
                  </a:cubicBezTo>
                  <a:cubicBezTo>
                    <a:pt x="263" y="749"/>
                    <a:pt x="263" y="749"/>
                    <a:pt x="263" y="749"/>
                  </a:cubicBezTo>
                  <a:cubicBezTo>
                    <a:pt x="263" y="740"/>
                    <a:pt x="263" y="740"/>
                    <a:pt x="263" y="740"/>
                  </a:cubicBezTo>
                  <a:cubicBezTo>
                    <a:pt x="263" y="740"/>
                    <a:pt x="263" y="740"/>
                    <a:pt x="263" y="740"/>
                  </a:cubicBezTo>
                  <a:cubicBezTo>
                    <a:pt x="263" y="735"/>
                    <a:pt x="263" y="735"/>
                    <a:pt x="263" y="735"/>
                  </a:cubicBezTo>
                  <a:cubicBezTo>
                    <a:pt x="263" y="735"/>
                    <a:pt x="263" y="735"/>
                    <a:pt x="263" y="735"/>
                  </a:cubicBezTo>
                  <a:cubicBezTo>
                    <a:pt x="265" y="728"/>
                    <a:pt x="265" y="728"/>
                    <a:pt x="265" y="728"/>
                  </a:cubicBezTo>
                  <a:cubicBezTo>
                    <a:pt x="265" y="728"/>
                    <a:pt x="265" y="728"/>
                    <a:pt x="265" y="728"/>
                  </a:cubicBezTo>
                  <a:cubicBezTo>
                    <a:pt x="266" y="719"/>
                    <a:pt x="266" y="719"/>
                    <a:pt x="266" y="719"/>
                  </a:cubicBezTo>
                  <a:cubicBezTo>
                    <a:pt x="267" y="710"/>
                    <a:pt x="267" y="710"/>
                    <a:pt x="267" y="710"/>
                  </a:cubicBezTo>
                  <a:cubicBezTo>
                    <a:pt x="267" y="710"/>
                    <a:pt x="267" y="710"/>
                    <a:pt x="267" y="710"/>
                  </a:cubicBezTo>
                  <a:cubicBezTo>
                    <a:pt x="269" y="701"/>
                    <a:pt x="269" y="701"/>
                    <a:pt x="269" y="701"/>
                  </a:cubicBezTo>
                  <a:cubicBezTo>
                    <a:pt x="269" y="701"/>
                    <a:pt x="269" y="701"/>
                    <a:pt x="269" y="701"/>
                  </a:cubicBezTo>
                  <a:cubicBezTo>
                    <a:pt x="271" y="697"/>
                    <a:pt x="271" y="697"/>
                    <a:pt x="271" y="697"/>
                  </a:cubicBezTo>
                  <a:cubicBezTo>
                    <a:pt x="273" y="693"/>
                    <a:pt x="273" y="693"/>
                    <a:pt x="273" y="693"/>
                  </a:cubicBezTo>
                  <a:cubicBezTo>
                    <a:pt x="273" y="693"/>
                    <a:pt x="273" y="693"/>
                    <a:pt x="273" y="693"/>
                  </a:cubicBezTo>
                  <a:cubicBezTo>
                    <a:pt x="276" y="689"/>
                    <a:pt x="276" y="689"/>
                    <a:pt x="276" y="689"/>
                  </a:cubicBezTo>
                  <a:cubicBezTo>
                    <a:pt x="278" y="683"/>
                    <a:pt x="278" y="683"/>
                    <a:pt x="278" y="683"/>
                  </a:cubicBezTo>
                  <a:cubicBezTo>
                    <a:pt x="279" y="676"/>
                    <a:pt x="279" y="676"/>
                    <a:pt x="279" y="676"/>
                  </a:cubicBezTo>
                  <a:cubicBezTo>
                    <a:pt x="278" y="671"/>
                    <a:pt x="278" y="671"/>
                    <a:pt x="278" y="671"/>
                  </a:cubicBezTo>
                  <a:cubicBezTo>
                    <a:pt x="276" y="666"/>
                    <a:pt x="276" y="666"/>
                    <a:pt x="276" y="666"/>
                  </a:cubicBezTo>
                  <a:cubicBezTo>
                    <a:pt x="272" y="663"/>
                    <a:pt x="272" y="663"/>
                    <a:pt x="272" y="663"/>
                  </a:cubicBezTo>
                  <a:cubicBezTo>
                    <a:pt x="272" y="663"/>
                    <a:pt x="272" y="663"/>
                    <a:pt x="272" y="663"/>
                  </a:cubicBezTo>
                  <a:cubicBezTo>
                    <a:pt x="270" y="660"/>
                    <a:pt x="270" y="660"/>
                    <a:pt x="270" y="660"/>
                  </a:cubicBezTo>
                  <a:cubicBezTo>
                    <a:pt x="270" y="660"/>
                    <a:pt x="270" y="660"/>
                    <a:pt x="270" y="660"/>
                  </a:cubicBezTo>
                  <a:cubicBezTo>
                    <a:pt x="270" y="656"/>
                    <a:pt x="270" y="656"/>
                    <a:pt x="270" y="656"/>
                  </a:cubicBezTo>
                  <a:cubicBezTo>
                    <a:pt x="270" y="655"/>
                    <a:pt x="270" y="655"/>
                    <a:pt x="270" y="655"/>
                  </a:cubicBezTo>
                  <a:cubicBezTo>
                    <a:pt x="272" y="653"/>
                    <a:pt x="272" y="653"/>
                    <a:pt x="272" y="653"/>
                  </a:cubicBezTo>
                  <a:cubicBezTo>
                    <a:pt x="272" y="653"/>
                    <a:pt x="272" y="653"/>
                    <a:pt x="272" y="653"/>
                  </a:cubicBezTo>
                  <a:cubicBezTo>
                    <a:pt x="277" y="650"/>
                    <a:pt x="277" y="650"/>
                    <a:pt x="277" y="650"/>
                  </a:cubicBezTo>
                  <a:cubicBezTo>
                    <a:pt x="280" y="642"/>
                    <a:pt x="280" y="642"/>
                    <a:pt x="280" y="642"/>
                  </a:cubicBezTo>
                  <a:cubicBezTo>
                    <a:pt x="281" y="634"/>
                    <a:pt x="281" y="634"/>
                    <a:pt x="281" y="634"/>
                  </a:cubicBezTo>
                  <a:cubicBezTo>
                    <a:pt x="283" y="626"/>
                    <a:pt x="283" y="626"/>
                    <a:pt x="283" y="626"/>
                  </a:cubicBezTo>
                  <a:cubicBezTo>
                    <a:pt x="284" y="618"/>
                    <a:pt x="284" y="618"/>
                    <a:pt x="284" y="618"/>
                  </a:cubicBezTo>
                  <a:cubicBezTo>
                    <a:pt x="284" y="618"/>
                    <a:pt x="284" y="618"/>
                    <a:pt x="284" y="618"/>
                  </a:cubicBezTo>
                  <a:cubicBezTo>
                    <a:pt x="287" y="609"/>
                    <a:pt x="287" y="609"/>
                    <a:pt x="287" y="609"/>
                  </a:cubicBezTo>
                  <a:cubicBezTo>
                    <a:pt x="288" y="605"/>
                    <a:pt x="288" y="605"/>
                    <a:pt x="288" y="605"/>
                  </a:cubicBezTo>
                  <a:cubicBezTo>
                    <a:pt x="288" y="604"/>
                    <a:pt x="288" y="604"/>
                    <a:pt x="288" y="604"/>
                  </a:cubicBezTo>
                  <a:cubicBezTo>
                    <a:pt x="292" y="597"/>
                    <a:pt x="292" y="597"/>
                    <a:pt x="292" y="597"/>
                  </a:cubicBezTo>
                  <a:cubicBezTo>
                    <a:pt x="294" y="592"/>
                    <a:pt x="294" y="592"/>
                    <a:pt x="294" y="592"/>
                  </a:cubicBezTo>
                  <a:cubicBezTo>
                    <a:pt x="295" y="587"/>
                    <a:pt x="295" y="587"/>
                    <a:pt x="295" y="587"/>
                  </a:cubicBezTo>
                  <a:cubicBezTo>
                    <a:pt x="297" y="579"/>
                    <a:pt x="297" y="579"/>
                    <a:pt x="297" y="579"/>
                  </a:cubicBezTo>
                  <a:cubicBezTo>
                    <a:pt x="296" y="574"/>
                    <a:pt x="296" y="574"/>
                    <a:pt x="296" y="574"/>
                  </a:cubicBezTo>
                  <a:cubicBezTo>
                    <a:pt x="296" y="574"/>
                    <a:pt x="296" y="574"/>
                    <a:pt x="296" y="574"/>
                  </a:cubicBezTo>
                  <a:cubicBezTo>
                    <a:pt x="296" y="564"/>
                    <a:pt x="296" y="564"/>
                    <a:pt x="296" y="564"/>
                  </a:cubicBezTo>
                  <a:cubicBezTo>
                    <a:pt x="296" y="562"/>
                    <a:pt x="296" y="562"/>
                    <a:pt x="296" y="562"/>
                  </a:cubicBezTo>
                  <a:cubicBezTo>
                    <a:pt x="296" y="555"/>
                    <a:pt x="296" y="555"/>
                    <a:pt x="296" y="555"/>
                  </a:cubicBezTo>
                  <a:cubicBezTo>
                    <a:pt x="296" y="554"/>
                    <a:pt x="296" y="554"/>
                    <a:pt x="296" y="554"/>
                  </a:cubicBezTo>
                  <a:cubicBezTo>
                    <a:pt x="296" y="548"/>
                    <a:pt x="296" y="548"/>
                    <a:pt x="296" y="548"/>
                  </a:cubicBezTo>
                  <a:cubicBezTo>
                    <a:pt x="296" y="548"/>
                    <a:pt x="296" y="548"/>
                    <a:pt x="296" y="548"/>
                  </a:cubicBezTo>
                  <a:cubicBezTo>
                    <a:pt x="298" y="542"/>
                    <a:pt x="298" y="542"/>
                    <a:pt x="298" y="542"/>
                  </a:cubicBezTo>
                  <a:cubicBezTo>
                    <a:pt x="300" y="536"/>
                    <a:pt x="300" y="536"/>
                    <a:pt x="300" y="536"/>
                  </a:cubicBezTo>
                  <a:cubicBezTo>
                    <a:pt x="300" y="536"/>
                    <a:pt x="300" y="536"/>
                    <a:pt x="300" y="536"/>
                  </a:cubicBezTo>
                  <a:cubicBezTo>
                    <a:pt x="302" y="533"/>
                    <a:pt x="302" y="533"/>
                    <a:pt x="302" y="533"/>
                  </a:cubicBezTo>
                  <a:cubicBezTo>
                    <a:pt x="302" y="531"/>
                    <a:pt x="302" y="531"/>
                    <a:pt x="302" y="531"/>
                  </a:cubicBezTo>
                  <a:cubicBezTo>
                    <a:pt x="302" y="531"/>
                    <a:pt x="302" y="531"/>
                    <a:pt x="302" y="531"/>
                  </a:cubicBezTo>
                  <a:cubicBezTo>
                    <a:pt x="294" y="529"/>
                    <a:pt x="294" y="529"/>
                    <a:pt x="294" y="529"/>
                  </a:cubicBezTo>
                  <a:cubicBezTo>
                    <a:pt x="291" y="531"/>
                    <a:pt x="291" y="531"/>
                    <a:pt x="291" y="531"/>
                  </a:cubicBezTo>
                  <a:cubicBezTo>
                    <a:pt x="286" y="534"/>
                    <a:pt x="286" y="534"/>
                    <a:pt x="286" y="534"/>
                  </a:cubicBezTo>
                  <a:cubicBezTo>
                    <a:pt x="286" y="534"/>
                    <a:pt x="286" y="534"/>
                    <a:pt x="286" y="534"/>
                  </a:cubicBezTo>
                  <a:cubicBezTo>
                    <a:pt x="282" y="536"/>
                    <a:pt x="282" y="536"/>
                    <a:pt x="282" y="536"/>
                  </a:cubicBezTo>
                  <a:cubicBezTo>
                    <a:pt x="276" y="540"/>
                    <a:pt x="276" y="540"/>
                    <a:pt x="276" y="540"/>
                  </a:cubicBezTo>
                  <a:cubicBezTo>
                    <a:pt x="276" y="540"/>
                    <a:pt x="276" y="540"/>
                    <a:pt x="276" y="540"/>
                  </a:cubicBezTo>
                  <a:cubicBezTo>
                    <a:pt x="271" y="542"/>
                    <a:pt x="271" y="542"/>
                    <a:pt x="271" y="542"/>
                  </a:cubicBezTo>
                  <a:cubicBezTo>
                    <a:pt x="265" y="544"/>
                    <a:pt x="265" y="544"/>
                    <a:pt x="265" y="544"/>
                  </a:cubicBezTo>
                  <a:cubicBezTo>
                    <a:pt x="265" y="544"/>
                    <a:pt x="265" y="544"/>
                    <a:pt x="265" y="544"/>
                  </a:cubicBezTo>
                  <a:cubicBezTo>
                    <a:pt x="258" y="542"/>
                    <a:pt x="258" y="542"/>
                    <a:pt x="258" y="542"/>
                  </a:cubicBezTo>
                  <a:cubicBezTo>
                    <a:pt x="250" y="541"/>
                    <a:pt x="250" y="541"/>
                    <a:pt x="250" y="541"/>
                  </a:cubicBezTo>
                  <a:cubicBezTo>
                    <a:pt x="250" y="541"/>
                    <a:pt x="250" y="541"/>
                    <a:pt x="250" y="541"/>
                  </a:cubicBezTo>
                  <a:cubicBezTo>
                    <a:pt x="239" y="539"/>
                    <a:pt x="239" y="539"/>
                    <a:pt x="239" y="539"/>
                  </a:cubicBezTo>
                  <a:cubicBezTo>
                    <a:pt x="239" y="539"/>
                    <a:pt x="239" y="539"/>
                    <a:pt x="239" y="539"/>
                  </a:cubicBezTo>
                  <a:cubicBezTo>
                    <a:pt x="234" y="534"/>
                    <a:pt x="234" y="534"/>
                    <a:pt x="234" y="534"/>
                  </a:cubicBezTo>
                  <a:cubicBezTo>
                    <a:pt x="228" y="536"/>
                    <a:pt x="228" y="536"/>
                    <a:pt x="228" y="536"/>
                  </a:cubicBezTo>
                  <a:cubicBezTo>
                    <a:pt x="227" y="540"/>
                    <a:pt x="227" y="540"/>
                    <a:pt x="227" y="540"/>
                  </a:cubicBezTo>
                  <a:cubicBezTo>
                    <a:pt x="230" y="543"/>
                    <a:pt x="230" y="543"/>
                    <a:pt x="230" y="543"/>
                  </a:cubicBezTo>
                  <a:cubicBezTo>
                    <a:pt x="236" y="544"/>
                    <a:pt x="236" y="544"/>
                    <a:pt x="236" y="544"/>
                  </a:cubicBezTo>
                  <a:cubicBezTo>
                    <a:pt x="237" y="544"/>
                    <a:pt x="237" y="544"/>
                    <a:pt x="237" y="544"/>
                  </a:cubicBezTo>
                  <a:cubicBezTo>
                    <a:pt x="240" y="547"/>
                    <a:pt x="240" y="547"/>
                    <a:pt x="240" y="547"/>
                  </a:cubicBezTo>
                  <a:cubicBezTo>
                    <a:pt x="243" y="550"/>
                    <a:pt x="243" y="550"/>
                    <a:pt x="243" y="550"/>
                  </a:cubicBezTo>
                  <a:cubicBezTo>
                    <a:pt x="249" y="549"/>
                    <a:pt x="249" y="549"/>
                    <a:pt x="249" y="549"/>
                  </a:cubicBezTo>
                  <a:cubicBezTo>
                    <a:pt x="249" y="549"/>
                    <a:pt x="249" y="549"/>
                    <a:pt x="249" y="549"/>
                  </a:cubicBezTo>
                  <a:cubicBezTo>
                    <a:pt x="255" y="549"/>
                    <a:pt x="255" y="549"/>
                    <a:pt x="255" y="549"/>
                  </a:cubicBezTo>
                  <a:cubicBezTo>
                    <a:pt x="255" y="549"/>
                    <a:pt x="255" y="549"/>
                    <a:pt x="255" y="549"/>
                  </a:cubicBezTo>
                  <a:cubicBezTo>
                    <a:pt x="257" y="552"/>
                    <a:pt x="257" y="552"/>
                    <a:pt x="257" y="552"/>
                  </a:cubicBezTo>
                  <a:cubicBezTo>
                    <a:pt x="264" y="550"/>
                    <a:pt x="264" y="550"/>
                    <a:pt x="264" y="550"/>
                  </a:cubicBezTo>
                  <a:cubicBezTo>
                    <a:pt x="270" y="547"/>
                    <a:pt x="270" y="547"/>
                    <a:pt x="270" y="547"/>
                  </a:cubicBezTo>
                  <a:cubicBezTo>
                    <a:pt x="270" y="547"/>
                    <a:pt x="270" y="547"/>
                    <a:pt x="270" y="547"/>
                  </a:cubicBezTo>
                  <a:cubicBezTo>
                    <a:pt x="279" y="546"/>
                    <a:pt x="279" y="546"/>
                    <a:pt x="279" y="546"/>
                  </a:cubicBezTo>
                  <a:cubicBezTo>
                    <a:pt x="279" y="546"/>
                    <a:pt x="279" y="546"/>
                    <a:pt x="279" y="546"/>
                  </a:cubicBezTo>
                  <a:cubicBezTo>
                    <a:pt x="286" y="547"/>
                    <a:pt x="286" y="547"/>
                    <a:pt x="286" y="547"/>
                  </a:cubicBezTo>
                  <a:cubicBezTo>
                    <a:pt x="286" y="547"/>
                    <a:pt x="286" y="547"/>
                    <a:pt x="286" y="547"/>
                  </a:cubicBezTo>
                  <a:cubicBezTo>
                    <a:pt x="287" y="552"/>
                    <a:pt x="287" y="552"/>
                    <a:pt x="287" y="552"/>
                  </a:cubicBezTo>
                  <a:cubicBezTo>
                    <a:pt x="287" y="552"/>
                    <a:pt x="287" y="552"/>
                    <a:pt x="287" y="552"/>
                  </a:cubicBezTo>
                  <a:cubicBezTo>
                    <a:pt x="286" y="555"/>
                    <a:pt x="286" y="555"/>
                    <a:pt x="286" y="555"/>
                  </a:cubicBezTo>
                  <a:cubicBezTo>
                    <a:pt x="285" y="561"/>
                    <a:pt x="285" y="561"/>
                    <a:pt x="285" y="561"/>
                  </a:cubicBezTo>
                  <a:cubicBezTo>
                    <a:pt x="285" y="561"/>
                    <a:pt x="285" y="561"/>
                    <a:pt x="285" y="561"/>
                  </a:cubicBezTo>
                  <a:cubicBezTo>
                    <a:pt x="282" y="565"/>
                    <a:pt x="282" y="565"/>
                    <a:pt x="282" y="565"/>
                  </a:cubicBezTo>
                  <a:cubicBezTo>
                    <a:pt x="282" y="565"/>
                    <a:pt x="282" y="565"/>
                    <a:pt x="282" y="565"/>
                  </a:cubicBezTo>
                  <a:cubicBezTo>
                    <a:pt x="274" y="571"/>
                    <a:pt x="274" y="571"/>
                    <a:pt x="274" y="571"/>
                  </a:cubicBezTo>
                  <a:cubicBezTo>
                    <a:pt x="275" y="577"/>
                    <a:pt x="275" y="577"/>
                    <a:pt x="275" y="577"/>
                  </a:cubicBezTo>
                  <a:cubicBezTo>
                    <a:pt x="275" y="577"/>
                    <a:pt x="275" y="577"/>
                    <a:pt x="275" y="577"/>
                  </a:cubicBezTo>
                  <a:cubicBezTo>
                    <a:pt x="272" y="585"/>
                    <a:pt x="272" y="585"/>
                    <a:pt x="272" y="585"/>
                  </a:cubicBezTo>
                  <a:cubicBezTo>
                    <a:pt x="272" y="586"/>
                    <a:pt x="272" y="586"/>
                    <a:pt x="272" y="586"/>
                  </a:cubicBezTo>
                  <a:cubicBezTo>
                    <a:pt x="265" y="586"/>
                    <a:pt x="265" y="586"/>
                    <a:pt x="265" y="586"/>
                  </a:cubicBezTo>
                  <a:cubicBezTo>
                    <a:pt x="261" y="587"/>
                    <a:pt x="261" y="587"/>
                    <a:pt x="261" y="587"/>
                  </a:cubicBezTo>
                  <a:cubicBezTo>
                    <a:pt x="260" y="586"/>
                    <a:pt x="260" y="586"/>
                    <a:pt x="260" y="586"/>
                  </a:cubicBezTo>
                  <a:cubicBezTo>
                    <a:pt x="258" y="583"/>
                    <a:pt x="258" y="583"/>
                    <a:pt x="258" y="583"/>
                  </a:cubicBezTo>
                  <a:cubicBezTo>
                    <a:pt x="258" y="583"/>
                    <a:pt x="258" y="583"/>
                    <a:pt x="258" y="583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53" y="576"/>
                    <a:pt x="253" y="576"/>
                    <a:pt x="253" y="576"/>
                  </a:cubicBezTo>
                  <a:cubicBezTo>
                    <a:pt x="248" y="577"/>
                    <a:pt x="248" y="577"/>
                    <a:pt x="248" y="577"/>
                  </a:cubicBezTo>
                  <a:cubicBezTo>
                    <a:pt x="248" y="577"/>
                    <a:pt x="248" y="577"/>
                    <a:pt x="248" y="577"/>
                  </a:cubicBezTo>
                  <a:cubicBezTo>
                    <a:pt x="244" y="576"/>
                    <a:pt x="244" y="576"/>
                    <a:pt x="244" y="576"/>
                  </a:cubicBezTo>
                  <a:cubicBezTo>
                    <a:pt x="243" y="576"/>
                    <a:pt x="243" y="576"/>
                    <a:pt x="243" y="576"/>
                  </a:cubicBezTo>
                  <a:cubicBezTo>
                    <a:pt x="240" y="575"/>
                    <a:pt x="240" y="575"/>
                    <a:pt x="240" y="575"/>
                  </a:cubicBezTo>
                  <a:cubicBezTo>
                    <a:pt x="240" y="575"/>
                    <a:pt x="240" y="575"/>
                    <a:pt x="240" y="575"/>
                  </a:cubicBezTo>
                  <a:cubicBezTo>
                    <a:pt x="235" y="571"/>
                    <a:pt x="235" y="571"/>
                    <a:pt x="235" y="571"/>
                  </a:cubicBezTo>
                  <a:cubicBezTo>
                    <a:pt x="235" y="571"/>
                    <a:pt x="235" y="571"/>
                    <a:pt x="235" y="571"/>
                  </a:cubicBezTo>
                  <a:cubicBezTo>
                    <a:pt x="231" y="566"/>
                    <a:pt x="231" y="566"/>
                    <a:pt x="231" y="566"/>
                  </a:cubicBezTo>
                  <a:cubicBezTo>
                    <a:pt x="227" y="563"/>
                    <a:pt x="227" y="563"/>
                    <a:pt x="227" y="563"/>
                  </a:cubicBezTo>
                  <a:cubicBezTo>
                    <a:pt x="223" y="563"/>
                    <a:pt x="223" y="563"/>
                    <a:pt x="223" y="563"/>
                  </a:cubicBezTo>
                  <a:cubicBezTo>
                    <a:pt x="220" y="565"/>
                    <a:pt x="220" y="565"/>
                    <a:pt x="220" y="565"/>
                  </a:cubicBezTo>
                  <a:cubicBezTo>
                    <a:pt x="220" y="567"/>
                    <a:pt x="220" y="567"/>
                    <a:pt x="220" y="567"/>
                  </a:cubicBezTo>
                  <a:cubicBezTo>
                    <a:pt x="222" y="568"/>
                    <a:pt x="222" y="568"/>
                    <a:pt x="222" y="568"/>
                  </a:cubicBezTo>
                  <a:cubicBezTo>
                    <a:pt x="223" y="568"/>
                    <a:pt x="223" y="568"/>
                    <a:pt x="223" y="568"/>
                  </a:cubicBezTo>
                  <a:cubicBezTo>
                    <a:pt x="228" y="573"/>
                    <a:pt x="228" y="573"/>
                    <a:pt x="228" y="573"/>
                  </a:cubicBezTo>
                  <a:cubicBezTo>
                    <a:pt x="228" y="573"/>
                    <a:pt x="228" y="573"/>
                    <a:pt x="228" y="573"/>
                  </a:cubicBezTo>
                  <a:cubicBezTo>
                    <a:pt x="230" y="576"/>
                    <a:pt x="230" y="576"/>
                    <a:pt x="230" y="576"/>
                  </a:cubicBezTo>
                  <a:cubicBezTo>
                    <a:pt x="230" y="577"/>
                    <a:pt x="230" y="577"/>
                    <a:pt x="230" y="577"/>
                  </a:cubicBezTo>
                  <a:cubicBezTo>
                    <a:pt x="225" y="583"/>
                    <a:pt x="225" y="583"/>
                    <a:pt x="225" y="583"/>
                  </a:cubicBezTo>
                  <a:cubicBezTo>
                    <a:pt x="226" y="586"/>
                    <a:pt x="226" y="586"/>
                    <a:pt x="226" y="586"/>
                  </a:cubicBezTo>
                  <a:cubicBezTo>
                    <a:pt x="228" y="586"/>
                    <a:pt x="228" y="586"/>
                    <a:pt x="228" y="586"/>
                  </a:cubicBezTo>
                  <a:cubicBezTo>
                    <a:pt x="235" y="586"/>
                    <a:pt x="235" y="586"/>
                    <a:pt x="235" y="586"/>
                  </a:cubicBezTo>
                  <a:cubicBezTo>
                    <a:pt x="240" y="586"/>
                    <a:pt x="240" y="586"/>
                    <a:pt x="240" y="586"/>
                  </a:cubicBezTo>
                  <a:cubicBezTo>
                    <a:pt x="240" y="586"/>
                    <a:pt x="240" y="586"/>
                    <a:pt x="240" y="586"/>
                  </a:cubicBezTo>
                  <a:cubicBezTo>
                    <a:pt x="248" y="589"/>
                    <a:pt x="248" y="589"/>
                    <a:pt x="248" y="589"/>
                  </a:cubicBezTo>
                  <a:cubicBezTo>
                    <a:pt x="248" y="589"/>
                    <a:pt x="248" y="589"/>
                    <a:pt x="248" y="589"/>
                  </a:cubicBezTo>
                  <a:cubicBezTo>
                    <a:pt x="251" y="591"/>
                    <a:pt x="251" y="591"/>
                    <a:pt x="251" y="591"/>
                  </a:cubicBezTo>
                  <a:cubicBezTo>
                    <a:pt x="251" y="592"/>
                    <a:pt x="251" y="592"/>
                    <a:pt x="251" y="592"/>
                  </a:cubicBezTo>
                  <a:cubicBezTo>
                    <a:pt x="254" y="595"/>
                    <a:pt x="254" y="595"/>
                    <a:pt x="254" y="595"/>
                  </a:cubicBezTo>
                  <a:cubicBezTo>
                    <a:pt x="254" y="596"/>
                    <a:pt x="254" y="596"/>
                    <a:pt x="254" y="596"/>
                  </a:cubicBezTo>
                  <a:cubicBezTo>
                    <a:pt x="252" y="600"/>
                    <a:pt x="252" y="600"/>
                    <a:pt x="252" y="600"/>
                  </a:cubicBezTo>
                  <a:cubicBezTo>
                    <a:pt x="252" y="600"/>
                    <a:pt x="252" y="600"/>
                    <a:pt x="252" y="600"/>
                  </a:cubicBezTo>
                  <a:cubicBezTo>
                    <a:pt x="248" y="601"/>
                    <a:pt x="248" y="601"/>
                    <a:pt x="248" y="601"/>
                  </a:cubicBezTo>
                  <a:cubicBezTo>
                    <a:pt x="248" y="601"/>
                    <a:pt x="248" y="601"/>
                    <a:pt x="248" y="601"/>
                  </a:cubicBezTo>
                  <a:cubicBezTo>
                    <a:pt x="245" y="600"/>
                    <a:pt x="245" y="600"/>
                    <a:pt x="245" y="600"/>
                  </a:cubicBezTo>
                  <a:cubicBezTo>
                    <a:pt x="244" y="600"/>
                    <a:pt x="244" y="600"/>
                    <a:pt x="244" y="600"/>
                  </a:cubicBezTo>
                  <a:cubicBezTo>
                    <a:pt x="242" y="599"/>
                    <a:pt x="242" y="599"/>
                    <a:pt x="242" y="599"/>
                  </a:cubicBezTo>
                  <a:cubicBezTo>
                    <a:pt x="239" y="602"/>
                    <a:pt x="239" y="602"/>
                    <a:pt x="239" y="602"/>
                  </a:cubicBezTo>
                  <a:cubicBezTo>
                    <a:pt x="238" y="604"/>
                    <a:pt x="238" y="604"/>
                    <a:pt x="238" y="604"/>
                  </a:cubicBezTo>
                  <a:cubicBezTo>
                    <a:pt x="237" y="604"/>
                    <a:pt x="237" y="604"/>
                    <a:pt x="237" y="604"/>
                  </a:cubicBezTo>
                  <a:cubicBezTo>
                    <a:pt x="232" y="604"/>
                    <a:pt x="232" y="604"/>
                    <a:pt x="232" y="604"/>
                  </a:cubicBezTo>
                  <a:cubicBezTo>
                    <a:pt x="231" y="604"/>
                    <a:pt x="231" y="604"/>
                    <a:pt x="231" y="604"/>
                  </a:cubicBezTo>
                  <a:cubicBezTo>
                    <a:pt x="226" y="602"/>
                    <a:pt x="226" y="602"/>
                    <a:pt x="226" y="602"/>
                  </a:cubicBezTo>
                  <a:cubicBezTo>
                    <a:pt x="221" y="601"/>
                    <a:pt x="221" y="601"/>
                    <a:pt x="221" y="601"/>
                  </a:cubicBezTo>
                  <a:cubicBezTo>
                    <a:pt x="220" y="603"/>
                    <a:pt x="220" y="603"/>
                    <a:pt x="220" y="603"/>
                  </a:cubicBezTo>
                  <a:cubicBezTo>
                    <a:pt x="220" y="603"/>
                    <a:pt x="220" y="603"/>
                    <a:pt x="220" y="603"/>
                  </a:cubicBezTo>
                  <a:cubicBezTo>
                    <a:pt x="218" y="605"/>
                    <a:pt x="218" y="605"/>
                    <a:pt x="218" y="605"/>
                  </a:cubicBezTo>
                  <a:cubicBezTo>
                    <a:pt x="215" y="611"/>
                    <a:pt x="215" y="611"/>
                    <a:pt x="215" y="611"/>
                  </a:cubicBezTo>
                  <a:cubicBezTo>
                    <a:pt x="217" y="615"/>
                    <a:pt x="217" y="615"/>
                    <a:pt x="217" y="615"/>
                  </a:cubicBezTo>
                  <a:cubicBezTo>
                    <a:pt x="220" y="617"/>
                    <a:pt x="220" y="617"/>
                    <a:pt x="220" y="617"/>
                  </a:cubicBezTo>
                  <a:cubicBezTo>
                    <a:pt x="227" y="619"/>
                    <a:pt x="227" y="619"/>
                    <a:pt x="227" y="619"/>
                  </a:cubicBezTo>
                  <a:cubicBezTo>
                    <a:pt x="232" y="618"/>
                    <a:pt x="232" y="618"/>
                    <a:pt x="232" y="618"/>
                  </a:cubicBezTo>
                  <a:cubicBezTo>
                    <a:pt x="235" y="615"/>
                    <a:pt x="235" y="615"/>
                    <a:pt x="235" y="615"/>
                  </a:cubicBezTo>
                  <a:cubicBezTo>
                    <a:pt x="235" y="615"/>
                    <a:pt x="235" y="615"/>
                    <a:pt x="235" y="615"/>
                  </a:cubicBezTo>
                  <a:cubicBezTo>
                    <a:pt x="238" y="613"/>
                    <a:pt x="238" y="613"/>
                    <a:pt x="238" y="613"/>
                  </a:cubicBezTo>
                  <a:cubicBezTo>
                    <a:pt x="239" y="613"/>
                    <a:pt x="239" y="613"/>
                    <a:pt x="239" y="613"/>
                  </a:cubicBezTo>
                  <a:cubicBezTo>
                    <a:pt x="242" y="615"/>
                    <a:pt x="242" y="615"/>
                    <a:pt x="242" y="615"/>
                  </a:cubicBezTo>
                  <a:cubicBezTo>
                    <a:pt x="244" y="617"/>
                    <a:pt x="244" y="617"/>
                    <a:pt x="244" y="617"/>
                  </a:cubicBezTo>
                  <a:cubicBezTo>
                    <a:pt x="244" y="617"/>
                    <a:pt x="244" y="617"/>
                    <a:pt x="244" y="617"/>
                  </a:cubicBezTo>
                  <a:cubicBezTo>
                    <a:pt x="244" y="620"/>
                    <a:pt x="244" y="620"/>
                    <a:pt x="244" y="620"/>
                  </a:cubicBezTo>
                  <a:cubicBezTo>
                    <a:pt x="244" y="620"/>
                    <a:pt x="244" y="620"/>
                    <a:pt x="244" y="620"/>
                  </a:cubicBezTo>
                  <a:cubicBezTo>
                    <a:pt x="244" y="622"/>
                    <a:pt x="244" y="622"/>
                    <a:pt x="244" y="622"/>
                  </a:cubicBezTo>
                  <a:cubicBezTo>
                    <a:pt x="243" y="623"/>
                    <a:pt x="243" y="623"/>
                    <a:pt x="243" y="623"/>
                  </a:cubicBezTo>
                  <a:cubicBezTo>
                    <a:pt x="241" y="625"/>
                    <a:pt x="241" y="625"/>
                    <a:pt x="241" y="625"/>
                  </a:cubicBezTo>
                  <a:cubicBezTo>
                    <a:pt x="240" y="627"/>
                    <a:pt x="240" y="627"/>
                    <a:pt x="240" y="627"/>
                  </a:cubicBezTo>
                  <a:cubicBezTo>
                    <a:pt x="242" y="628"/>
                    <a:pt x="242" y="628"/>
                    <a:pt x="242" y="628"/>
                  </a:cubicBezTo>
                  <a:cubicBezTo>
                    <a:pt x="242" y="628"/>
                    <a:pt x="242" y="628"/>
                    <a:pt x="242" y="628"/>
                  </a:cubicBezTo>
                  <a:cubicBezTo>
                    <a:pt x="244" y="631"/>
                    <a:pt x="244" y="631"/>
                    <a:pt x="244" y="631"/>
                  </a:cubicBezTo>
                  <a:cubicBezTo>
                    <a:pt x="247" y="633"/>
                    <a:pt x="247" y="633"/>
                    <a:pt x="247" y="633"/>
                  </a:cubicBezTo>
                  <a:cubicBezTo>
                    <a:pt x="248" y="633"/>
                    <a:pt x="248" y="633"/>
                    <a:pt x="248" y="633"/>
                  </a:cubicBezTo>
                  <a:cubicBezTo>
                    <a:pt x="249" y="635"/>
                    <a:pt x="249" y="635"/>
                    <a:pt x="249" y="635"/>
                  </a:cubicBezTo>
                  <a:cubicBezTo>
                    <a:pt x="249" y="636"/>
                    <a:pt x="249" y="636"/>
                    <a:pt x="249" y="636"/>
                  </a:cubicBezTo>
                  <a:cubicBezTo>
                    <a:pt x="249" y="637"/>
                    <a:pt x="249" y="637"/>
                    <a:pt x="249" y="637"/>
                  </a:cubicBezTo>
                  <a:cubicBezTo>
                    <a:pt x="249" y="638"/>
                    <a:pt x="249" y="638"/>
                    <a:pt x="249" y="638"/>
                  </a:cubicBezTo>
                  <a:cubicBezTo>
                    <a:pt x="247" y="642"/>
                    <a:pt x="247" y="642"/>
                    <a:pt x="247" y="642"/>
                  </a:cubicBezTo>
                  <a:cubicBezTo>
                    <a:pt x="245" y="648"/>
                    <a:pt x="245" y="648"/>
                    <a:pt x="245" y="648"/>
                  </a:cubicBezTo>
                  <a:cubicBezTo>
                    <a:pt x="244" y="648"/>
                    <a:pt x="244" y="648"/>
                    <a:pt x="244" y="648"/>
                  </a:cubicBezTo>
                  <a:cubicBezTo>
                    <a:pt x="242" y="650"/>
                    <a:pt x="242" y="650"/>
                    <a:pt x="242" y="650"/>
                  </a:cubicBezTo>
                  <a:cubicBezTo>
                    <a:pt x="243" y="652"/>
                    <a:pt x="243" y="652"/>
                    <a:pt x="243" y="652"/>
                  </a:cubicBezTo>
                  <a:cubicBezTo>
                    <a:pt x="244" y="655"/>
                    <a:pt x="244" y="655"/>
                    <a:pt x="244" y="655"/>
                  </a:cubicBezTo>
                  <a:cubicBezTo>
                    <a:pt x="245" y="657"/>
                    <a:pt x="245" y="657"/>
                    <a:pt x="245" y="657"/>
                  </a:cubicBezTo>
                  <a:cubicBezTo>
                    <a:pt x="245" y="657"/>
                    <a:pt x="245" y="657"/>
                    <a:pt x="245" y="657"/>
                  </a:cubicBezTo>
                  <a:cubicBezTo>
                    <a:pt x="243" y="659"/>
                    <a:pt x="243" y="659"/>
                    <a:pt x="243" y="659"/>
                  </a:cubicBezTo>
                  <a:cubicBezTo>
                    <a:pt x="243" y="663"/>
                    <a:pt x="243" y="663"/>
                    <a:pt x="243" y="663"/>
                  </a:cubicBezTo>
                  <a:cubicBezTo>
                    <a:pt x="243" y="663"/>
                    <a:pt x="243" y="663"/>
                    <a:pt x="243" y="663"/>
                  </a:cubicBezTo>
                  <a:cubicBezTo>
                    <a:pt x="241" y="668"/>
                    <a:pt x="241" y="668"/>
                    <a:pt x="241" y="668"/>
                  </a:cubicBezTo>
                  <a:cubicBezTo>
                    <a:pt x="241" y="668"/>
                    <a:pt x="241" y="668"/>
                    <a:pt x="241" y="668"/>
                  </a:cubicBezTo>
                  <a:cubicBezTo>
                    <a:pt x="238" y="672"/>
                    <a:pt x="238" y="672"/>
                    <a:pt x="238" y="672"/>
                  </a:cubicBezTo>
                  <a:cubicBezTo>
                    <a:pt x="237" y="672"/>
                    <a:pt x="237" y="672"/>
                    <a:pt x="237" y="672"/>
                  </a:cubicBezTo>
                  <a:cubicBezTo>
                    <a:pt x="233" y="671"/>
                    <a:pt x="233" y="671"/>
                    <a:pt x="233" y="671"/>
                  </a:cubicBezTo>
                  <a:cubicBezTo>
                    <a:pt x="230" y="672"/>
                    <a:pt x="230" y="672"/>
                    <a:pt x="230" y="672"/>
                  </a:cubicBezTo>
                  <a:cubicBezTo>
                    <a:pt x="229" y="674"/>
                    <a:pt x="229" y="674"/>
                    <a:pt x="229" y="674"/>
                  </a:cubicBezTo>
                  <a:cubicBezTo>
                    <a:pt x="229" y="674"/>
                    <a:pt x="229" y="674"/>
                    <a:pt x="229" y="674"/>
                  </a:cubicBezTo>
                  <a:cubicBezTo>
                    <a:pt x="225" y="677"/>
                    <a:pt x="225" y="677"/>
                    <a:pt x="225" y="677"/>
                  </a:cubicBezTo>
                  <a:cubicBezTo>
                    <a:pt x="225" y="677"/>
                    <a:pt x="225" y="677"/>
                    <a:pt x="225" y="677"/>
                  </a:cubicBezTo>
                  <a:cubicBezTo>
                    <a:pt x="221" y="678"/>
                    <a:pt x="221" y="678"/>
                    <a:pt x="221" y="678"/>
                  </a:cubicBezTo>
                  <a:cubicBezTo>
                    <a:pt x="221" y="678"/>
                    <a:pt x="221" y="678"/>
                    <a:pt x="221" y="678"/>
                  </a:cubicBezTo>
                  <a:cubicBezTo>
                    <a:pt x="216" y="677"/>
                    <a:pt x="216" y="677"/>
                    <a:pt x="216" y="677"/>
                  </a:cubicBezTo>
                  <a:cubicBezTo>
                    <a:pt x="209" y="676"/>
                    <a:pt x="209" y="676"/>
                    <a:pt x="209" y="676"/>
                  </a:cubicBezTo>
                  <a:cubicBezTo>
                    <a:pt x="209" y="676"/>
                    <a:pt x="209" y="676"/>
                    <a:pt x="209" y="676"/>
                  </a:cubicBezTo>
                  <a:cubicBezTo>
                    <a:pt x="203" y="675"/>
                    <a:pt x="203" y="675"/>
                    <a:pt x="203" y="675"/>
                  </a:cubicBezTo>
                  <a:cubicBezTo>
                    <a:pt x="202" y="674"/>
                    <a:pt x="202" y="674"/>
                    <a:pt x="202" y="674"/>
                  </a:cubicBezTo>
                  <a:cubicBezTo>
                    <a:pt x="196" y="669"/>
                    <a:pt x="196" y="669"/>
                    <a:pt x="196" y="669"/>
                  </a:cubicBezTo>
                  <a:cubicBezTo>
                    <a:pt x="196" y="669"/>
                    <a:pt x="196" y="669"/>
                    <a:pt x="196" y="669"/>
                  </a:cubicBezTo>
                  <a:cubicBezTo>
                    <a:pt x="193" y="667"/>
                    <a:pt x="193" y="667"/>
                    <a:pt x="193" y="667"/>
                  </a:cubicBezTo>
                  <a:cubicBezTo>
                    <a:pt x="189" y="664"/>
                    <a:pt x="189" y="664"/>
                    <a:pt x="189" y="664"/>
                  </a:cubicBezTo>
                  <a:cubicBezTo>
                    <a:pt x="185" y="665"/>
                    <a:pt x="185" y="665"/>
                    <a:pt x="185" y="665"/>
                  </a:cubicBezTo>
                  <a:cubicBezTo>
                    <a:pt x="181" y="666"/>
                    <a:pt x="181" y="666"/>
                    <a:pt x="181" y="666"/>
                  </a:cubicBezTo>
                  <a:cubicBezTo>
                    <a:pt x="181" y="666"/>
                    <a:pt x="181" y="666"/>
                    <a:pt x="181" y="666"/>
                  </a:cubicBezTo>
                  <a:cubicBezTo>
                    <a:pt x="176" y="666"/>
                    <a:pt x="176" y="666"/>
                    <a:pt x="176" y="666"/>
                  </a:cubicBezTo>
                  <a:cubicBezTo>
                    <a:pt x="168" y="666"/>
                    <a:pt x="168" y="666"/>
                    <a:pt x="168" y="666"/>
                  </a:cubicBezTo>
                  <a:cubicBezTo>
                    <a:pt x="168" y="668"/>
                    <a:pt x="168" y="668"/>
                    <a:pt x="168" y="668"/>
                  </a:cubicBezTo>
                  <a:cubicBezTo>
                    <a:pt x="168" y="668"/>
                    <a:pt x="168" y="668"/>
                    <a:pt x="168" y="668"/>
                  </a:cubicBezTo>
                  <a:cubicBezTo>
                    <a:pt x="168" y="669"/>
                    <a:pt x="168" y="669"/>
                    <a:pt x="168" y="669"/>
                  </a:cubicBezTo>
                  <a:cubicBezTo>
                    <a:pt x="168" y="673"/>
                    <a:pt x="168" y="673"/>
                    <a:pt x="168" y="673"/>
                  </a:cubicBezTo>
                  <a:cubicBezTo>
                    <a:pt x="170" y="675"/>
                    <a:pt x="170" y="675"/>
                    <a:pt x="170" y="675"/>
                  </a:cubicBezTo>
                  <a:cubicBezTo>
                    <a:pt x="172" y="675"/>
                    <a:pt x="172" y="675"/>
                    <a:pt x="172" y="675"/>
                  </a:cubicBezTo>
                  <a:cubicBezTo>
                    <a:pt x="177" y="674"/>
                    <a:pt x="177" y="674"/>
                    <a:pt x="177" y="674"/>
                  </a:cubicBezTo>
                  <a:cubicBezTo>
                    <a:pt x="177" y="674"/>
                    <a:pt x="177" y="674"/>
                    <a:pt x="177" y="674"/>
                  </a:cubicBezTo>
                  <a:cubicBezTo>
                    <a:pt x="181" y="674"/>
                    <a:pt x="181" y="674"/>
                    <a:pt x="181" y="674"/>
                  </a:cubicBezTo>
                  <a:cubicBezTo>
                    <a:pt x="181" y="674"/>
                    <a:pt x="181" y="674"/>
                    <a:pt x="181" y="674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92" y="678"/>
                    <a:pt x="192" y="678"/>
                    <a:pt x="192" y="678"/>
                  </a:cubicBezTo>
                  <a:cubicBezTo>
                    <a:pt x="192" y="678"/>
                    <a:pt x="192" y="678"/>
                    <a:pt x="192" y="678"/>
                  </a:cubicBezTo>
                  <a:cubicBezTo>
                    <a:pt x="197" y="682"/>
                    <a:pt x="197" y="682"/>
                    <a:pt x="197" y="682"/>
                  </a:cubicBezTo>
                  <a:cubicBezTo>
                    <a:pt x="202" y="685"/>
                    <a:pt x="202" y="685"/>
                    <a:pt x="202" y="685"/>
                  </a:cubicBezTo>
                  <a:cubicBezTo>
                    <a:pt x="202" y="685"/>
                    <a:pt x="202" y="685"/>
                    <a:pt x="202" y="685"/>
                  </a:cubicBezTo>
                  <a:cubicBezTo>
                    <a:pt x="206" y="688"/>
                    <a:pt x="206" y="688"/>
                    <a:pt x="206" y="688"/>
                  </a:cubicBezTo>
                  <a:cubicBezTo>
                    <a:pt x="210" y="689"/>
                    <a:pt x="210" y="689"/>
                    <a:pt x="210" y="689"/>
                  </a:cubicBezTo>
                  <a:cubicBezTo>
                    <a:pt x="217" y="687"/>
                    <a:pt x="217" y="687"/>
                    <a:pt x="217" y="687"/>
                  </a:cubicBezTo>
                  <a:cubicBezTo>
                    <a:pt x="217" y="687"/>
                    <a:pt x="217" y="687"/>
                    <a:pt x="217" y="687"/>
                  </a:cubicBezTo>
                  <a:cubicBezTo>
                    <a:pt x="224" y="688"/>
                    <a:pt x="224" y="688"/>
                    <a:pt x="224" y="688"/>
                  </a:cubicBezTo>
                  <a:cubicBezTo>
                    <a:pt x="232" y="688"/>
                    <a:pt x="232" y="688"/>
                    <a:pt x="232" y="688"/>
                  </a:cubicBezTo>
                  <a:cubicBezTo>
                    <a:pt x="238" y="688"/>
                    <a:pt x="238" y="688"/>
                    <a:pt x="238" y="688"/>
                  </a:cubicBezTo>
                  <a:cubicBezTo>
                    <a:pt x="244" y="687"/>
                    <a:pt x="244" y="687"/>
                    <a:pt x="244" y="687"/>
                  </a:cubicBezTo>
                  <a:cubicBezTo>
                    <a:pt x="244" y="688"/>
                    <a:pt x="244" y="688"/>
                    <a:pt x="244" y="688"/>
                  </a:cubicBezTo>
                  <a:cubicBezTo>
                    <a:pt x="248" y="689"/>
                    <a:pt x="248" y="689"/>
                    <a:pt x="248" y="689"/>
                  </a:cubicBezTo>
                  <a:cubicBezTo>
                    <a:pt x="248" y="689"/>
                    <a:pt x="248" y="689"/>
                    <a:pt x="248" y="689"/>
                  </a:cubicBezTo>
                  <a:cubicBezTo>
                    <a:pt x="250" y="691"/>
                    <a:pt x="250" y="691"/>
                    <a:pt x="250" y="691"/>
                  </a:cubicBezTo>
                  <a:cubicBezTo>
                    <a:pt x="250" y="691"/>
                    <a:pt x="250" y="691"/>
                    <a:pt x="250" y="691"/>
                  </a:cubicBezTo>
                  <a:cubicBezTo>
                    <a:pt x="250" y="695"/>
                    <a:pt x="250" y="695"/>
                    <a:pt x="250" y="695"/>
                  </a:cubicBezTo>
                  <a:cubicBezTo>
                    <a:pt x="250" y="696"/>
                    <a:pt x="250" y="696"/>
                    <a:pt x="250" y="696"/>
                  </a:cubicBezTo>
                  <a:cubicBezTo>
                    <a:pt x="247" y="698"/>
                    <a:pt x="247" y="698"/>
                    <a:pt x="247" y="698"/>
                  </a:cubicBezTo>
                  <a:cubicBezTo>
                    <a:pt x="247" y="698"/>
                    <a:pt x="247" y="698"/>
                    <a:pt x="247" y="698"/>
                  </a:cubicBezTo>
                  <a:cubicBezTo>
                    <a:pt x="243" y="700"/>
                    <a:pt x="243" y="700"/>
                    <a:pt x="243" y="700"/>
                  </a:cubicBezTo>
                  <a:cubicBezTo>
                    <a:pt x="241" y="701"/>
                    <a:pt x="241" y="701"/>
                    <a:pt x="241" y="701"/>
                  </a:cubicBezTo>
                  <a:cubicBezTo>
                    <a:pt x="235" y="706"/>
                    <a:pt x="235" y="706"/>
                    <a:pt x="235" y="706"/>
                  </a:cubicBezTo>
                  <a:cubicBezTo>
                    <a:pt x="232" y="710"/>
                    <a:pt x="232" y="710"/>
                    <a:pt x="232" y="710"/>
                  </a:cubicBezTo>
                  <a:cubicBezTo>
                    <a:pt x="228" y="716"/>
                    <a:pt x="228" y="716"/>
                    <a:pt x="228" y="716"/>
                  </a:cubicBezTo>
                  <a:cubicBezTo>
                    <a:pt x="228" y="716"/>
                    <a:pt x="228" y="716"/>
                    <a:pt x="228" y="716"/>
                  </a:cubicBezTo>
                  <a:cubicBezTo>
                    <a:pt x="222" y="726"/>
                    <a:pt x="222" y="726"/>
                    <a:pt x="222" y="726"/>
                  </a:cubicBezTo>
                  <a:cubicBezTo>
                    <a:pt x="219" y="735"/>
                    <a:pt x="219" y="735"/>
                    <a:pt x="219" y="735"/>
                  </a:cubicBezTo>
                  <a:cubicBezTo>
                    <a:pt x="219" y="735"/>
                    <a:pt x="219" y="735"/>
                    <a:pt x="219" y="735"/>
                  </a:cubicBezTo>
                  <a:cubicBezTo>
                    <a:pt x="217" y="741"/>
                    <a:pt x="217" y="741"/>
                    <a:pt x="217" y="741"/>
                  </a:cubicBezTo>
                  <a:cubicBezTo>
                    <a:pt x="217" y="748"/>
                    <a:pt x="217" y="748"/>
                    <a:pt x="217" y="748"/>
                  </a:cubicBezTo>
                  <a:cubicBezTo>
                    <a:pt x="218" y="752"/>
                    <a:pt x="218" y="752"/>
                    <a:pt x="218" y="752"/>
                  </a:cubicBezTo>
                  <a:cubicBezTo>
                    <a:pt x="218" y="752"/>
                    <a:pt x="218" y="752"/>
                    <a:pt x="218" y="752"/>
                  </a:cubicBezTo>
                  <a:cubicBezTo>
                    <a:pt x="215" y="757"/>
                    <a:pt x="215" y="757"/>
                    <a:pt x="215" y="757"/>
                  </a:cubicBezTo>
                  <a:cubicBezTo>
                    <a:pt x="215" y="757"/>
                    <a:pt x="215" y="757"/>
                    <a:pt x="215" y="757"/>
                  </a:cubicBezTo>
                  <a:cubicBezTo>
                    <a:pt x="211" y="758"/>
                    <a:pt x="211" y="758"/>
                    <a:pt x="211" y="758"/>
                  </a:cubicBezTo>
                  <a:cubicBezTo>
                    <a:pt x="211" y="758"/>
                    <a:pt x="211" y="758"/>
                    <a:pt x="211" y="758"/>
                  </a:cubicBezTo>
                  <a:cubicBezTo>
                    <a:pt x="207" y="758"/>
                    <a:pt x="207" y="758"/>
                    <a:pt x="207" y="758"/>
                  </a:cubicBezTo>
                  <a:cubicBezTo>
                    <a:pt x="203" y="758"/>
                    <a:pt x="203" y="758"/>
                    <a:pt x="203" y="758"/>
                  </a:cubicBezTo>
                  <a:cubicBezTo>
                    <a:pt x="199" y="758"/>
                    <a:pt x="199" y="758"/>
                    <a:pt x="199" y="758"/>
                  </a:cubicBezTo>
                  <a:cubicBezTo>
                    <a:pt x="197" y="759"/>
                    <a:pt x="197" y="759"/>
                    <a:pt x="197" y="759"/>
                  </a:cubicBezTo>
                  <a:cubicBezTo>
                    <a:pt x="196" y="762"/>
                    <a:pt x="196" y="762"/>
                    <a:pt x="196" y="762"/>
                  </a:cubicBezTo>
                  <a:cubicBezTo>
                    <a:pt x="197" y="763"/>
                    <a:pt x="197" y="763"/>
                    <a:pt x="197" y="763"/>
                  </a:cubicBezTo>
                  <a:cubicBezTo>
                    <a:pt x="199" y="764"/>
                    <a:pt x="199" y="764"/>
                    <a:pt x="199" y="764"/>
                  </a:cubicBezTo>
                  <a:cubicBezTo>
                    <a:pt x="199" y="764"/>
                    <a:pt x="199" y="764"/>
                    <a:pt x="199" y="764"/>
                  </a:cubicBezTo>
                  <a:cubicBezTo>
                    <a:pt x="203" y="765"/>
                    <a:pt x="203" y="765"/>
                    <a:pt x="203" y="765"/>
                  </a:cubicBezTo>
                  <a:cubicBezTo>
                    <a:pt x="208" y="765"/>
                    <a:pt x="208" y="765"/>
                    <a:pt x="208" y="765"/>
                  </a:cubicBezTo>
                  <a:cubicBezTo>
                    <a:pt x="212" y="764"/>
                    <a:pt x="212" y="764"/>
                    <a:pt x="212" y="764"/>
                  </a:cubicBezTo>
                  <a:cubicBezTo>
                    <a:pt x="212" y="764"/>
                    <a:pt x="212" y="764"/>
                    <a:pt x="212" y="764"/>
                  </a:cubicBezTo>
                  <a:cubicBezTo>
                    <a:pt x="218" y="764"/>
                    <a:pt x="218" y="764"/>
                    <a:pt x="218" y="764"/>
                  </a:cubicBezTo>
                  <a:cubicBezTo>
                    <a:pt x="218" y="764"/>
                    <a:pt x="218" y="764"/>
                    <a:pt x="218" y="764"/>
                  </a:cubicBezTo>
                  <a:cubicBezTo>
                    <a:pt x="222" y="766"/>
                    <a:pt x="222" y="766"/>
                    <a:pt x="222" y="766"/>
                  </a:cubicBezTo>
                  <a:cubicBezTo>
                    <a:pt x="222" y="766"/>
                    <a:pt x="222" y="766"/>
                    <a:pt x="222" y="766"/>
                  </a:cubicBezTo>
                  <a:cubicBezTo>
                    <a:pt x="226" y="770"/>
                    <a:pt x="226" y="770"/>
                    <a:pt x="226" y="770"/>
                  </a:cubicBezTo>
                  <a:cubicBezTo>
                    <a:pt x="226" y="771"/>
                    <a:pt x="226" y="771"/>
                    <a:pt x="226" y="771"/>
                  </a:cubicBezTo>
                  <a:cubicBezTo>
                    <a:pt x="223" y="774"/>
                    <a:pt x="223" y="774"/>
                    <a:pt x="223" y="774"/>
                  </a:cubicBezTo>
                  <a:cubicBezTo>
                    <a:pt x="223" y="774"/>
                    <a:pt x="223" y="774"/>
                    <a:pt x="223" y="774"/>
                  </a:cubicBezTo>
                  <a:cubicBezTo>
                    <a:pt x="218" y="776"/>
                    <a:pt x="218" y="776"/>
                    <a:pt x="218" y="776"/>
                  </a:cubicBezTo>
                  <a:cubicBezTo>
                    <a:pt x="218" y="776"/>
                    <a:pt x="218" y="776"/>
                    <a:pt x="218" y="776"/>
                  </a:cubicBezTo>
                  <a:cubicBezTo>
                    <a:pt x="213" y="777"/>
                    <a:pt x="213" y="777"/>
                    <a:pt x="213" y="777"/>
                  </a:cubicBezTo>
                  <a:cubicBezTo>
                    <a:pt x="211" y="778"/>
                    <a:pt x="211" y="778"/>
                    <a:pt x="211" y="778"/>
                  </a:cubicBezTo>
                  <a:cubicBezTo>
                    <a:pt x="209" y="782"/>
                    <a:pt x="209" y="782"/>
                    <a:pt x="209" y="782"/>
                  </a:cubicBezTo>
                  <a:cubicBezTo>
                    <a:pt x="209" y="787"/>
                    <a:pt x="209" y="787"/>
                    <a:pt x="209" y="787"/>
                  </a:cubicBezTo>
                  <a:cubicBezTo>
                    <a:pt x="209" y="787"/>
                    <a:pt x="209" y="787"/>
                    <a:pt x="209" y="787"/>
                  </a:cubicBezTo>
                  <a:cubicBezTo>
                    <a:pt x="205" y="795"/>
                    <a:pt x="205" y="795"/>
                    <a:pt x="205" y="795"/>
                  </a:cubicBezTo>
                  <a:cubicBezTo>
                    <a:pt x="205" y="796"/>
                    <a:pt x="205" y="796"/>
                    <a:pt x="205" y="796"/>
                  </a:cubicBezTo>
                  <a:cubicBezTo>
                    <a:pt x="202" y="801"/>
                    <a:pt x="202" y="801"/>
                    <a:pt x="202" y="801"/>
                  </a:cubicBezTo>
                  <a:cubicBezTo>
                    <a:pt x="201" y="801"/>
                    <a:pt x="201" y="801"/>
                    <a:pt x="201" y="801"/>
                  </a:cubicBezTo>
                  <a:cubicBezTo>
                    <a:pt x="195" y="804"/>
                    <a:pt x="195" y="804"/>
                    <a:pt x="195" y="804"/>
                  </a:cubicBezTo>
                  <a:cubicBezTo>
                    <a:pt x="195" y="804"/>
                    <a:pt x="195" y="804"/>
                    <a:pt x="195" y="804"/>
                  </a:cubicBezTo>
                  <a:cubicBezTo>
                    <a:pt x="189" y="806"/>
                    <a:pt x="189" y="806"/>
                    <a:pt x="189" y="806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11"/>
                    <a:pt x="184" y="811"/>
                    <a:pt x="184" y="811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91" y="811"/>
                    <a:pt x="191" y="811"/>
                    <a:pt x="191" y="811"/>
                  </a:cubicBezTo>
                  <a:cubicBezTo>
                    <a:pt x="192" y="811"/>
                    <a:pt x="192" y="811"/>
                    <a:pt x="192" y="811"/>
                  </a:cubicBezTo>
                  <a:cubicBezTo>
                    <a:pt x="197" y="812"/>
                    <a:pt x="197" y="812"/>
                    <a:pt x="197" y="812"/>
                  </a:cubicBezTo>
                  <a:cubicBezTo>
                    <a:pt x="197" y="813"/>
                    <a:pt x="197" y="813"/>
                    <a:pt x="197" y="813"/>
                  </a:cubicBezTo>
                  <a:cubicBezTo>
                    <a:pt x="198" y="818"/>
                    <a:pt x="198" y="818"/>
                    <a:pt x="198" y="818"/>
                  </a:cubicBezTo>
                  <a:cubicBezTo>
                    <a:pt x="198" y="818"/>
                    <a:pt x="198" y="819"/>
                    <a:pt x="198" y="819"/>
                  </a:cubicBezTo>
                  <a:cubicBezTo>
                    <a:pt x="192" y="820"/>
                    <a:pt x="192" y="820"/>
                    <a:pt x="192" y="820"/>
                  </a:cubicBezTo>
                  <a:cubicBezTo>
                    <a:pt x="183" y="824"/>
                    <a:pt x="183" y="824"/>
                    <a:pt x="183" y="824"/>
                  </a:cubicBezTo>
                  <a:cubicBezTo>
                    <a:pt x="180" y="832"/>
                    <a:pt x="180" y="832"/>
                    <a:pt x="180" y="832"/>
                  </a:cubicBezTo>
                  <a:cubicBezTo>
                    <a:pt x="181" y="838"/>
                    <a:pt x="181" y="838"/>
                    <a:pt x="181" y="838"/>
                  </a:cubicBezTo>
                  <a:cubicBezTo>
                    <a:pt x="181" y="838"/>
                    <a:pt x="181" y="838"/>
                    <a:pt x="181" y="838"/>
                  </a:cubicBezTo>
                  <a:cubicBezTo>
                    <a:pt x="178" y="847"/>
                    <a:pt x="178" y="847"/>
                    <a:pt x="178" y="847"/>
                  </a:cubicBezTo>
                  <a:cubicBezTo>
                    <a:pt x="178" y="847"/>
                    <a:pt x="178" y="847"/>
                    <a:pt x="178" y="847"/>
                  </a:cubicBezTo>
                  <a:cubicBezTo>
                    <a:pt x="173" y="851"/>
                    <a:pt x="173" y="851"/>
                    <a:pt x="173" y="851"/>
                  </a:cubicBezTo>
                  <a:cubicBezTo>
                    <a:pt x="169" y="855"/>
                    <a:pt x="169" y="855"/>
                    <a:pt x="169" y="855"/>
                  </a:cubicBezTo>
                  <a:cubicBezTo>
                    <a:pt x="165" y="859"/>
                    <a:pt x="165" y="859"/>
                    <a:pt x="165" y="859"/>
                  </a:cubicBezTo>
                  <a:cubicBezTo>
                    <a:pt x="167" y="864"/>
                    <a:pt x="167" y="864"/>
                    <a:pt x="167" y="864"/>
                  </a:cubicBezTo>
                  <a:cubicBezTo>
                    <a:pt x="169" y="867"/>
                    <a:pt x="169" y="867"/>
                    <a:pt x="169" y="867"/>
                  </a:cubicBezTo>
                  <a:cubicBezTo>
                    <a:pt x="172" y="871"/>
                    <a:pt x="172" y="871"/>
                    <a:pt x="172" y="871"/>
                  </a:cubicBezTo>
                  <a:cubicBezTo>
                    <a:pt x="172" y="871"/>
                    <a:pt x="172" y="871"/>
                    <a:pt x="172" y="871"/>
                  </a:cubicBezTo>
                  <a:cubicBezTo>
                    <a:pt x="172" y="874"/>
                    <a:pt x="172" y="874"/>
                    <a:pt x="172" y="874"/>
                  </a:cubicBezTo>
                  <a:cubicBezTo>
                    <a:pt x="172" y="874"/>
                    <a:pt x="172" y="874"/>
                    <a:pt x="172" y="874"/>
                  </a:cubicBezTo>
                  <a:cubicBezTo>
                    <a:pt x="170" y="876"/>
                    <a:pt x="170" y="876"/>
                    <a:pt x="170" y="876"/>
                  </a:cubicBezTo>
                  <a:cubicBezTo>
                    <a:pt x="168" y="880"/>
                    <a:pt x="168" y="880"/>
                    <a:pt x="168" y="880"/>
                  </a:cubicBezTo>
                  <a:cubicBezTo>
                    <a:pt x="167" y="882"/>
                    <a:pt x="167" y="882"/>
                    <a:pt x="167" y="882"/>
                  </a:cubicBezTo>
                  <a:cubicBezTo>
                    <a:pt x="166" y="882"/>
                    <a:pt x="166" y="882"/>
                    <a:pt x="166" y="882"/>
                  </a:cubicBezTo>
                  <a:cubicBezTo>
                    <a:pt x="164" y="884"/>
                    <a:pt x="164" y="884"/>
                    <a:pt x="164" y="884"/>
                  </a:cubicBezTo>
                  <a:cubicBezTo>
                    <a:pt x="163" y="889"/>
                    <a:pt x="163" y="889"/>
                    <a:pt x="163" y="889"/>
                  </a:cubicBezTo>
                  <a:cubicBezTo>
                    <a:pt x="163" y="891"/>
                    <a:pt x="163" y="891"/>
                    <a:pt x="163" y="891"/>
                  </a:cubicBezTo>
                  <a:cubicBezTo>
                    <a:pt x="163" y="891"/>
                    <a:pt x="163" y="891"/>
                    <a:pt x="163" y="891"/>
                  </a:cubicBezTo>
                  <a:cubicBezTo>
                    <a:pt x="162" y="894"/>
                    <a:pt x="162" y="894"/>
                    <a:pt x="162" y="894"/>
                  </a:cubicBezTo>
                  <a:cubicBezTo>
                    <a:pt x="162" y="899"/>
                    <a:pt x="162" y="899"/>
                    <a:pt x="162" y="899"/>
                  </a:cubicBezTo>
                  <a:cubicBezTo>
                    <a:pt x="162" y="899"/>
                    <a:pt x="162" y="899"/>
                    <a:pt x="162" y="899"/>
                  </a:cubicBezTo>
                  <a:cubicBezTo>
                    <a:pt x="162" y="904"/>
                    <a:pt x="162" y="904"/>
                    <a:pt x="162" y="904"/>
                  </a:cubicBezTo>
                  <a:cubicBezTo>
                    <a:pt x="163" y="910"/>
                    <a:pt x="163" y="910"/>
                    <a:pt x="163" y="910"/>
                  </a:cubicBezTo>
                  <a:cubicBezTo>
                    <a:pt x="167" y="911"/>
                    <a:pt x="167" y="911"/>
                    <a:pt x="167" y="911"/>
                  </a:cubicBezTo>
                  <a:cubicBezTo>
                    <a:pt x="171" y="912"/>
                    <a:pt x="171" y="912"/>
                    <a:pt x="171" y="912"/>
                  </a:cubicBezTo>
                  <a:cubicBezTo>
                    <a:pt x="180" y="913"/>
                    <a:pt x="180" y="913"/>
                    <a:pt x="180" y="913"/>
                  </a:cubicBezTo>
                  <a:cubicBezTo>
                    <a:pt x="180" y="913"/>
                    <a:pt x="180" y="913"/>
                    <a:pt x="180" y="913"/>
                  </a:cubicBezTo>
                  <a:cubicBezTo>
                    <a:pt x="188" y="914"/>
                    <a:pt x="188" y="914"/>
                    <a:pt x="188" y="914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9"/>
                    <a:pt x="189" y="919"/>
                    <a:pt x="189" y="919"/>
                  </a:cubicBezTo>
                  <a:cubicBezTo>
                    <a:pt x="189" y="919"/>
                    <a:pt x="189" y="919"/>
                    <a:pt x="189" y="919"/>
                  </a:cubicBezTo>
                  <a:cubicBezTo>
                    <a:pt x="187" y="926"/>
                    <a:pt x="187" y="926"/>
                    <a:pt x="187" y="926"/>
                  </a:cubicBezTo>
                  <a:cubicBezTo>
                    <a:pt x="188" y="929"/>
                    <a:pt x="188" y="929"/>
                    <a:pt x="188" y="929"/>
                  </a:cubicBezTo>
                  <a:cubicBezTo>
                    <a:pt x="190" y="931"/>
                    <a:pt x="190" y="931"/>
                    <a:pt x="190" y="931"/>
                  </a:cubicBezTo>
                  <a:cubicBezTo>
                    <a:pt x="191" y="932"/>
                    <a:pt x="191" y="932"/>
                    <a:pt x="191" y="932"/>
                  </a:cubicBezTo>
                  <a:cubicBezTo>
                    <a:pt x="190" y="935"/>
                    <a:pt x="190" y="935"/>
                    <a:pt x="190" y="935"/>
                  </a:cubicBezTo>
                  <a:cubicBezTo>
                    <a:pt x="189" y="936"/>
                    <a:pt x="189" y="936"/>
                    <a:pt x="189" y="936"/>
                  </a:cubicBezTo>
                  <a:cubicBezTo>
                    <a:pt x="185" y="936"/>
                    <a:pt x="185" y="936"/>
                    <a:pt x="185" y="936"/>
                  </a:cubicBezTo>
                  <a:cubicBezTo>
                    <a:pt x="185" y="936"/>
                    <a:pt x="185" y="936"/>
                    <a:pt x="185" y="936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79" y="936"/>
                    <a:pt x="179" y="936"/>
                    <a:pt x="179" y="936"/>
                  </a:cubicBezTo>
                  <a:cubicBezTo>
                    <a:pt x="175" y="936"/>
                    <a:pt x="175" y="936"/>
                    <a:pt x="175" y="936"/>
                  </a:cubicBezTo>
                  <a:cubicBezTo>
                    <a:pt x="175" y="937"/>
                    <a:pt x="175" y="937"/>
                    <a:pt x="175" y="937"/>
                  </a:cubicBezTo>
                  <a:cubicBezTo>
                    <a:pt x="177" y="939"/>
                    <a:pt x="177" y="939"/>
                    <a:pt x="177" y="939"/>
                  </a:cubicBezTo>
                  <a:cubicBezTo>
                    <a:pt x="177" y="939"/>
                    <a:pt x="177" y="939"/>
                    <a:pt x="177" y="939"/>
                  </a:cubicBezTo>
                  <a:cubicBezTo>
                    <a:pt x="178" y="941"/>
                    <a:pt x="178" y="941"/>
                    <a:pt x="178" y="941"/>
                  </a:cubicBezTo>
                  <a:cubicBezTo>
                    <a:pt x="180" y="942"/>
                    <a:pt x="180" y="942"/>
                    <a:pt x="180" y="942"/>
                  </a:cubicBezTo>
                  <a:cubicBezTo>
                    <a:pt x="183" y="942"/>
                    <a:pt x="183" y="942"/>
                    <a:pt x="183" y="942"/>
                  </a:cubicBezTo>
                  <a:cubicBezTo>
                    <a:pt x="189" y="943"/>
                    <a:pt x="189" y="943"/>
                    <a:pt x="189" y="943"/>
                  </a:cubicBezTo>
                  <a:cubicBezTo>
                    <a:pt x="189" y="943"/>
                    <a:pt x="189" y="943"/>
                    <a:pt x="189" y="943"/>
                  </a:cubicBezTo>
                  <a:cubicBezTo>
                    <a:pt x="196" y="944"/>
                    <a:pt x="196" y="944"/>
                    <a:pt x="196" y="944"/>
                  </a:cubicBezTo>
                  <a:cubicBezTo>
                    <a:pt x="196" y="945"/>
                    <a:pt x="196" y="945"/>
                    <a:pt x="196" y="945"/>
                  </a:cubicBezTo>
                  <a:cubicBezTo>
                    <a:pt x="196" y="945"/>
                    <a:pt x="196" y="945"/>
                    <a:pt x="196" y="945"/>
                  </a:cubicBezTo>
                  <a:cubicBezTo>
                    <a:pt x="196" y="947"/>
                    <a:pt x="196" y="947"/>
                    <a:pt x="196" y="947"/>
                  </a:cubicBezTo>
                  <a:cubicBezTo>
                    <a:pt x="196" y="947"/>
                    <a:pt x="196" y="947"/>
                    <a:pt x="196" y="947"/>
                  </a:cubicBezTo>
                  <a:cubicBezTo>
                    <a:pt x="194" y="950"/>
                    <a:pt x="194" y="950"/>
                    <a:pt x="194" y="950"/>
                  </a:cubicBezTo>
                  <a:cubicBezTo>
                    <a:pt x="194" y="950"/>
                    <a:pt x="194" y="950"/>
                    <a:pt x="194" y="950"/>
                  </a:cubicBezTo>
                  <a:cubicBezTo>
                    <a:pt x="191" y="951"/>
                    <a:pt x="191" y="951"/>
                    <a:pt x="191" y="951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189" y="957"/>
                    <a:pt x="189" y="957"/>
                    <a:pt x="189" y="957"/>
                  </a:cubicBezTo>
                  <a:cubicBezTo>
                    <a:pt x="189" y="957"/>
                    <a:pt x="189" y="957"/>
                    <a:pt x="189" y="957"/>
                  </a:cubicBezTo>
                  <a:cubicBezTo>
                    <a:pt x="189" y="957"/>
                    <a:pt x="189" y="957"/>
                    <a:pt x="190" y="957"/>
                  </a:cubicBezTo>
                  <a:cubicBezTo>
                    <a:pt x="190" y="956"/>
                    <a:pt x="191" y="956"/>
                    <a:pt x="191" y="955"/>
                  </a:cubicBezTo>
                  <a:cubicBezTo>
                    <a:pt x="191" y="953"/>
                    <a:pt x="191" y="953"/>
                    <a:pt x="191" y="953"/>
                  </a:cubicBezTo>
                  <a:cubicBezTo>
                    <a:pt x="192" y="952"/>
                    <a:pt x="192" y="952"/>
                    <a:pt x="192" y="952"/>
                  </a:cubicBezTo>
                  <a:cubicBezTo>
                    <a:pt x="195" y="951"/>
                    <a:pt x="195" y="951"/>
                    <a:pt x="195" y="951"/>
                  </a:cubicBezTo>
                  <a:cubicBezTo>
                    <a:pt x="195" y="950"/>
                    <a:pt x="195" y="950"/>
                    <a:pt x="195" y="950"/>
                  </a:cubicBezTo>
                  <a:cubicBezTo>
                    <a:pt x="197" y="948"/>
                    <a:pt x="197" y="948"/>
                    <a:pt x="197" y="948"/>
                  </a:cubicBezTo>
                  <a:cubicBezTo>
                    <a:pt x="197" y="947"/>
                    <a:pt x="197" y="947"/>
                    <a:pt x="197" y="947"/>
                  </a:cubicBezTo>
                  <a:cubicBezTo>
                    <a:pt x="198" y="945"/>
                    <a:pt x="198" y="945"/>
                    <a:pt x="198" y="945"/>
                  </a:cubicBezTo>
                  <a:cubicBezTo>
                    <a:pt x="198" y="945"/>
                    <a:pt x="198" y="944"/>
                    <a:pt x="198" y="944"/>
                  </a:cubicBezTo>
                  <a:cubicBezTo>
                    <a:pt x="198" y="943"/>
                    <a:pt x="197" y="943"/>
                    <a:pt x="197" y="943"/>
                  </a:cubicBezTo>
                  <a:cubicBezTo>
                    <a:pt x="190" y="941"/>
                    <a:pt x="190" y="941"/>
                    <a:pt x="190" y="941"/>
                  </a:cubicBezTo>
                  <a:cubicBezTo>
                    <a:pt x="190" y="941"/>
                    <a:pt x="190" y="941"/>
                    <a:pt x="190" y="941"/>
                  </a:cubicBezTo>
                  <a:cubicBezTo>
                    <a:pt x="184" y="941"/>
                    <a:pt x="184" y="941"/>
                    <a:pt x="184" y="941"/>
                  </a:cubicBezTo>
                  <a:cubicBezTo>
                    <a:pt x="181" y="941"/>
                    <a:pt x="181" y="941"/>
                    <a:pt x="181" y="941"/>
                  </a:cubicBezTo>
                  <a:cubicBezTo>
                    <a:pt x="179" y="940"/>
                    <a:pt x="179" y="940"/>
                    <a:pt x="179" y="940"/>
                  </a:cubicBezTo>
                  <a:cubicBezTo>
                    <a:pt x="178" y="938"/>
                    <a:pt x="178" y="938"/>
                    <a:pt x="178" y="938"/>
                  </a:cubicBezTo>
                  <a:cubicBezTo>
                    <a:pt x="178" y="938"/>
                    <a:pt x="178" y="938"/>
                    <a:pt x="178" y="938"/>
                  </a:cubicBezTo>
                  <a:cubicBezTo>
                    <a:pt x="177" y="937"/>
                    <a:pt x="177" y="937"/>
                    <a:pt x="177" y="937"/>
                  </a:cubicBezTo>
                  <a:cubicBezTo>
                    <a:pt x="179" y="937"/>
                    <a:pt x="179" y="937"/>
                    <a:pt x="179" y="937"/>
                  </a:cubicBezTo>
                  <a:cubicBezTo>
                    <a:pt x="183" y="937"/>
                    <a:pt x="183" y="937"/>
                    <a:pt x="183" y="937"/>
                  </a:cubicBezTo>
                  <a:cubicBezTo>
                    <a:pt x="183" y="937"/>
                    <a:pt x="183" y="937"/>
                    <a:pt x="183" y="937"/>
                  </a:cubicBezTo>
                  <a:cubicBezTo>
                    <a:pt x="185" y="937"/>
                    <a:pt x="185" y="937"/>
                    <a:pt x="185" y="937"/>
                  </a:cubicBezTo>
                  <a:cubicBezTo>
                    <a:pt x="186" y="937"/>
                    <a:pt x="186" y="937"/>
                    <a:pt x="186" y="937"/>
                  </a:cubicBezTo>
                  <a:cubicBezTo>
                    <a:pt x="190" y="937"/>
                    <a:pt x="190" y="937"/>
                    <a:pt x="190" y="937"/>
                  </a:cubicBezTo>
                  <a:cubicBezTo>
                    <a:pt x="191" y="937"/>
                    <a:pt x="191" y="936"/>
                    <a:pt x="192" y="935"/>
                  </a:cubicBezTo>
                  <a:cubicBezTo>
                    <a:pt x="192" y="932"/>
                    <a:pt x="192" y="932"/>
                    <a:pt x="192" y="932"/>
                  </a:cubicBezTo>
                  <a:cubicBezTo>
                    <a:pt x="192" y="931"/>
                    <a:pt x="192" y="931"/>
                    <a:pt x="192" y="930"/>
                  </a:cubicBezTo>
                  <a:cubicBezTo>
                    <a:pt x="189" y="928"/>
                    <a:pt x="189" y="928"/>
                    <a:pt x="189" y="928"/>
                  </a:cubicBezTo>
                  <a:cubicBezTo>
                    <a:pt x="189" y="926"/>
                    <a:pt x="189" y="926"/>
                    <a:pt x="189" y="926"/>
                  </a:cubicBezTo>
                  <a:cubicBezTo>
                    <a:pt x="190" y="919"/>
                    <a:pt x="190" y="919"/>
                    <a:pt x="190" y="919"/>
                  </a:cubicBezTo>
                  <a:cubicBezTo>
                    <a:pt x="190" y="919"/>
                    <a:pt x="190" y="919"/>
                    <a:pt x="190" y="919"/>
                  </a:cubicBezTo>
                  <a:cubicBezTo>
                    <a:pt x="190" y="916"/>
                    <a:pt x="190" y="916"/>
                    <a:pt x="190" y="916"/>
                  </a:cubicBezTo>
                  <a:cubicBezTo>
                    <a:pt x="190" y="916"/>
                    <a:pt x="190" y="916"/>
                    <a:pt x="190" y="916"/>
                  </a:cubicBezTo>
                  <a:cubicBezTo>
                    <a:pt x="190" y="914"/>
                    <a:pt x="190" y="914"/>
                    <a:pt x="190" y="914"/>
                  </a:cubicBezTo>
                  <a:cubicBezTo>
                    <a:pt x="189" y="913"/>
                    <a:pt x="189" y="913"/>
                    <a:pt x="188" y="913"/>
                  </a:cubicBezTo>
                  <a:cubicBezTo>
                    <a:pt x="181" y="912"/>
                    <a:pt x="181" y="912"/>
                    <a:pt x="181" y="912"/>
                  </a:cubicBezTo>
                  <a:cubicBezTo>
                    <a:pt x="181" y="912"/>
                    <a:pt x="181" y="912"/>
                    <a:pt x="181" y="912"/>
                  </a:cubicBezTo>
                  <a:cubicBezTo>
                    <a:pt x="172" y="910"/>
                    <a:pt x="172" y="910"/>
                    <a:pt x="172" y="910"/>
                  </a:cubicBezTo>
                  <a:cubicBezTo>
                    <a:pt x="167" y="909"/>
                    <a:pt x="167" y="909"/>
                    <a:pt x="167" y="909"/>
                  </a:cubicBezTo>
                  <a:cubicBezTo>
                    <a:pt x="164" y="909"/>
                    <a:pt x="164" y="909"/>
                    <a:pt x="164" y="909"/>
                  </a:cubicBezTo>
                  <a:cubicBezTo>
                    <a:pt x="163" y="904"/>
                    <a:pt x="163" y="904"/>
                    <a:pt x="163" y="904"/>
                  </a:cubicBezTo>
                  <a:cubicBezTo>
                    <a:pt x="164" y="899"/>
                    <a:pt x="164" y="899"/>
                    <a:pt x="164" y="899"/>
                  </a:cubicBezTo>
                  <a:cubicBezTo>
                    <a:pt x="164" y="899"/>
                    <a:pt x="164" y="899"/>
                    <a:pt x="164" y="899"/>
                  </a:cubicBezTo>
                  <a:cubicBezTo>
                    <a:pt x="164" y="894"/>
                    <a:pt x="164" y="894"/>
                    <a:pt x="164" y="894"/>
                  </a:cubicBezTo>
                  <a:cubicBezTo>
                    <a:pt x="165" y="891"/>
                    <a:pt x="165" y="891"/>
                    <a:pt x="165" y="891"/>
                  </a:cubicBezTo>
                  <a:cubicBezTo>
                    <a:pt x="165" y="890"/>
                    <a:pt x="165" y="890"/>
                    <a:pt x="165" y="890"/>
                  </a:cubicBezTo>
                  <a:cubicBezTo>
                    <a:pt x="165" y="889"/>
                    <a:pt x="165" y="889"/>
                    <a:pt x="165" y="889"/>
                  </a:cubicBezTo>
                  <a:cubicBezTo>
                    <a:pt x="166" y="885"/>
                    <a:pt x="166" y="885"/>
                    <a:pt x="166" y="885"/>
                  </a:cubicBezTo>
                  <a:cubicBezTo>
                    <a:pt x="168" y="883"/>
                    <a:pt x="168" y="883"/>
                    <a:pt x="168" y="883"/>
                  </a:cubicBezTo>
                  <a:cubicBezTo>
                    <a:pt x="168" y="883"/>
                    <a:pt x="168" y="883"/>
                    <a:pt x="168" y="883"/>
                  </a:cubicBezTo>
                  <a:cubicBezTo>
                    <a:pt x="169" y="880"/>
                    <a:pt x="169" y="880"/>
                    <a:pt x="169" y="880"/>
                  </a:cubicBezTo>
                  <a:cubicBezTo>
                    <a:pt x="172" y="877"/>
                    <a:pt x="172" y="877"/>
                    <a:pt x="172" y="877"/>
                  </a:cubicBezTo>
                  <a:cubicBezTo>
                    <a:pt x="173" y="875"/>
                    <a:pt x="173" y="875"/>
                    <a:pt x="173" y="875"/>
                  </a:cubicBezTo>
                  <a:cubicBezTo>
                    <a:pt x="174" y="874"/>
                    <a:pt x="174" y="874"/>
                    <a:pt x="174" y="874"/>
                  </a:cubicBezTo>
                  <a:cubicBezTo>
                    <a:pt x="174" y="871"/>
                    <a:pt x="174" y="871"/>
                    <a:pt x="174" y="871"/>
                  </a:cubicBezTo>
                  <a:cubicBezTo>
                    <a:pt x="174" y="870"/>
                    <a:pt x="174" y="870"/>
                    <a:pt x="173" y="870"/>
                  </a:cubicBezTo>
                  <a:cubicBezTo>
                    <a:pt x="170" y="866"/>
                    <a:pt x="170" y="866"/>
                    <a:pt x="170" y="866"/>
                  </a:cubicBezTo>
                  <a:cubicBezTo>
                    <a:pt x="169" y="863"/>
                    <a:pt x="169" y="863"/>
                    <a:pt x="169" y="863"/>
                  </a:cubicBezTo>
                  <a:cubicBezTo>
                    <a:pt x="167" y="859"/>
                    <a:pt x="167" y="859"/>
                    <a:pt x="167" y="859"/>
                  </a:cubicBezTo>
                  <a:cubicBezTo>
                    <a:pt x="170" y="855"/>
                    <a:pt x="170" y="855"/>
                    <a:pt x="170" y="855"/>
                  </a:cubicBezTo>
                  <a:cubicBezTo>
                    <a:pt x="174" y="852"/>
                    <a:pt x="174" y="852"/>
                    <a:pt x="174" y="852"/>
                  </a:cubicBezTo>
                  <a:cubicBezTo>
                    <a:pt x="179" y="848"/>
                    <a:pt x="179" y="848"/>
                    <a:pt x="179" y="848"/>
                  </a:cubicBezTo>
                  <a:cubicBezTo>
                    <a:pt x="179" y="848"/>
                    <a:pt x="180" y="847"/>
                    <a:pt x="180" y="847"/>
                  </a:cubicBezTo>
                  <a:cubicBezTo>
                    <a:pt x="182" y="838"/>
                    <a:pt x="182" y="838"/>
                    <a:pt x="182" y="838"/>
                  </a:cubicBezTo>
                  <a:cubicBezTo>
                    <a:pt x="182" y="837"/>
                    <a:pt x="182" y="837"/>
                    <a:pt x="182" y="837"/>
                  </a:cubicBezTo>
                  <a:cubicBezTo>
                    <a:pt x="182" y="832"/>
                    <a:pt x="182" y="832"/>
                    <a:pt x="182" y="832"/>
                  </a:cubicBezTo>
                  <a:cubicBezTo>
                    <a:pt x="184" y="825"/>
                    <a:pt x="184" y="825"/>
                    <a:pt x="184" y="825"/>
                  </a:cubicBezTo>
                  <a:cubicBezTo>
                    <a:pt x="192" y="821"/>
                    <a:pt x="192" y="821"/>
                    <a:pt x="192" y="821"/>
                  </a:cubicBezTo>
                  <a:cubicBezTo>
                    <a:pt x="198" y="820"/>
                    <a:pt x="198" y="820"/>
                    <a:pt x="198" y="820"/>
                  </a:cubicBezTo>
                  <a:cubicBezTo>
                    <a:pt x="199" y="820"/>
                    <a:pt x="200" y="819"/>
                    <a:pt x="200" y="817"/>
                  </a:cubicBezTo>
                  <a:cubicBezTo>
                    <a:pt x="199" y="813"/>
                    <a:pt x="199" y="813"/>
                    <a:pt x="199" y="813"/>
                  </a:cubicBezTo>
                  <a:cubicBezTo>
                    <a:pt x="198" y="812"/>
                    <a:pt x="198" y="811"/>
                    <a:pt x="197" y="811"/>
                  </a:cubicBezTo>
                  <a:cubicBezTo>
                    <a:pt x="192" y="810"/>
                    <a:pt x="192" y="810"/>
                    <a:pt x="192" y="810"/>
                  </a:cubicBezTo>
                  <a:cubicBezTo>
                    <a:pt x="192" y="810"/>
                    <a:pt x="192" y="810"/>
                    <a:pt x="192" y="810"/>
                  </a:cubicBezTo>
                  <a:cubicBezTo>
                    <a:pt x="187" y="810"/>
                    <a:pt x="187" y="810"/>
                    <a:pt x="187" y="810"/>
                  </a:cubicBezTo>
                  <a:cubicBezTo>
                    <a:pt x="186" y="810"/>
                    <a:pt x="186" y="810"/>
                    <a:pt x="186" y="810"/>
                  </a:cubicBezTo>
                  <a:cubicBezTo>
                    <a:pt x="186" y="809"/>
                    <a:pt x="186" y="809"/>
                    <a:pt x="186" y="809"/>
                  </a:cubicBezTo>
                  <a:cubicBezTo>
                    <a:pt x="190" y="807"/>
                    <a:pt x="190" y="807"/>
                    <a:pt x="190" y="807"/>
                  </a:cubicBezTo>
                  <a:cubicBezTo>
                    <a:pt x="196" y="805"/>
                    <a:pt x="196" y="805"/>
                    <a:pt x="196" y="805"/>
                  </a:cubicBezTo>
                  <a:cubicBezTo>
                    <a:pt x="196" y="805"/>
                    <a:pt x="196" y="805"/>
                    <a:pt x="196" y="805"/>
                  </a:cubicBezTo>
                  <a:cubicBezTo>
                    <a:pt x="202" y="802"/>
                    <a:pt x="202" y="802"/>
                    <a:pt x="202" y="802"/>
                  </a:cubicBezTo>
                  <a:cubicBezTo>
                    <a:pt x="203" y="802"/>
                    <a:pt x="203" y="802"/>
                    <a:pt x="203" y="802"/>
                  </a:cubicBezTo>
                  <a:cubicBezTo>
                    <a:pt x="207" y="796"/>
                    <a:pt x="207" y="796"/>
                    <a:pt x="207" y="796"/>
                  </a:cubicBezTo>
                  <a:cubicBezTo>
                    <a:pt x="207" y="796"/>
                    <a:pt x="207" y="796"/>
                    <a:pt x="207" y="796"/>
                  </a:cubicBezTo>
                  <a:cubicBezTo>
                    <a:pt x="210" y="788"/>
                    <a:pt x="210" y="788"/>
                    <a:pt x="210" y="788"/>
                  </a:cubicBezTo>
                  <a:cubicBezTo>
                    <a:pt x="210" y="787"/>
                    <a:pt x="210" y="787"/>
                    <a:pt x="210" y="787"/>
                  </a:cubicBezTo>
                  <a:cubicBezTo>
                    <a:pt x="211" y="782"/>
                    <a:pt x="211" y="782"/>
                    <a:pt x="211" y="782"/>
                  </a:cubicBezTo>
                  <a:cubicBezTo>
                    <a:pt x="212" y="779"/>
                    <a:pt x="212" y="779"/>
                    <a:pt x="212" y="779"/>
                  </a:cubicBezTo>
                  <a:cubicBezTo>
                    <a:pt x="214" y="778"/>
                    <a:pt x="214" y="778"/>
                    <a:pt x="214" y="778"/>
                  </a:cubicBezTo>
                  <a:cubicBezTo>
                    <a:pt x="218" y="777"/>
                    <a:pt x="218" y="777"/>
                    <a:pt x="218" y="777"/>
                  </a:cubicBezTo>
                  <a:cubicBezTo>
                    <a:pt x="218" y="777"/>
                    <a:pt x="218" y="777"/>
                    <a:pt x="218" y="777"/>
                  </a:cubicBezTo>
                  <a:cubicBezTo>
                    <a:pt x="223" y="775"/>
                    <a:pt x="223" y="775"/>
                    <a:pt x="223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7" y="772"/>
                    <a:pt x="227" y="772"/>
                    <a:pt x="227" y="772"/>
                  </a:cubicBezTo>
                  <a:cubicBezTo>
                    <a:pt x="228" y="771"/>
                    <a:pt x="228" y="770"/>
                    <a:pt x="227" y="769"/>
                  </a:cubicBezTo>
                  <a:cubicBezTo>
                    <a:pt x="224" y="765"/>
                    <a:pt x="224" y="765"/>
                    <a:pt x="224" y="765"/>
                  </a:cubicBezTo>
                  <a:cubicBezTo>
                    <a:pt x="223" y="765"/>
                    <a:pt x="223" y="764"/>
                    <a:pt x="223" y="764"/>
                  </a:cubicBezTo>
                  <a:cubicBezTo>
                    <a:pt x="219" y="763"/>
                    <a:pt x="219" y="763"/>
                    <a:pt x="219" y="763"/>
                  </a:cubicBezTo>
                  <a:cubicBezTo>
                    <a:pt x="219" y="763"/>
                    <a:pt x="219" y="763"/>
                    <a:pt x="219" y="763"/>
                  </a:cubicBezTo>
                  <a:cubicBezTo>
                    <a:pt x="213" y="762"/>
                    <a:pt x="213" y="762"/>
                    <a:pt x="213" y="762"/>
                  </a:cubicBezTo>
                  <a:cubicBezTo>
                    <a:pt x="212" y="762"/>
                    <a:pt x="212" y="762"/>
                    <a:pt x="212" y="762"/>
                  </a:cubicBezTo>
                  <a:cubicBezTo>
                    <a:pt x="208" y="763"/>
                    <a:pt x="208" y="763"/>
                    <a:pt x="208" y="763"/>
                  </a:cubicBezTo>
                  <a:cubicBezTo>
                    <a:pt x="204" y="763"/>
                    <a:pt x="204" y="763"/>
                    <a:pt x="204" y="763"/>
                  </a:cubicBezTo>
                  <a:cubicBezTo>
                    <a:pt x="200" y="762"/>
                    <a:pt x="200" y="762"/>
                    <a:pt x="200" y="762"/>
                  </a:cubicBezTo>
                  <a:cubicBezTo>
                    <a:pt x="200" y="762"/>
                    <a:pt x="200" y="762"/>
                    <a:pt x="200" y="762"/>
                  </a:cubicBezTo>
                  <a:cubicBezTo>
                    <a:pt x="198" y="762"/>
                    <a:pt x="198" y="762"/>
                    <a:pt x="198" y="762"/>
                  </a:cubicBezTo>
                  <a:cubicBezTo>
                    <a:pt x="198" y="762"/>
                    <a:pt x="198" y="762"/>
                    <a:pt x="198" y="762"/>
                  </a:cubicBezTo>
                  <a:cubicBezTo>
                    <a:pt x="198" y="759"/>
                    <a:pt x="198" y="759"/>
                    <a:pt x="198" y="759"/>
                  </a:cubicBezTo>
                  <a:cubicBezTo>
                    <a:pt x="200" y="759"/>
                    <a:pt x="200" y="759"/>
                    <a:pt x="200" y="759"/>
                  </a:cubicBezTo>
                  <a:cubicBezTo>
                    <a:pt x="204" y="759"/>
                    <a:pt x="204" y="759"/>
                    <a:pt x="204" y="759"/>
                  </a:cubicBezTo>
                  <a:cubicBezTo>
                    <a:pt x="208" y="759"/>
                    <a:pt x="208" y="759"/>
                    <a:pt x="208" y="759"/>
                  </a:cubicBezTo>
                  <a:cubicBezTo>
                    <a:pt x="211" y="759"/>
                    <a:pt x="211" y="759"/>
                    <a:pt x="211" y="759"/>
                  </a:cubicBezTo>
                  <a:cubicBezTo>
                    <a:pt x="212" y="759"/>
                    <a:pt x="212" y="759"/>
                    <a:pt x="212" y="759"/>
                  </a:cubicBezTo>
                  <a:cubicBezTo>
                    <a:pt x="215" y="758"/>
                    <a:pt x="215" y="758"/>
                    <a:pt x="215" y="758"/>
                  </a:cubicBezTo>
                  <a:cubicBezTo>
                    <a:pt x="216" y="758"/>
                    <a:pt x="216" y="758"/>
                    <a:pt x="217" y="757"/>
                  </a:cubicBezTo>
                  <a:cubicBezTo>
                    <a:pt x="219" y="753"/>
                    <a:pt x="219" y="753"/>
                    <a:pt x="219" y="753"/>
                  </a:cubicBezTo>
                  <a:cubicBezTo>
                    <a:pt x="219" y="752"/>
                    <a:pt x="219" y="752"/>
                    <a:pt x="219" y="752"/>
                  </a:cubicBezTo>
                  <a:cubicBezTo>
                    <a:pt x="219" y="748"/>
                    <a:pt x="219" y="748"/>
                    <a:pt x="219" y="748"/>
                  </a:cubicBezTo>
                  <a:cubicBezTo>
                    <a:pt x="218" y="741"/>
                    <a:pt x="218" y="741"/>
                    <a:pt x="218" y="741"/>
                  </a:cubicBezTo>
                  <a:cubicBezTo>
                    <a:pt x="220" y="735"/>
                    <a:pt x="220" y="735"/>
                    <a:pt x="220" y="735"/>
                  </a:cubicBezTo>
                  <a:cubicBezTo>
                    <a:pt x="221" y="735"/>
                    <a:pt x="221" y="735"/>
                    <a:pt x="221" y="735"/>
                  </a:cubicBezTo>
                  <a:cubicBezTo>
                    <a:pt x="223" y="727"/>
                    <a:pt x="223" y="727"/>
                    <a:pt x="223" y="727"/>
                  </a:cubicBezTo>
                  <a:cubicBezTo>
                    <a:pt x="229" y="717"/>
                    <a:pt x="229" y="717"/>
                    <a:pt x="229" y="717"/>
                  </a:cubicBezTo>
                  <a:cubicBezTo>
                    <a:pt x="229" y="717"/>
                    <a:pt x="229" y="717"/>
                    <a:pt x="229" y="717"/>
                  </a:cubicBezTo>
                  <a:cubicBezTo>
                    <a:pt x="233" y="710"/>
                    <a:pt x="233" y="710"/>
                    <a:pt x="233" y="710"/>
                  </a:cubicBezTo>
                  <a:cubicBezTo>
                    <a:pt x="236" y="706"/>
                    <a:pt x="236" y="706"/>
                    <a:pt x="236" y="706"/>
                  </a:cubicBezTo>
                  <a:cubicBezTo>
                    <a:pt x="242" y="702"/>
                    <a:pt x="242" y="702"/>
                    <a:pt x="242" y="702"/>
                  </a:cubicBezTo>
                  <a:cubicBezTo>
                    <a:pt x="244" y="701"/>
                    <a:pt x="244" y="701"/>
                    <a:pt x="244" y="701"/>
                  </a:cubicBezTo>
                  <a:cubicBezTo>
                    <a:pt x="248" y="699"/>
                    <a:pt x="248" y="699"/>
                    <a:pt x="248" y="699"/>
                  </a:cubicBezTo>
                  <a:cubicBezTo>
                    <a:pt x="248" y="699"/>
                    <a:pt x="248" y="699"/>
                    <a:pt x="248" y="699"/>
                  </a:cubicBezTo>
                  <a:cubicBezTo>
                    <a:pt x="251" y="697"/>
                    <a:pt x="251" y="697"/>
                    <a:pt x="251" y="697"/>
                  </a:cubicBezTo>
                  <a:cubicBezTo>
                    <a:pt x="251" y="696"/>
                    <a:pt x="251" y="696"/>
                    <a:pt x="252" y="695"/>
                  </a:cubicBezTo>
                  <a:cubicBezTo>
                    <a:pt x="252" y="691"/>
                    <a:pt x="252" y="691"/>
                    <a:pt x="252" y="691"/>
                  </a:cubicBezTo>
                  <a:cubicBezTo>
                    <a:pt x="252" y="691"/>
                    <a:pt x="251" y="690"/>
                    <a:pt x="251" y="690"/>
                  </a:cubicBezTo>
                  <a:cubicBezTo>
                    <a:pt x="249" y="688"/>
                    <a:pt x="249" y="688"/>
                    <a:pt x="249" y="688"/>
                  </a:cubicBezTo>
                  <a:cubicBezTo>
                    <a:pt x="249" y="688"/>
                    <a:pt x="249" y="687"/>
                    <a:pt x="248" y="687"/>
                  </a:cubicBezTo>
                  <a:cubicBezTo>
                    <a:pt x="245" y="686"/>
                    <a:pt x="245" y="686"/>
                    <a:pt x="245" y="686"/>
                  </a:cubicBezTo>
                  <a:cubicBezTo>
                    <a:pt x="244" y="686"/>
                    <a:pt x="244" y="686"/>
                    <a:pt x="244" y="686"/>
                  </a:cubicBezTo>
                  <a:cubicBezTo>
                    <a:pt x="239" y="687"/>
                    <a:pt x="239" y="687"/>
                    <a:pt x="239" y="687"/>
                  </a:cubicBezTo>
                  <a:cubicBezTo>
                    <a:pt x="232" y="687"/>
                    <a:pt x="232" y="687"/>
                    <a:pt x="232" y="687"/>
                  </a:cubicBezTo>
                  <a:cubicBezTo>
                    <a:pt x="224" y="686"/>
                    <a:pt x="224" y="686"/>
                    <a:pt x="224" y="686"/>
                  </a:cubicBezTo>
                  <a:cubicBezTo>
                    <a:pt x="217" y="686"/>
                    <a:pt x="217" y="686"/>
                    <a:pt x="217" y="686"/>
                  </a:cubicBezTo>
                  <a:cubicBezTo>
                    <a:pt x="217" y="686"/>
                    <a:pt x="217" y="686"/>
                    <a:pt x="217" y="686"/>
                  </a:cubicBezTo>
                  <a:cubicBezTo>
                    <a:pt x="210" y="687"/>
                    <a:pt x="210" y="687"/>
                    <a:pt x="210" y="687"/>
                  </a:cubicBezTo>
                  <a:cubicBezTo>
                    <a:pt x="207" y="687"/>
                    <a:pt x="207" y="687"/>
                    <a:pt x="207" y="687"/>
                  </a:cubicBezTo>
                  <a:cubicBezTo>
                    <a:pt x="203" y="684"/>
                    <a:pt x="203" y="684"/>
                    <a:pt x="203" y="684"/>
                  </a:cubicBezTo>
                  <a:cubicBezTo>
                    <a:pt x="203" y="684"/>
                    <a:pt x="203" y="684"/>
                    <a:pt x="203" y="684"/>
                  </a:cubicBezTo>
                  <a:cubicBezTo>
                    <a:pt x="198" y="681"/>
                    <a:pt x="198" y="681"/>
                    <a:pt x="198" y="681"/>
                  </a:cubicBezTo>
                  <a:cubicBezTo>
                    <a:pt x="193" y="677"/>
                    <a:pt x="193" y="677"/>
                    <a:pt x="193" y="677"/>
                  </a:cubicBezTo>
                  <a:cubicBezTo>
                    <a:pt x="193" y="676"/>
                    <a:pt x="193" y="676"/>
                    <a:pt x="193" y="676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4"/>
                    <a:pt x="189" y="674"/>
                    <a:pt x="189" y="674"/>
                  </a:cubicBezTo>
                  <a:cubicBezTo>
                    <a:pt x="182" y="673"/>
                    <a:pt x="182" y="673"/>
                    <a:pt x="182" y="673"/>
                  </a:cubicBezTo>
                  <a:cubicBezTo>
                    <a:pt x="182" y="673"/>
                    <a:pt x="182" y="673"/>
                    <a:pt x="182" y="673"/>
                  </a:cubicBezTo>
                  <a:cubicBezTo>
                    <a:pt x="177" y="673"/>
                    <a:pt x="177" y="673"/>
                    <a:pt x="177" y="673"/>
                  </a:cubicBezTo>
                  <a:cubicBezTo>
                    <a:pt x="177" y="673"/>
                    <a:pt x="177" y="673"/>
                    <a:pt x="177" y="673"/>
                  </a:cubicBezTo>
                  <a:cubicBezTo>
                    <a:pt x="172" y="673"/>
                    <a:pt x="172" y="673"/>
                    <a:pt x="172" y="673"/>
                  </a:cubicBezTo>
                  <a:cubicBezTo>
                    <a:pt x="171" y="673"/>
                    <a:pt x="171" y="673"/>
                    <a:pt x="171" y="673"/>
                  </a:cubicBezTo>
                  <a:cubicBezTo>
                    <a:pt x="170" y="672"/>
                    <a:pt x="170" y="672"/>
                    <a:pt x="170" y="672"/>
                  </a:cubicBezTo>
                  <a:cubicBezTo>
                    <a:pt x="170" y="669"/>
                    <a:pt x="170" y="669"/>
                    <a:pt x="170" y="669"/>
                  </a:cubicBezTo>
                  <a:cubicBezTo>
                    <a:pt x="170" y="668"/>
                    <a:pt x="170" y="668"/>
                    <a:pt x="170" y="668"/>
                  </a:cubicBezTo>
                  <a:cubicBezTo>
                    <a:pt x="170" y="667"/>
                    <a:pt x="170" y="667"/>
                    <a:pt x="170" y="667"/>
                  </a:cubicBezTo>
                  <a:cubicBezTo>
                    <a:pt x="177" y="667"/>
                    <a:pt x="177" y="667"/>
                    <a:pt x="177" y="667"/>
                  </a:cubicBezTo>
                  <a:cubicBezTo>
                    <a:pt x="181" y="667"/>
                    <a:pt x="181" y="667"/>
                    <a:pt x="181" y="667"/>
                  </a:cubicBezTo>
                  <a:cubicBezTo>
                    <a:pt x="181" y="667"/>
                    <a:pt x="181" y="667"/>
                    <a:pt x="181" y="667"/>
                  </a:cubicBezTo>
                  <a:cubicBezTo>
                    <a:pt x="186" y="666"/>
                    <a:pt x="186" y="666"/>
                    <a:pt x="186" y="666"/>
                  </a:cubicBezTo>
                  <a:cubicBezTo>
                    <a:pt x="189" y="665"/>
                    <a:pt x="189" y="665"/>
                    <a:pt x="189" y="665"/>
                  </a:cubicBezTo>
                  <a:cubicBezTo>
                    <a:pt x="193" y="668"/>
                    <a:pt x="193" y="668"/>
                    <a:pt x="193" y="668"/>
                  </a:cubicBezTo>
                  <a:cubicBezTo>
                    <a:pt x="195" y="670"/>
                    <a:pt x="195" y="670"/>
                    <a:pt x="195" y="670"/>
                  </a:cubicBezTo>
                  <a:cubicBezTo>
                    <a:pt x="195" y="670"/>
                    <a:pt x="195" y="670"/>
                    <a:pt x="195" y="670"/>
                  </a:cubicBezTo>
                  <a:cubicBezTo>
                    <a:pt x="202" y="675"/>
                    <a:pt x="202" y="675"/>
                    <a:pt x="202" y="675"/>
                  </a:cubicBezTo>
                  <a:cubicBezTo>
                    <a:pt x="203" y="676"/>
                    <a:pt x="203" y="676"/>
                    <a:pt x="203" y="676"/>
                  </a:cubicBezTo>
                  <a:cubicBezTo>
                    <a:pt x="209" y="677"/>
                    <a:pt x="209" y="677"/>
                    <a:pt x="209" y="677"/>
                  </a:cubicBezTo>
                  <a:cubicBezTo>
                    <a:pt x="209" y="677"/>
                    <a:pt x="209" y="677"/>
                    <a:pt x="209" y="677"/>
                  </a:cubicBezTo>
                  <a:cubicBezTo>
                    <a:pt x="216" y="678"/>
                    <a:pt x="216" y="678"/>
                    <a:pt x="216" y="678"/>
                  </a:cubicBezTo>
                  <a:cubicBezTo>
                    <a:pt x="221" y="679"/>
                    <a:pt x="221" y="679"/>
                    <a:pt x="221" y="679"/>
                  </a:cubicBezTo>
                  <a:cubicBezTo>
                    <a:pt x="222" y="679"/>
                    <a:pt x="222" y="679"/>
                    <a:pt x="222" y="679"/>
                  </a:cubicBezTo>
                  <a:cubicBezTo>
                    <a:pt x="225" y="678"/>
                    <a:pt x="225" y="678"/>
                    <a:pt x="225" y="678"/>
                  </a:cubicBezTo>
                  <a:cubicBezTo>
                    <a:pt x="226" y="678"/>
                    <a:pt x="226" y="678"/>
                    <a:pt x="226" y="678"/>
                  </a:cubicBezTo>
                  <a:cubicBezTo>
                    <a:pt x="230" y="675"/>
                    <a:pt x="230" y="675"/>
                    <a:pt x="230" y="675"/>
                  </a:cubicBezTo>
                  <a:cubicBezTo>
                    <a:pt x="230" y="674"/>
                    <a:pt x="230" y="674"/>
                    <a:pt x="230" y="674"/>
                  </a:cubicBezTo>
                  <a:cubicBezTo>
                    <a:pt x="231" y="673"/>
                    <a:pt x="231" y="673"/>
                    <a:pt x="231" y="673"/>
                  </a:cubicBezTo>
                  <a:cubicBezTo>
                    <a:pt x="233" y="673"/>
                    <a:pt x="233" y="673"/>
                    <a:pt x="233" y="673"/>
                  </a:cubicBezTo>
                  <a:cubicBezTo>
                    <a:pt x="237" y="673"/>
                    <a:pt x="237" y="673"/>
                    <a:pt x="237" y="673"/>
                  </a:cubicBezTo>
                  <a:cubicBezTo>
                    <a:pt x="237" y="673"/>
                    <a:pt x="237" y="673"/>
                    <a:pt x="238" y="673"/>
                  </a:cubicBezTo>
                  <a:cubicBezTo>
                    <a:pt x="238" y="673"/>
                    <a:pt x="239" y="673"/>
                    <a:pt x="239" y="672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242" y="668"/>
                    <a:pt x="242" y="668"/>
                    <a:pt x="242" y="668"/>
                  </a:cubicBezTo>
                  <a:cubicBezTo>
                    <a:pt x="244" y="664"/>
                    <a:pt x="244" y="664"/>
                    <a:pt x="244" y="664"/>
                  </a:cubicBezTo>
                  <a:cubicBezTo>
                    <a:pt x="244" y="663"/>
                    <a:pt x="244" y="663"/>
                    <a:pt x="244" y="663"/>
                  </a:cubicBezTo>
                  <a:cubicBezTo>
                    <a:pt x="245" y="660"/>
                    <a:pt x="245" y="660"/>
                    <a:pt x="245" y="660"/>
                  </a:cubicBezTo>
                  <a:cubicBezTo>
                    <a:pt x="246" y="658"/>
                    <a:pt x="246" y="658"/>
                    <a:pt x="246" y="658"/>
                  </a:cubicBezTo>
                  <a:cubicBezTo>
                    <a:pt x="246" y="657"/>
                    <a:pt x="246" y="657"/>
                    <a:pt x="246" y="656"/>
                  </a:cubicBezTo>
                  <a:cubicBezTo>
                    <a:pt x="246" y="655"/>
                    <a:pt x="246" y="655"/>
                    <a:pt x="246" y="655"/>
                  </a:cubicBezTo>
                  <a:cubicBezTo>
                    <a:pt x="244" y="651"/>
                    <a:pt x="244" y="651"/>
                    <a:pt x="244" y="651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6" y="648"/>
                    <a:pt x="246" y="648"/>
                    <a:pt x="246" y="648"/>
                  </a:cubicBezTo>
                  <a:cubicBezTo>
                    <a:pt x="248" y="642"/>
                    <a:pt x="248" y="642"/>
                    <a:pt x="248" y="642"/>
                  </a:cubicBezTo>
                  <a:cubicBezTo>
                    <a:pt x="250" y="638"/>
                    <a:pt x="250" y="638"/>
                    <a:pt x="250" y="638"/>
                  </a:cubicBezTo>
                  <a:cubicBezTo>
                    <a:pt x="251" y="637"/>
                    <a:pt x="251" y="637"/>
                    <a:pt x="251" y="637"/>
                  </a:cubicBezTo>
                  <a:cubicBezTo>
                    <a:pt x="251" y="636"/>
                    <a:pt x="251" y="636"/>
                    <a:pt x="251" y="636"/>
                  </a:cubicBezTo>
                  <a:cubicBezTo>
                    <a:pt x="250" y="635"/>
                    <a:pt x="250" y="635"/>
                    <a:pt x="250" y="635"/>
                  </a:cubicBezTo>
                  <a:cubicBezTo>
                    <a:pt x="249" y="632"/>
                    <a:pt x="249" y="632"/>
                    <a:pt x="249" y="632"/>
                  </a:cubicBezTo>
                  <a:cubicBezTo>
                    <a:pt x="248" y="632"/>
                    <a:pt x="248" y="632"/>
                    <a:pt x="248" y="632"/>
                  </a:cubicBezTo>
                  <a:cubicBezTo>
                    <a:pt x="245" y="630"/>
                    <a:pt x="245" y="630"/>
                    <a:pt x="245" y="630"/>
                  </a:cubicBezTo>
                  <a:cubicBezTo>
                    <a:pt x="243" y="627"/>
                    <a:pt x="243" y="627"/>
                    <a:pt x="243" y="627"/>
                  </a:cubicBezTo>
                  <a:cubicBezTo>
                    <a:pt x="243" y="627"/>
                    <a:pt x="243" y="627"/>
                    <a:pt x="243" y="627"/>
                  </a:cubicBezTo>
                  <a:cubicBezTo>
                    <a:pt x="242" y="626"/>
                    <a:pt x="242" y="626"/>
                    <a:pt x="242" y="626"/>
                  </a:cubicBezTo>
                  <a:cubicBezTo>
                    <a:pt x="242" y="625"/>
                    <a:pt x="242" y="625"/>
                    <a:pt x="242" y="625"/>
                  </a:cubicBezTo>
                  <a:cubicBezTo>
                    <a:pt x="244" y="624"/>
                    <a:pt x="244" y="624"/>
                    <a:pt x="244" y="624"/>
                  </a:cubicBezTo>
                  <a:cubicBezTo>
                    <a:pt x="245" y="623"/>
                    <a:pt x="245" y="623"/>
                    <a:pt x="245" y="622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46" y="617"/>
                    <a:pt x="246" y="617"/>
                    <a:pt x="246" y="617"/>
                  </a:cubicBezTo>
                  <a:cubicBezTo>
                    <a:pt x="246" y="616"/>
                    <a:pt x="245" y="616"/>
                    <a:pt x="245" y="615"/>
                  </a:cubicBezTo>
                  <a:cubicBezTo>
                    <a:pt x="243" y="614"/>
                    <a:pt x="243" y="614"/>
                    <a:pt x="243" y="614"/>
                  </a:cubicBezTo>
                  <a:cubicBezTo>
                    <a:pt x="243" y="614"/>
                    <a:pt x="243" y="614"/>
                    <a:pt x="243" y="614"/>
                  </a:cubicBezTo>
                  <a:cubicBezTo>
                    <a:pt x="239" y="612"/>
                    <a:pt x="239" y="612"/>
                    <a:pt x="239" y="612"/>
                  </a:cubicBezTo>
                  <a:cubicBezTo>
                    <a:pt x="239" y="612"/>
                    <a:pt x="239" y="612"/>
                    <a:pt x="238" y="612"/>
                  </a:cubicBezTo>
                  <a:cubicBezTo>
                    <a:pt x="238" y="612"/>
                    <a:pt x="238" y="612"/>
                    <a:pt x="237" y="612"/>
                  </a:cubicBezTo>
                  <a:cubicBezTo>
                    <a:pt x="234" y="614"/>
                    <a:pt x="234" y="614"/>
                    <a:pt x="234" y="614"/>
                  </a:cubicBezTo>
                  <a:cubicBezTo>
                    <a:pt x="234" y="614"/>
                    <a:pt x="234" y="614"/>
                    <a:pt x="234" y="614"/>
                  </a:cubicBezTo>
                  <a:cubicBezTo>
                    <a:pt x="232" y="616"/>
                    <a:pt x="232" y="616"/>
                    <a:pt x="232" y="616"/>
                  </a:cubicBezTo>
                  <a:cubicBezTo>
                    <a:pt x="228" y="618"/>
                    <a:pt x="228" y="618"/>
                    <a:pt x="228" y="618"/>
                  </a:cubicBezTo>
                  <a:cubicBezTo>
                    <a:pt x="221" y="616"/>
                    <a:pt x="221" y="616"/>
                    <a:pt x="221" y="616"/>
                  </a:cubicBezTo>
                  <a:cubicBezTo>
                    <a:pt x="218" y="614"/>
                    <a:pt x="218" y="614"/>
                    <a:pt x="218" y="614"/>
                  </a:cubicBezTo>
                  <a:cubicBezTo>
                    <a:pt x="217" y="611"/>
                    <a:pt x="217" y="611"/>
                    <a:pt x="217" y="611"/>
                  </a:cubicBezTo>
                  <a:cubicBezTo>
                    <a:pt x="219" y="606"/>
                    <a:pt x="219" y="606"/>
                    <a:pt x="219" y="606"/>
                  </a:cubicBezTo>
                  <a:cubicBezTo>
                    <a:pt x="221" y="604"/>
                    <a:pt x="221" y="604"/>
                    <a:pt x="221" y="604"/>
                  </a:cubicBezTo>
                  <a:cubicBezTo>
                    <a:pt x="222" y="604"/>
                    <a:pt x="222" y="604"/>
                    <a:pt x="222" y="604"/>
                  </a:cubicBezTo>
                  <a:cubicBezTo>
                    <a:pt x="222" y="603"/>
                    <a:pt x="222" y="603"/>
                    <a:pt x="222" y="603"/>
                  </a:cubicBezTo>
                  <a:cubicBezTo>
                    <a:pt x="226" y="604"/>
                    <a:pt x="226" y="604"/>
                    <a:pt x="226" y="604"/>
                  </a:cubicBezTo>
                  <a:cubicBezTo>
                    <a:pt x="231" y="605"/>
                    <a:pt x="231" y="605"/>
                    <a:pt x="231" y="605"/>
                  </a:cubicBezTo>
                  <a:cubicBezTo>
                    <a:pt x="232" y="605"/>
                    <a:pt x="232" y="605"/>
                    <a:pt x="232" y="605"/>
                  </a:cubicBezTo>
                  <a:cubicBezTo>
                    <a:pt x="237" y="605"/>
                    <a:pt x="237" y="605"/>
                    <a:pt x="237" y="605"/>
                  </a:cubicBezTo>
                  <a:cubicBezTo>
                    <a:pt x="237" y="605"/>
                    <a:pt x="237" y="605"/>
                    <a:pt x="237" y="605"/>
                  </a:cubicBezTo>
                  <a:cubicBezTo>
                    <a:pt x="238" y="605"/>
                    <a:pt x="238" y="605"/>
                    <a:pt x="239" y="605"/>
                  </a:cubicBezTo>
                  <a:cubicBezTo>
                    <a:pt x="241" y="602"/>
                    <a:pt x="241" y="602"/>
                    <a:pt x="241" y="602"/>
                  </a:cubicBezTo>
                  <a:cubicBezTo>
                    <a:pt x="243" y="600"/>
                    <a:pt x="243" y="600"/>
                    <a:pt x="243" y="600"/>
                  </a:cubicBezTo>
                  <a:cubicBezTo>
                    <a:pt x="244" y="601"/>
                    <a:pt x="244" y="601"/>
                    <a:pt x="244" y="601"/>
                  </a:cubicBezTo>
                  <a:cubicBezTo>
                    <a:pt x="244" y="601"/>
                    <a:pt x="244" y="601"/>
                    <a:pt x="244" y="601"/>
                  </a:cubicBezTo>
                  <a:cubicBezTo>
                    <a:pt x="247" y="602"/>
                    <a:pt x="247" y="602"/>
                    <a:pt x="247" y="602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603"/>
                    <a:pt x="249" y="603"/>
                    <a:pt x="249" y="603"/>
                  </a:cubicBezTo>
                  <a:cubicBezTo>
                    <a:pt x="252" y="601"/>
                    <a:pt x="252" y="601"/>
                    <a:pt x="252" y="601"/>
                  </a:cubicBezTo>
                  <a:cubicBezTo>
                    <a:pt x="253" y="601"/>
                    <a:pt x="253" y="601"/>
                    <a:pt x="254" y="600"/>
                  </a:cubicBezTo>
                  <a:cubicBezTo>
                    <a:pt x="255" y="596"/>
                    <a:pt x="255" y="596"/>
                    <a:pt x="255" y="596"/>
                  </a:cubicBezTo>
                  <a:cubicBezTo>
                    <a:pt x="256" y="595"/>
                    <a:pt x="256" y="595"/>
                    <a:pt x="255" y="594"/>
                  </a:cubicBezTo>
                  <a:cubicBezTo>
                    <a:pt x="253" y="591"/>
                    <a:pt x="253" y="591"/>
                    <a:pt x="253" y="591"/>
                  </a:cubicBezTo>
                  <a:cubicBezTo>
                    <a:pt x="252" y="590"/>
                    <a:pt x="252" y="590"/>
                    <a:pt x="252" y="590"/>
                  </a:cubicBezTo>
                  <a:cubicBezTo>
                    <a:pt x="249" y="588"/>
                    <a:pt x="249" y="588"/>
                    <a:pt x="249" y="588"/>
                  </a:cubicBezTo>
                  <a:cubicBezTo>
                    <a:pt x="248" y="587"/>
                    <a:pt x="248" y="587"/>
                    <a:pt x="248" y="587"/>
                  </a:cubicBezTo>
                  <a:cubicBezTo>
                    <a:pt x="241" y="585"/>
                    <a:pt x="241" y="585"/>
                    <a:pt x="241" y="585"/>
                  </a:cubicBezTo>
                  <a:cubicBezTo>
                    <a:pt x="240" y="585"/>
                    <a:pt x="240" y="585"/>
                    <a:pt x="240" y="585"/>
                  </a:cubicBezTo>
                  <a:cubicBezTo>
                    <a:pt x="236" y="585"/>
                    <a:pt x="236" y="585"/>
                    <a:pt x="236" y="585"/>
                  </a:cubicBezTo>
                  <a:cubicBezTo>
                    <a:pt x="228" y="585"/>
                    <a:pt x="228" y="585"/>
                    <a:pt x="228" y="585"/>
                  </a:cubicBezTo>
                  <a:cubicBezTo>
                    <a:pt x="227" y="585"/>
                    <a:pt x="227" y="585"/>
                    <a:pt x="227" y="585"/>
                  </a:cubicBezTo>
                  <a:cubicBezTo>
                    <a:pt x="226" y="583"/>
                    <a:pt x="226" y="583"/>
                    <a:pt x="226" y="583"/>
                  </a:cubicBezTo>
                  <a:cubicBezTo>
                    <a:pt x="232" y="577"/>
                    <a:pt x="232" y="577"/>
                    <a:pt x="232" y="577"/>
                  </a:cubicBezTo>
                  <a:cubicBezTo>
                    <a:pt x="232" y="576"/>
                    <a:pt x="232" y="575"/>
                    <a:pt x="232" y="575"/>
                  </a:cubicBezTo>
                  <a:cubicBezTo>
                    <a:pt x="229" y="572"/>
                    <a:pt x="229" y="572"/>
                    <a:pt x="229" y="572"/>
                  </a:cubicBezTo>
                  <a:cubicBezTo>
                    <a:pt x="229" y="572"/>
                    <a:pt x="229" y="572"/>
                    <a:pt x="229" y="572"/>
                  </a:cubicBezTo>
                  <a:cubicBezTo>
                    <a:pt x="224" y="567"/>
                    <a:pt x="224" y="567"/>
                    <a:pt x="224" y="567"/>
                  </a:cubicBezTo>
                  <a:cubicBezTo>
                    <a:pt x="223" y="567"/>
                    <a:pt x="223" y="567"/>
                    <a:pt x="223" y="567"/>
                  </a:cubicBezTo>
                  <a:cubicBezTo>
                    <a:pt x="222" y="566"/>
                    <a:pt x="222" y="566"/>
                    <a:pt x="222" y="566"/>
                  </a:cubicBezTo>
                  <a:cubicBezTo>
                    <a:pt x="222" y="566"/>
                    <a:pt x="222" y="566"/>
                    <a:pt x="222" y="566"/>
                  </a:cubicBezTo>
                  <a:cubicBezTo>
                    <a:pt x="224" y="564"/>
                    <a:pt x="224" y="564"/>
                    <a:pt x="224" y="564"/>
                  </a:cubicBezTo>
                  <a:cubicBezTo>
                    <a:pt x="227" y="564"/>
                    <a:pt x="227" y="564"/>
                    <a:pt x="227" y="564"/>
                  </a:cubicBezTo>
                  <a:cubicBezTo>
                    <a:pt x="230" y="566"/>
                    <a:pt x="230" y="566"/>
                    <a:pt x="230" y="566"/>
                  </a:cubicBezTo>
                  <a:cubicBezTo>
                    <a:pt x="234" y="572"/>
                    <a:pt x="234" y="572"/>
                    <a:pt x="234" y="572"/>
                  </a:cubicBezTo>
                  <a:cubicBezTo>
                    <a:pt x="234" y="572"/>
                    <a:pt x="234" y="572"/>
                    <a:pt x="234" y="572"/>
                  </a:cubicBezTo>
                  <a:cubicBezTo>
                    <a:pt x="239" y="575"/>
                    <a:pt x="239" y="575"/>
                    <a:pt x="239" y="575"/>
                  </a:cubicBezTo>
                  <a:cubicBezTo>
                    <a:pt x="240" y="576"/>
                    <a:pt x="240" y="576"/>
                    <a:pt x="240" y="576"/>
                  </a:cubicBezTo>
                  <a:cubicBezTo>
                    <a:pt x="243" y="577"/>
                    <a:pt x="243" y="577"/>
                    <a:pt x="243" y="577"/>
                  </a:cubicBezTo>
                  <a:cubicBezTo>
                    <a:pt x="244" y="577"/>
                    <a:pt x="244" y="577"/>
                    <a:pt x="244" y="577"/>
                  </a:cubicBezTo>
                  <a:cubicBezTo>
                    <a:pt x="248" y="578"/>
                    <a:pt x="248" y="578"/>
                    <a:pt x="248" y="578"/>
                  </a:cubicBezTo>
                  <a:cubicBezTo>
                    <a:pt x="249" y="578"/>
                    <a:pt x="249" y="578"/>
                    <a:pt x="249" y="578"/>
                  </a:cubicBezTo>
                  <a:cubicBezTo>
                    <a:pt x="253" y="577"/>
                    <a:pt x="253" y="577"/>
                    <a:pt x="253" y="577"/>
                  </a:cubicBezTo>
                  <a:cubicBezTo>
                    <a:pt x="256" y="579"/>
                    <a:pt x="256" y="579"/>
                    <a:pt x="256" y="579"/>
                  </a:cubicBezTo>
                  <a:cubicBezTo>
                    <a:pt x="257" y="583"/>
                    <a:pt x="257" y="583"/>
                    <a:pt x="257" y="583"/>
                  </a:cubicBezTo>
                  <a:cubicBezTo>
                    <a:pt x="257" y="584"/>
                    <a:pt x="257" y="584"/>
                    <a:pt x="257" y="584"/>
                  </a:cubicBezTo>
                  <a:cubicBezTo>
                    <a:pt x="259" y="587"/>
                    <a:pt x="259" y="587"/>
                    <a:pt x="259" y="587"/>
                  </a:cubicBezTo>
                  <a:cubicBezTo>
                    <a:pt x="260" y="588"/>
                    <a:pt x="260" y="588"/>
                    <a:pt x="261" y="588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65" y="587"/>
                    <a:pt x="265" y="587"/>
                    <a:pt x="265" y="587"/>
                  </a:cubicBezTo>
                  <a:cubicBezTo>
                    <a:pt x="272" y="587"/>
                    <a:pt x="272" y="587"/>
                    <a:pt x="272" y="587"/>
                  </a:cubicBezTo>
                  <a:cubicBezTo>
                    <a:pt x="273" y="587"/>
                    <a:pt x="273" y="586"/>
                    <a:pt x="274" y="586"/>
                  </a:cubicBezTo>
                  <a:cubicBezTo>
                    <a:pt x="277" y="577"/>
                    <a:pt x="277" y="577"/>
                    <a:pt x="277" y="577"/>
                  </a:cubicBezTo>
                  <a:cubicBezTo>
                    <a:pt x="277" y="577"/>
                    <a:pt x="277" y="577"/>
                    <a:pt x="277" y="576"/>
                  </a:cubicBezTo>
                  <a:cubicBezTo>
                    <a:pt x="276" y="572"/>
                    <a:pt x="276" y="572"/>
                    <a:pt x="276" y="572"/>
                  </a:cubicBezTo>
                  <a:cubicBezTo>
                    <a:pt x="283" y="566"/>
                    <a:pt x="283" y="566"/>
                    <a:pt x="283" y="566"/>
                  </a:cubicBezTo>
                  <a:cubicBezTo>
                    <a:pt x="284" y="566"/>
                    <a:pt x="284" y="566"/>
                    <a:pt x="284" y="566"/>
                  </a:cubicBezTo>
                  <a:cubicBezTo>
                    <a:pt x="286" y="562"/>
                    <a:pt x="286" y="562"/>
                    <a:pt x="286" y="562"/>
                  </a:cubicBezTo>
                  <a:cubicBezTo>
                    <a:pt x="286" y="561"/>
                    <a:pt x="286" y="561"/>
                    <a:pt x="286" y="561"/>
                  </a:cubicBezTo>
                  <a:cubicBezTo>
                    <a:pt x="288" y="555"/>
                    <a:pt x="288" y="555"/>
                    <a:pt x="288" y="555"/>
                  </a:cubicBezTo>
                  <a:cubicBezTo>
                    <a:pt x="288" y="553"/>
                    <a:pt x="288" y="553"/>
                    <a:pt x="288" y="553"/>
                  </a:cubicBezTo>
                  <a:cubicBezTo>
                    <a:pt x="288" y="552"/>
                    <a:pt x="288" y="552"/>
                    <a:pt x="288" y="552"/>
                  </a:cubicBezTo>
                  <a:cubicBezTo>
                    <a:pt x="288" y="547"/>
                    <a:pt x="288" y="547"/>
                    <a:pt x="288" y="547"/>
                  </a:cubicBezTo>
                  <a:cubicBezTo>
                    <a:pt x="288" y="546"/>
                    <a:pt x="287" y="545"/>
                    <a:pt x="286" y="545"/>
                  </a:cubicBezTo>
                  <a:cubicBezTo>
                    <a:pt x="280" y="544"/>
                    <a:pt x="280" y="544"/>
                    <a:pt x="280" y="544"/>
                  </a:cubicBezTo>
                  <a:cubicBezTo>
                    <a:pt x="279" y="544"/>
                    <a:pt x="279" y="544"/>
                    <a:pt x="279" y="544"/>
                  </a:cubicBezTo>
                  <a:cubicBezTo>
                    <a:pt x="270" y="546"/>
                    <a:pt x="270" y="546"/>
                    <a:pt x="270" y="546"/>
                  </a:cubicBezTo>
                  <a:cubicBezTo>
                    <a:pt x="270" y="546"/>
                    <a:pt x="270" y="546"/>
                    <a:pt x="270" y="546"/>
                  </a:cubicBezTo>
                  <a:cubicBezTo>
                    <a:pt x="263" y="548"/>
                    <a:pt x="263" y="548"/>
                    <a:pt x="263" y="548"/>
                  </a:cubicBezTo>
                  <a:cubicBezTo>
                    <a:pt x="258" y="550"/>
                    <a:pt x="258" y="550"/>
                    <a:pt x="258" y="550"/>
                  </a:cubicBezTo>
                  <a:cubicBezTo>
                    <a:pt x="257" y="548"/>
                    <a:pt x="257" y="548"/>
                    <a:pt x="257" y="548"/>
                  </a:cubicBezTo>
                  <a:cubicBezTo>
                    <a:pt x="256" y="548"/>
                    <a:pt x="256" y="547"/>
                    <a:pt x="255" y="547"/>
                  </a:cubicBezTo>
                  <a:cubicBezTo>
                    <a:pt x="249" y="547"/>
                    <a:pt x="249" y="547"/>
                    <a:pt x="249" y="547"/>
                  </a:cubicBezTo>
                  <a:cubicBezTo>
                    <a:pt x="249" y="547"/>
                    <a:pt x="249" y="547"/>
                    <a:pt x="249" y="547"/>
                  </a:cubicBezTo>
                  <a:cubicBezTo>
                    <a:pt x="243" y="548"/>
                    <a:pt x="243" y="548"/>
                    <a:pt x="243" y="548"/>
                  </a:cubicBezTo>
                  <a:cubicBezTo>
                    <a:pt x="241" y="546"/>
                    <a:pt x="241" y="546"/>
                    <a:pt x="241" y="546"/>
                  </a:cubicBezTo>
                  <a:cubicBezTo>
                    <a:pt x="238" y="543"/>
                    <a:pt x="238" y="543"/>
                    <a:pt x="238" y="543"/>
                  </a:cubicBezTo>
                  <a:cubicBezTo>
                    <a:pt x="237" y="543"/>
                    <a:pt x="237" y="542"/>
                    <a:pt x="237" y="542"/>
                  </a:cubicBezTo>
                  <a:cubicBezTo>
                    <a:pt x="231" y="542"/>
                    <a:pt x="231" y="542"/>
                    <a:pt x="231" y="542"/>
                  </a:cubicBezTo>
                  <a:cubicBezTo>
                    <a:pt x="229" y="540"/>
                    <a:pt x="229" y="540"/>
                    <a:pt x="229" y="540"/>
                  </a:cubicBezTo>
                  <a:cubicBezTo>
                    <a:pt x="229" y="537"/>
                    <a:pt x="229" y="537"/>
                    <a:pt x="229" y="537"/>
                  </a:cubicBezTo>
                  <a:cubicBezTo>
                    <a:pt x="233" y="535"/>
                    <a:pt x="233" y="535"/>
                    <a:pt x="233" y="535"/>
                  </a:cubicBezTo>
                  <a:cubicBezTo>
                    <a:pt x="238" y="540"/>
                    <a:pt x="238" y="540"/>
                    <a:pt x="238" y="540"/>
                  </a:cubicBezTo>
                  <a:cubicBezTo>
                    <a:pt x="238" y="540"/>
                    <a:pt x="239" y="540"/>
                    <a:pt x="239" y="540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8" y="543"/>
                    <a:pt x="258" y="543"/>
                    <a:pt x="258" y="543"/>
                  </a:cubicBezTo>
                  <a:cubicBezTo>
                    <a:pt x="265" y="545"/>
                    <a:pt x="265" y="545"/>
                    <a:pt x="265" y="545"/>
                  </a:cubicBezTo>
                  <a:cubicBezTo>
                    <a:pt x="265" y="545"/>
                    <a:pt x="265" y="545"/>
                    <a:pt x="265" y="545"/>
                  </a:cubicBezTo>
                  <a:cubicBezTo>
                    <a:pt x="266" y="545"/>
                    <a:pt x="266" y="545"/>
                    <a:pt x="266" y="545"/>
                  </a:cubicBezTo>
                  <a:cubicBezTo>
                    <a:pt x="272" y="543"/>
                    <a:pt x="272" y="543"/>
                    <a:pt x="272" y="543"/>
                  </a:cubicBezTo>
                  <a:cubicBezTo>
                    <a:pt x="277" y="541"/>
                    <a:pt x="277" y="541"/>
                    <a:pt x="277" y="541"/>
                  </a:cubicBezTo>
                  <a:cubicBezTo>
                    <a:pt x="277" y="541"/>
                    <a:pt x="277" y="541"/>
                    <a:pt x="277" y="541"/>
                  </a:cubicBezTo>
                  <a:cubicBezTo>
                    <a:pt x="283" y="537"/>
                    <a:pt x="283" y="537"/>
                    <a:pt x="283" y="537"/>
                  </a:cubicBezTo>
                  <a:cubicBezTo>
                    <a:pt x="287" y="535"/>
                    <a:pt x="287" y="535"/>
                    <a:pt x="287" y="535"/>
                  </a:cubicBezTo>
                  <a:cubicBezTo>
                    <a:pt x="287" y="535"/>
                    <a:pt x="287" y="535"/>
                    <a:pt x="287" y="535"/>
                  </a:cubicBezTo>
                  <a:cubicBezTo>
                    <a:pt x="292" y="532"/>
                    <a:pt x="292" y="532"/>
                    <a:pt x="292" y="532"/>
                  </a:cubicBezTo>
                  <a:cubicBezTo>
                    <a:pt x="295" y="530"/>
                    <a:pt x="295" y="530"/>
                    <a:pt x="295" y="530"/>
                  </a:cubicBezTo>
                  <a:cubicBezTo>
                    <a:pt x="301" y="532"/>
                    <a:pt x="301" y="532"/>
                    <a:pt x="301" y="532"/>
                  </a:cubicBezTo>
                  <a:cubicBezTo>
                    <a:pt x="301" y="532"/>
                    <a:pt x="301" y="532"/>
                    <a:pt x="301" y="532"/>
                  </a:cubicBezTo>
                  <a:cubicBezTo>
                    <a:pt x="299" y="535"/>
                    <a:pt x="299" y="535"/>
                    <a:pt x="299" y="535"/>
                  </a:cubicBezTo>
                  <a:cubicBezTo>
                    <a:pt x="299" y="536"/>
                    <a:pt x="299" y="536"/>
                    <a:pt x="299" y="536"/>
                  </a:cubicBezTo>
                  <a:cubicBezTo>
                    <a:pt x="297" y="542"/>
                    <a:pt x="297" y="542"/>
                    <a:pt x="297" y="542"/>
                  </a:cubicBezTo>
                  <a:cubicBezTo>
                    <a:pt x="295" y="548"/>
                    <a:pt x="295" y="548"/>
                    <a:pt x="295" y="548"/>
                  </a:cubicBezTo>
                  <a:cubicBezTo>
                    <a:pt x="295" y="548"/>
                    <a:pt x="295" y="548"/>
                    <a:pt x="295" y="548"/>
                  </a:cubicBezTo>
                  <a:cubicBezTo>
                    <a:pt x="295" y="554"/>
                    <a:pt x="295" y="554"/>
                    <a:pt x="295" y="554"/>
                  </a:cubicBezTo>
                  <a:cubicBezTo>
                    <a:pt x="295" y="554"/>
                    <a:pt x="295" y="554"/>
                    <a:pt x="295" y="554"/>
                  </a:cubicBezTo>
                  <a:cubicBezTo>
                    <a:pt x="295" y="562"/>
                    <a:pt x="295" y="562"/>
                    <a:pt x="295" y="562"/>
                  </a:cubicBezTo>
                  <a:cubicBezTo>
                    <a:pt x="295" y="564"/>
                    <a:pt x="295" y="564"/>
                    <a:pt x="295" y="564"/>
                  </a:cubicBezTo>
                  <a:cubicBezTo>
                    <a:pt x="295" y="574"/>
                    <a:pt x="295" y="574"/>
                    <a:pt x="295" y="574"/>
                  </a:cubicBezTo>
                  <a:cubicBezTo>
                    <a:pt x="295" y="574"/>
                    <a:pt x="295" y="574"/>
                    <a:pt x="295" y="574"/>
                  </a:cubicBezTo>
                  <a:cubicBezTo>
                    <a:pt x="296" y="578"/>
                    <a:pt x="296" y="578"/>
                    <a:pt x="296" y="578"/>
                  </a:cubicBezTo>
                  <a:cubicBezTo>
                    <a:pt x="295" y="587"/>
                    <a:pt x="295" y="587"/>
                    <a:pt x="295" y="587"/>
                  </a:cubicBezTo>
                  <a:cubicBezTo>
                    <a:pt x="293" y="591"/>
                    <a:pt x="293" y="591"/>
                    <a:pt x="293" y="591"/>
                  </a:cubicBezTo>
                  <a:cubicBezTo>
                    <a:pt x="291" y="596"/>
                    <a:pt x="291" y="596"/>
                    <a:pt x="291" y="596"/>
                  </a:cubicBezTo>
                  <a:cubicBezTo>
                    <a:pt x="287" y="604"/>
                    <a:pt x="287" y="604"/>
                    <a:pt x="287" y="604"/>
                  </a:cubicBezTo>
                  <a:cubicBezTo>
                    <a:pt x="287" y="604"/>
                    <a:pt x="287" y="604"/>
                    <a:pt x="287" y="604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3" y="618"/>
                    <a:pt x="283" y="618"/>
                    <a:pt x="283" y="618"/>
                  </a:cubicBezTo>
                  <a:cubicBezTo>
                    <a:pt x="283" y="618"/>
                    <a:pt x="283" y="618"/>
                    <a:pt x="283" y="618"/>
                  </a:cubicBezTo>
                  <a:cubicBezTo>
                    <a:pt x="282" y="626"/>
                    <a:pt x="282" y="626"/>
                    <a:pt x="282" y="626"/>
                  </a:cubicBezTo>
                  <a:cubicBezTo>
                    <a:pt x="280" y="634"/>
                    <a:pt x="280" y="634"/>
                    <a:pt x="280" y="634"/>
                  </a:cubicBezTo>
                  <a:cubicBezTo>
                    <a:pt x="279" y="641"/>
                    <a:pt x="279" y="641"/>
                    <a:pt x="279" y="641"/>
                  </a:cubicBezTo>
                  <a:cubicBezTo>
                    <a:pt x="276" y="649"/>
                    <a:pt x="276" y="649"/>
                    <a:pt x="276" y="649"/>
                  </a:cubicBezTo>
                  <a:cubicBezTo>
                    <a:pt x="272" y="652"/>
                    <a:pt x="272" y="652"/>
                    <a:pt x="272" y="652"/>
                  </a:cubicBezTo>
                  <a:cubicBezTo>
                    <a:pt x="272" y="652"/>
                    <a:pt x="272" y="652"/>
                    <a:pt x="272" y="652"/>
                  </a:cubicBezTo>
                  <a:cubicBezTo>
                    <a:pt x="269" y="654"/>
                    <a:pt x="269" y="654"/>
                    <a:pt x="269" y="654"/>
                  </a:cubicBezTo>
                  <a:cubicBezTo>
                    <a:pt x="269" y="654"/>
                    <a:pt x="269" y="655"/>
                    <a:pt x="269" y="656"/>
                  </a:cubicBezTo>
                  <a:cubicBezTo>
                    <a:pt x="269" y="660"/>
                    <a:pt x="269" y="660"/>
                    <a:pt x="269" y="660"/>
                  </a:cubicBezTo>
                  <a:cubicBezTo>
                    <a:pt x="270" y="661"/>
                    <a:pt x="270" y="661"/>
                    <a:pt x="270" y="661"/>
                  </a:cubicBezTo>
                  <a:cubicBezTo>
                    <a:pt x="271" y="664"/>
                    <a:pt x="271" y="664"/>
                    <a:pt x="271" y="664"/>
                  </a:cubicBezTo>
                  <a:cubicBezTo>
                    <a:pt x="272" y="664"/>
                    <a:pt x="272" y="664"/>
                    <a:pt x="272" y="664"/>
                  </a:cubicBezTo>
                  <a:cubicBezTo>
                    <a:pt x="275" y="667"/>
                    <a:pt x="275" y="667"/>
                    <a:pt x="275" y="667"/>
                  </a:cubicBezTo>
                  <a:cubicBezTo>
                    <a:pt x="277" y="671"/>
                    <a:pt x="277" y="671"/>
                    <a:pt x="277" y="671"/>
                  </a:cubicBezTo>
                  <a:cubicBezTo>
                    <a:pt x="278" y="676"/>
                    <a:pt x="278" y="676"/>
                    <a:pt x="278" y="676"/>
                  </a:cubicBezTo>
                  <a:cubicBezTo>
                    <a:pt x="277" y="682"/>
                    <a:pt x="277" y="682"/>
                    <a:pt x="277" y="682"/>
                  </a:cubicBezTo>
                  <a:cubicBezTo>
                    <a:pt x="275" y="688"/>
                    <a:pt x="275" y="688"/>
                    <a:pt x="275" y="688"/>
                  </a:cubicBezTo>
                  <a:cubicBezTo>
                    <a:pt x="272" y="693"/>
                    <a:pt x="272" y="693"/>
                    <a:pt x="272" y="693"/>
                  </a:cubicBezTo>
                  <a:cubicBezTo>
                    <a:pt x="272" y="693"/>
                    <a:pt x="272" y="693"/>
                    <a:pt x="272" y="693"/>
                  </a:cubicBezTo>
                  <a:cubicBezTo>
                    <a:pt x="270" y="696"/>
                    <a:pt x="270" y="696"/>
                    <a:pt x="270" y="696"/>
                  </a:cubicBezTo>
                  <a:cubicBezTo>
                    <a:pt x="268" y="700"/>
                    <a:pt x="268" y="700"/>
                    <a:pt x="268" y="700"/>
                  </a:cubicBezTo>
                  <a:cubicBezTo>
                    <a:pt x="268" y="700"/>
                    <a:pt x="268" y="700"/>
                    <a:pt x="268" y="700"/>
                  </a:cubicBezTo>
                  <a:cubicBezTo>
                    <a:pt x="266" y="710"/>
                    <a:pt x="266" y="710"/>
                    <a:pt x="266" y="710"/>
                  </a:cubicBezTo>
                  <a:cubicBezTo>
                    <a:pt x="266" y="710"/>
                    <a:pt x="266" y="710"/>
                    <a:pt x="266" y="710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64" y="727"/>
                    <a:pt x="264" y="727"/>
                    <a:pt x="264" y="727"/>
                  </a:cubicBezTo>
                  <a:cubicBezTo>
                    <a:pt x="264" y="727"/>
                    <a:pt x="264" y="727"/>
                    <a:pt x="264" y="727"/>
                  </a:cubicBezTo>
                  <a:cubicBezTo>
                    <a:pt x="262" y="735"/>
                    <a:pt x="262" y="735"/>
                    <a:pt x="262" y="735"/>
                  </a:cubicBezTo>
                  <a:cubicBezTo>
                    <a:pt x="262" y="735"/>
                    <a:pt x="262" y="735"/>
                    <a:pt x="262" y="735"/>
                  </a:cubicBezTo>
                  <a:cubicBezTo>
                    <a:pt x="262" y="740"/>
                    <a:pt x="262" y="740"/>
                    <a:pt x="262" y="740"/>
                  </a:cubicBezTo>
                  <a:cubicBezTo>
                    <a:pt x="262" y="740"/>
                    <a:pt x="262" y="740"/>
                    <a:pt x="262" y="740"/>
                  </a:cubicBezTo>
                  <a:cubicBezTo>
                    <a:pt x="262" y="749"/>
                    <a:pt x="262" y="749"/>
                    <a:pt x="262" y="749"/>
                  </a:cubicBezTo>
                  <a:cubicBezTo>
                    <a:pt x="262" y="749"/>
                    <a:pt x="262" y="749"/>
                    <a:pt x="262" y="749"/>
                  </a:cubicBezTo>
                  <a:cubicBezTo>
                    <a:pt x="262" y="754"/>
                    <a:pt x="262" y="754"/>
                    <a:pt x="262" y="754"/>
                  </a:cubicBezTo>
                  <a:cubicBezTo>
                    <a:pt x="262" y="763"/>
                    <a:pt x="262" y="763"/>
                    <a:pt x="262" y="763"/>
                  </a:cubicBezTo>
                  <a:cubicBezTo>
                    <a:pt x="260" y="774"/>
                    <a:pt x="260" y="774"/>
                    <a:pt x="260" y="774"/>
                  </a:cubicBezTo>
                  <a:cubicBezTo>
                    <a:pt x="258" y="783"/>
                    <a:pt x="258" y="783"/>
                    <a:pt x="258" y="783"/>
                  </a:cubicBezTo>
                  <a:cubicBezTo>
                    <a:pt x="258" y="783"/>
                    <a:pt x="258" y="783"/>
                    <a:pt x="258" y="783"/>
                  </a:cubicBezTo>
                  <a:cubicBezTo>
                    <a:pt x="257" y="792"/>
                    <a:pt x="257" y="792"/>
                    <a:pt x="257" y="792"/>
                  </a:cubicBezTo>
                  <a:cubicBezTo>
                    <a:pt x="257" y="793"/>
                    <a:pt x="257" y="793"/>
                    <a:pt x="257" y="793"/>
                  </a:cubicBezTo>
                  <a:cubicBezTo>
                    <a:pt x="258" y="803"/>
                    <a:pt x="258" y="803"/>
                    <a:pt x="258" y="803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8" y="818"/>
                    <a:pt x="258" y="818"/>
                    <a:pt x="258" y="818"/>
                  </a:cubicBezTo>
                  <a:cubicBezTo>
                    <a:pt x="255" y="825"/>
                    <a:pt x="255" y="825"/>
                    <a:pt x="255" y="825"/>
                  </a:cubicBezTo>
                  <a:cubicBezTo>
                    <a:pt x="251" y="833"/>
                    <a:pt x="251" y="833"/>
                    <a:pt x="251" y="833"/>
                  </a:cubicBezTo>
                  <a:cubicBezTo>
                    <a:pt x="249" y="837"/>
                    <a:pt x="249" y="837"/>
                    <a:pt x="249" y="837"/>
                  </a:cubicBezTo>
                  <a:cubicBezTo>
                    <a:pt x="249" y="838"/>
                    <a:pt x="249" y="838"/>
                    <a:pt x="249" y="838"/>
                  </a:cubicBezTo>
                  <a:cubicBezTo>
                    <a:pt x="249" y="841"/>
                    <a:pt x="249" y="841"/>
                    <a:pt x="249" y="841"/>
                  </a:cubicBezTo>
                  <a:cubicBezTo>
                    <a:pt x="249" y="846"/>
                    <a:pt x="249" y="846"/>
                    <a:pt x="249" y="846"/>
                  </a:cubicBezTo>
                  <a:cubicBezTo>
                    <a:pt x="249" y="847"/>
                    <a:pt x="249" y="847"/>
                    <a:pt x="249" y="847"/>
                  </a:cubicBezTo>
                  <a:cubicBezTo>
                    <a:pt x="250" y="853"/>
                    <a:pt x="250" y="853"/>
                    <a:pt x="250" y="853"/>
                  </a:cubicBezTo>
                  <a:cubicBezTo>
                    <a:pt x="251" y="853"/>
                    <a:pt x="251" y="853"/>
                    <a:pt x="251" y="853"/>
                  </a:cubicBezTo>
                  <a:cubicBezTo>
                    <a:pt x="252" y="857"/>
                    <a:pt x="252" y="857"/>
                    <a:pt x="252" y="857"/>
                  </a:cubicBezTo>
                  <a:cubicBezTo>
                    <a:pt x="252" y="861"/>
                    <a:pt x="252" y="861"/>
                    <a:pt x="252" y="861"/>
                  </a:cubicBezTo>
                  <a:cubicBezTo>
                    <a:pt x="250" y="863"/>
                    <a:pt x="250" y="863"/>
                    <a:pt x="250" y="863"/>
                  </a:cubicBezTo>
                  <a:cubicBezTo>
                    <a:pt x="248" y="863"/>
                    <a:pt x="248" y="863"/>
                    <a:pt x="248" y="863"/>
                  </a:cubicBezTo>
                  <a:cubicBezTo>
                    <a:pt x="244" y="862"/>
                    <a:pt x="244" y="862"/>
                    <a:pt x="244" y="862"/>
                  </a:cubicBezTo>
                  <a:cubicBezTo>
                    <a:pt x="244" y="861"/>
                    <a:pt x="244" y="861"/>
                    <a:pt x="243" y="861"/>
                  </a:cubicBezTo>
                  <a:cubicBezTo>
                    <a:pt x="243" y="861"/>
                    <a:pt x="243" y="862"/>
                    <a:pt x="242" y="862"/>
                  </a:cubicBezTo>
                  <a:cubicBezTo>
                    <a:pt x="240" y="863"/>
                    <a:pt x="240" y="863"/>
                    <a:pt x="240" y="863"/>
                  </a:cubicBezTo>
                  <a:cubicBezTo>
                    <a:pt x="239" y="864"/>
                    <a:pt x="239" y="864"/>
                    <a:pt x="239" y="865"/>
                  </a:cubicBezTo>
                  <a:cubicBezTo>
                    <a:pt x="238" y="867"/>
                    <a:pt x="238" y="867"/>
                    <a:pt x="238" y="867"/>
                  </a:cubicBezTo>
                  <a:cubicBezTo>
                    <a:pt x="238" y="867"/>
                    <a:pt x="238" y="867"/>
                    <a:pt x="238" y="867"/>
                  </a:cubicBezTo>
                  <a:cubicBezTo>
                    <a:pt x="238" y="870"/>
                    <a:pt x="238" y="870"/>
                    <a:pt x="238" y="870"/>
                  </a:cubicBezTo>
                  <a:cubicBezTo>
                    <a:pt x="238" y="871"/>
                    <a:pt x="238" y="871"/>
                    <a:pt x="238" y="872"/>
                  </a:cubicBezTo>
                  <a:cubicBezTo>
                    <a:pt x="239" y="872"/>
                    <a:pt x="239" y="873"/>
                    <a:pt x="240" y="873"/>
                  </a:cubicBezTo>
                  <a:cubicBezTo>
                    <a:pt x="243" y="873"/>
                    <a:pt x="243" y="873"/>
                    <a:pt x="243" y="873"/>
                  </a:cubicBezTo>
                  <a:cubicBezTo>
                    <a:pt x="246" y="873"/>
                    <a:pt x="246" y="873"/>
                    <a:pt x="246" y="873"/>
                  </a:cubicBezTo>
                  <a:cubicBezTo>
                    <a:pt x="248" y="874"/>
                    <a:pt x="248" y="874"/>
                    <a:pt x="248" y="874"/>
                  </a:cubicBezTo>
                  <a:cubicBezTo>
                    <a:pt x="251" y="878"/>
                    <a:pt x="251" y="878"/>
                    <a:pt x="251" y="878"/>
                  </a:cubicBezTo>
                  <a:cubicBezTo>
                    <a:pt x="251" y="878"/>
                    <a:pt x="252" y="879"/>
                    <a:pt x="252" y="879"/>
                  </a:cubicBezTo>
                  <a:cubicBezTo>
                    <a:pt x="252" y="879"/>
                    <a:pt x="252" y="879"/>
                    <a:pt x="253" y="879"/>
                  </a:cubicBezTo>
                  <a:cubicBezTo>
                    <a:pt x="256" y="878"/>
                    <a:pt x="256" y="878"/>
                    <a:pt x="256" y="878"/>
                  </a:cubicBezTo>
                  <a:cubicBezTo>
                    <a:pt x="257" y="878"/>
                    <a:pt x="257" y="878"/>
                    <a:pt x="257" y="878"/>
                  </a:cubicBezTo>
                  <a:cubicBezTo>
                    <a:pt x="258" y="877"/>
                    <a:pt x="258" y="877"/>
                    <a:pt x="258" y="877"/>
                  </a:cubicBezTo>
                  <a:cubicBezTo>
                    <a:pt x="258" y="877"/>
                    <a:pt x="259" y="877"/>
                    <a:pt x="259" y="876"/>
                  </a:cubicBezTo>
                  <a:cubicBezTo>
                    <a:pt x="260" y="874"/>
                    <a:pt x="260" y="874"/>
                    <a:pt x="260" y="874"/>
                  </a:cubicBezTo>
                  <a:cubicBezTo>
                    <a:pt x="262" y="871"/>
                    <a:pt x="262" y="871"/>
                    <a:pt x="262" y="871"/>
                  </a:cubicBezTo>
                  <a:cubicBezTo>
                    <a:pt x="262" y="870"/>
                    <a:pt x="262" y="870"/>
                    <a:pt x="262" y="870"/>
                  </a:cubicBezTo>
                  <a:cubicBezTo>
                    <a:pt x="263" y="866"/>
                    <a:pt x="263" y="866"/>
                    <a:pt x="263" y="866"/>
                  </a:cubicBezTo>
                  <a:cubicBezTo>
                    <a:pt x="265" y="860"/>
                    <a:pt x="265" y="860"/>
                    <a:pt x="265" y="860"/>
                  </a:cubicBezTo>
                  <a:cubicBezTo>
                    <a:pt x="265" y="860"/>
                    <a:pt x="265" y="860"/>
                    <a:pt x="265" y="860"/>
                  </a:cubicBezTo>
                  <a:cubicBezTo>
                    <a:pt x="266" y="854"/>
                    <a:pt x="266" y="854"/>
                    <a:pt x="266" y="854"/>
                  </a:cubicBezTo>
                  <a:cubicBezTo>
                    <a:pt x="266" y="853"/>
                    <a:pt x="266" y="853"/>
                    <a:pt x="266" y="853"/>
                  </a:cubicBezTo>
                  <a:cubicBezTo>
                    <a:pt x="266" y="848"/>
                    <a:pt x="266" y="848"/>
                    <a:pt x="266" y="848"/>
                  </a:cubicBezTo>
                  <a:cubicBezTo>
                    <a:pt x="266" y="841"/>
                    <a:pt x="266" y="841"/>
                    <a:pt x="266" y="841"/>
                  </a:cubicBezTo>
                  <a:cubicBezTo>
                    <a:pt x="267" y="833"/>
                    <a:pt x="267" y="833"/>
                    <a:pt x="267" y="833"/>
                  </a:cubicBezTo>
                  <a:cubicBezTo>
                    <a:pt x="268" y="824"/>
                    <a:pt x="268" y="824"/>
                    <a:pt x="268" y="824"/>
                  </a:cubicBezTo>
                  <a:cubicBezTo>
                    <a:pt x="269" y="818"/>
                    <a:pt x="269" y="818"/>
                    <a:pt x="269" y="818"/>
                  </a:cubicBezTo>
                  <a:cubicBezTo>
                    <a:pt x="271" y="813"/>
                    <a:pt x="271" y="813"/>
                    <a:pt x="271" y="813"/>
                  </a:cubicBezTo>
                  <a:cubicBezTo>
                    <a:pt x="271" y="813"/>
                    <a:pt x="271" y="813"/>
                    <a:pt x="271" y="81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794"/>
                    <a:pt x="273" y="794"/>
                    <a:pt x="273" y="794"/>
                  </a:cubicBezTo>
                  <a:cubicBezTo>
                    <a:pt x="275" y="788"/>
                    <a:pt x="275" y="788"/>
                    <a:pt x="275" y="788"/>
                  </a:cubicBezTo>
                  <a:cubicBezTo>
                    <a:pt x="276" y="778"/>
                    <a:pt x="276" y="778"/>
                    <a:pt x="276" y="778"/>
                  </a:cubicBezTo>
                  <a:cubicBezTo>
                    <a:pt x="279" y="769"/>
                    <a:pt x="279" y="769"/>
                    <a:pt x="279" y="769"/>
                  </a:cubicBezTo>
                  <a:cubicBezTo>
                    <a:pt x="279" y="768"/>
                    <a:pt x="279" y="768"/>
                    <a:pt x="279" y="768"/>
                  </a:cubicBezTo>
                  <a:cubicBezTo>
                    <a:pt x="281" y="759"/>
                    <a:pt x="281" y="759"/>
                    <a:pt x="281" y="759"/>
                  </a:cubicBezTo>
                  <a:cubicBezTo>
                    <a:pt x="281" y="759"/>
                    <a:pt x="281" y="759"/>
                    <a:pt x="281" y="759"/>
                  </a:cubicBezTo>
                  <a:cubicBezTo>
                    <a:pt x="280" y="749"/>
                    <a:pt x="280" y="749"/>
                    <a:pt x="280" y="749"/>
                  </a:cubicBezTo>
                  <a:cubicBezTo>
                    <a:pt x="280" y="749"/>
                    <a:pt x="280" y="749"/>
                    <a:pt x="280" y="749"/>
                  </a:cubicBezTo>
                  <a:cubicBezTo>
                    <a:pt x="280" y="738"/>
                    <a:pt x="280" y="738"/>
                    <a:pt x="280" y="738"/>
                  </a:cubicBezTo>
                  <a:cubicBezTo>
                    <a:pt x="283" y="720"/>
                    <a:pt x="283" y="720"/>
                    <a:pt x="283" y="720"/>
                  </a:cubicBezTo>
                  <a:cubicBezTo>
                    <a:pt x="283" y="719"/>
                    <a:pt x="283" y="719"/>
                    <a:pt x="283" y="719"/>
                  </a:cubicBezTo>
                  <a:cubicBezTo>
                    <a:pt x="283" y="705"/>
                    <a:pt x="283" y="705"/>
                    <a:pt x="283" y="705"/>
                  </a:cubicBezTo>
                  <a:cubicBezTo>
                    <a:pt x="286" y="695"/>
                    <a:pt x="286" y="695"/>
                    <a:pt x="286" y="695"/>
                  </a:cubicBezTo>
                  <a:cubicBezTo>
                    <a:pt x="286" y="695"/>
                    <a:pt x="286" y="695"/>
                    <a:pt x="286" y="695"/>
                  </a:cubicBezTo>
                  <a:cubicBezTo>
                    <a:pt x="289" y="680"/>
                    <a:pt x="289" y="680"/>
                    <a:pt x="289" y="680"/>
                  </a:cubicBezTo>
                  <a:cubicBezTo>
                    <a:pt x="289" y="680"/>
                    <a:pt x="289" y="680"/>
                    <a:pt x="289" y="680"/>
                  </a:cubicBezTo>
                  <a:cubicBezTo>
                    <a:pt x="291" y="668"/>
                    <a:pt x="291" y="668"/>
                    <a:pt x="291" y="668"/>
                  </a:cubicBezTo>
                  <a:cubicBezTo>
                    <a:pt x="293" y="660"/>
                    <a:pt x="293" y="660"/>
                    <a:pt x="293" y="660"/>
                  </a:cubicBezTo>
                  <a:cubicBezTo>
                    <a:pt x="293" y="660"/>
                    <a:pt x="293" y="660"/>
                    <a:pt x="293" y="660"/>
                  </a:cubicBezTo>
                  <a:cubicBezTo>
                    <a:pt x="296" y="650"/>
                    <a:pt x="296" y="650"/>
                    <a:pt x="296" y="650"/>
                  </a:cubicBezTo>
                  <a:cubicBezTo>
                    <a:pt x="296" y="650"/>
                    <a:pt x="296" y="650"/>
                    <a:pt x="296" y="650"/>
                  </a:cubicBezTo>
                  <a:cubicBezTo>
                    <a:pt x="299" y="638"/>
                    <a:pt x="299" y="638"/>
                    <a:pt x="299" y="638"/>
                  </a:cubicBezTo>
                  <a:cubicBezTo>
                    <a:pt x="299" y="638"/>
                    <a:pt x="299" y="638"/>
                    <a:pt x="299" y="638"/>
                  </a:cubicBezTo>
                  <a:cubicBezTo>
                    <a:pt x="301" y="616"/>
                    <a:pt x="301" y="616"/>
                    <a:pt x="301" y="616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06" y="598"/>
                    <a:pt x="306" y="598"/>
                    <a:pt x="306" y="598"/>
                  </a:cubicBezTo>
                  <a:cubicBezTo>
                    <a:pt x="305" y="587"/>
                    <a:pt x="305" y="587"/>
                    <a:pt x="305" y="587"/>
                  </a:cubicBezTo>
                  <a:cubicBezTo>
                    <a:pt x="305" y="587"/>
                    <a:pt x="305" y="587"/>
                    <a:pt x="305" y="587"/>
                  </a:cubicBezTo>
                  <a:cubicBezTo>
                    <a:pt x="305" y="581"/>
                    <a:pt x="305" y="581"/>
                    <a:pt x="305" y="581"/>
                  </a:cubicBezTo>
                  <a:cubicBezTo>
                    <a:pt x="307" y="570"/>
                    <a:pt x="307" y="570"/>
                    <a:pt x="307" y="570"/>
                  </a:cubicBezTo>
                  <a:cubicBezTo>
                    <a:pt x="309" y="564"/>
                    <a:pt x="309" y="564"/>
                    <a:pt x="309" y="564"/>
                  </a:cubicBezTo>
                  <a:cubicBezTo>
                    <a:pt x="309" y="564"/>
                    <a:pt x="309" y="564"/>
                    <a:pt x="309" y="564"/>
                  </a:cubicBezTo>
                  <a:cubicBezTo>
                    <a:pt x="312" y="556"/>
                    <a:pt x="312" y="556"/>
                    <a:pt x="312" y="556"/>
                  </a:cubicBezTo>
                  <a:cubicBezTo>
                    <a:pt x="314" y="550"/>
                    <a:pt x="314" y="550"/>
                    <a:pt x="314" y="550"/>
                  </a:cubicBezTo>
                  <a:cubicBezTo>
                    <a:pt x="318" y="541"/>
                    <a:pt x="318" y="541"/>
                    <a:pt x="318" y="541"/>
                  </a:cubicBezTo>
                  <a:cubicBezTo>
                    <a:pt x="318" y="541"/>
                    <a:pt x="318" y="541"/>
                    <a:pt x="318" y="541"/>
                  </a:cubicBezTo>
                  <a:cubicBezTo>
                    <a:pt x="321" y="534"/>
                    <a:pt x="321" y="534"/>
                    <a:pt x="321" y="534"/>
                  </a:cubicBezTo>
                  <a:cubicBezTo>
                    <a:pt x="321" y="534"/>
                    <a:pt x="321" y="534"/>
                    <a:pt x="321" y="534"/>
                  </a:cubicBezTo>
                  <a:cubicBezTo>
                    <a:pt x="323" y="525"/>
                    <a:pt x="323" y="525"/>
                    <a:pt x="323" y="525"/>
                  </a:cubicBezTo>
                  <a:cubicBezTo>
                    <a:pt x="323" y="525"/>
                    <a:pt x="323" y="525"/>
                    <a:pt x="323" y="525"/>
                  </a:cubicBezTo>
                  <a:cubicBezTo>
                    <a:pt x="326" y="514"/>
                    <a:pt x="326" y="514"/>
                    <a:pt x="326" y="514"/>
                  </a:cubicBezTo>
                  <a:cubicBezTo>
                    <a:pt x="326" y="514"/>
                    <a:pt x="326" y="514"/>
                    <a:pt x="326" y="514"/>
                  </a:cubicBezTo>
                  <a:cubicBezTo>
                    <a:pt x="327" y="507"/>
                    <a:pt x="327" y="507"/>
                    <a:pt x="327" y="507"/>
                  </a:cubicBezTo>
                  <a:cubicBezTo>
                    <a:pt x="327" y="507"/>
                    <a:pt x="327" y="507"/>
                    <a:pt x="327" y="507"/>
                  </a:cubicBezTo>
                  <a:cubicBezTo>
                    <a:pt x="326" y="499"/>
                    <a:pt x="326" y="499"/>
                    <a:pt x="326" y="499"/>
                  </a:cubicBezTo>
                  <a:cubicBezTo>
                    <a:pt x="326" y="493"/>
                    <a:pt x="326" y="493"/>
                    <a:pt x="326" y="493"/>
                  </a:cubicBezTo>
                  <a:cubicBezTo>
                    <a:pt x="326" y="493"/>
                    <a:pt x="326" y="492"/>
                    <a:pt x="326" y="492"/>
                  </a:cubicBezTo>
                  <a:cubicBezTo>
                    <a:pt x="324" y="489"/>
                    <a:pt x="324" y="489"/>
                    <a:pt x="324" y="489"/>
                  </a:cubicBezTo>
                  <a:cubicBezTo>
                    <a:pt x="324" y="489"/>
                    <a:pt x="324" y="489"/>
                    <a:pt x="324" y="489"/>
                  </a:cubicBezTo>
                  <a:cubicBezTo>
                    <a:pt x="323" y="488"/>
                    <a:pt x="323" y="488"/>
                    <a:pt x="323" y="488"/>
                  </a:cubicBezTo>
                  <a:cubicBezTo>
                    <a:pt x="323" y="488"/>
                    <a:pt x="323" y="488"/>
                    <a:pt x="323" y="488"/>
                  </a:cubicBezTo>
                  <a:cubicBezTo>
                    <a:pt x="318" y="486"/>
                    <a:pt x="318" y="486"/>
                    <a:pt x="318" y="486"/>
                  </a:cubicBezTo>
                  <a:cubicBezTo>
                    <a:pt x="318" y="486"/>
                    <a:pt x="318" y="486"/>
                    <a:pt x="318" y="486"/>
                  </a:cubicBezTo>
                  <a:cubicBezTo>
                    <a:pt x="309" y="484"/>
                    <a:pt x="309" y="484"/>
                    <a:pt x="309" y="484"/>
                  </a:cubicBezTo>
                  <a:cubicBezTo>
                    <a:pt x="309" y="484"/>
                    <a:pt x="309" y="484"/>
                    <a:pt x="309" y="484"/>
                  </a:cubicBezTo>
                  <a:cubicBezTo>
                    <a:pt x="298" y="486"/>
                    <a:pt x="298" y="486"/>
                    <a:pt x="298" y="486"/>
                  </a:cubicBezTo>
                  <a:cubicBezTo>
                    <a:pt x="297" y="486"/>
                    <a:pt x="297" y="486"/>
                    <a:pt x="297" y="486"/>
                  </a:cubicBezTo>
                  <a:cubicBezTo>
                    <a:pt x="289" y="491"/>
                    <a:pt x="289" y="491"/>
                    <a:pt x="289" y="491"/>
                  </a:cubicBezTo>
                  <a:cubicBezTo>
                    <a:pt x="282" y="493"/>
                    <a:pt x="282" y="493"/>
                    <a:pt x="282" y="493"/>
                  </a:cubicBezTo>
                  <a:cubicBezTo>
                    <a:pt x="273" y="490"/>
                    <a:pt x="273" y="490"/>
                    <a:pt x="273" y="490"/>
                  </a:cubicBezTo>
                  <a:cubicBezTo>
                    <a:pt x="272" y="490"/>
                    <a:pt x="272" y="490"/>
                    <a:pt x="272" y="490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59" y="476"/>
                    <a:pt x="259" y="476"/>
                    <a:pt x="259" y="476"/>
                  </a:cubicBezTo>
                  <a:cubicBezTo>
                    <a:pt x="257" y="462"/>
                    <a:pt x="257" y="462"/>
                    <a:pt x="257" y="462"/>
                  </a:cubicBezTo>
                  <a:cubicBezTo>
                    <a:pt x="258" y="460"/>
                    <a:pt x="258" y="460"/>
                    <a:pt x="258" y="460"/>
                  </a:cubicBezTo>
                  <a:cubicBezTo>
                    <a:pt x="258" y="461"/>
                    <a:pt x="258" y="461"/>
                    <a:pt x="258" y="461"/>
                  </a:cubicBezTo>
                  <a:cubicBezTo>
                    <a:pt x="258" y="461"/>
                    <a:pt x="258" y="461"/>
                    <a:pt x="258" y="461"/>
                  </a:cubicBezTo>
                  <a:cubicBezTo>
                    <a:pt x="261" y="467"/>
                    <a:pt x="261" y="467"/>
                    <a:pt x="261" y="467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6" y="476"/>
                    <a:pt x="266" y="476"/>
                    <a:pt x="266" y="476"/>
                  </a:cubicBezTo>
                  <a:cubicBezTo>
                    <a:pt x="271" y="479"/>
                    <a:pt x="271" y="479"/>
                    <a:pt x="271" y="479"/>
                  </a:cubicBezTo>
                  <a:cubicBezTo>
                    <a:pt x="274" y="482"/>
                    <a:pt x="274" y="482"/>
                    <a:pt x="274" y="482"/>
                  </a:cubicBezTo>
                  <a:cubicBezTo>
                    <a:pt x="274" y="483"/>
                    <a:pt x="274" y="483"/>
                    <a:pt x="274" y="483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6"/>
                    <a:pt x="278" y="486"/>
                    <a:pt x="279" y="486"/>
                  </a:cubicBezTo>
                  <a:cubicBezTo>
                    <a:pt x="279" y="486"/>
                    <a:pt x="279" y="486"/>
                    <a:pt x="279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6" y="485"/>
                    <a:pt x="286" y="485"/>
                    <a:pt x="286" y="485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6"/>
                    <a:pt x="303" y="476"/>
                    <a:pt x="303" y="476"/>
                  </a:cubicBezTo>
                  <a:cubicBezTo>
                    <a:pt x="305" y="477"/>
                    <a:pt x="305" y="477"/>
                    <a:pt x="305" y="477"/>
                  </a:cubicBezTo>
                  <a:cubicBezTo>
                    <a:pt x="309" y="479"/>
                    <a:pt x="309" y="479"/>
                    <a:pt x="309" y="479"/>
                  </a:cubicBezTo>
                  <a:cubicBezTo>
                    <a:pt x="310" y="479"/>
                    <a:pt x="310" y="479"/>
                    <a:pt x="310" y="479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17" y="479"/>
                    <a:pt x="317" y="479"/>
                    <a:pt x="318" y="479"/>
                  </a:cubicBezTo>
                  <a:cubicBezTo>
                    <a:pt x="318" y="479"/>
                    <a:pt x="319" y="479"/>
                    <a:pt x="319" y="479"/>
                  </a:cubicBezTo>
                  <a:cubicBezTo>
                    <a:pt x="325" y="473"/>
                    <a:pt x="325" y="473"/>
                    <a:pt x="325" y="473"/>
                  </a:cubicBezTo>
                  <a:cubicBezTo>
                    <a:pt x="325" y="472"/>
                    <a:pt x="326" y="472"/>
                    <a:pt x="326" y="471"/>
                  </a:cubicBezTo>
                  <a:cubicBezTo>
                    <a:pt x="326" y="460"/>
                    <a:pt x="326" y="460"/>
                    <a:pt x="326" y="460"/>
                  </a:cubicBezTo>
                  <a:cubicBezTo>
                    <a:pt x="326" y="460"/>
                    <a:pt x="326" y="460"/>
                    <a:pt x="326" y="460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328" y="435"/>
                    <a:pt x="328" y="435"/>
                    <a:pt x="328" y="435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3" y="414"/>
                    <a:pt x="333" y="414"/>
                    <a:pt x="333" y="414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9" y="389"/>
                    <a:pt x="339" y="389"/>
                    <a:pt x="339" y="389"/>
                  </a:cubicBezTo>
                  <a:cubicBezTo>
                    <a:pt x="339" y="388"/>
                    <a:pt x="339" y="388"/>
                    <a:pt x="338" y="387"/>
                  </a:cubicBezTo>
                  <a:cubicBezTo>
                    <a:pt x="336" y="384"/>
                    <a:pt x="336" y="384"/>
                    <a:pt x="336" y="384"/>
                  </a:cubicBezTo>
                  <a:cubicBezTo>
                    <a:pt x="336" y="383"/>
                    <a:pt x="335" y="383"/>
                    <a:pt x="335" y="383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2" y="383"/>
                    <a:pt x="331" y="383"/>
                    <a:pt x="331" y="383"/>
                  </a:cubicBezTo>
                  <a:cubicBezTo>
                    <a:pt x="331" y="383"/>
                    <a:pt x="331" y="383"/>
                    <a:pt x="330" y="383"/>
                  </a:cubicBezTo>
                  <a:cubicBezTo>
                    <a:pt x="324" y="386"/>
                    <a:pt x="324" y="386"/>
                    <a:pt x="324" y="386"/>
                  </a:cubicBezTo>
                  <a:cubicBezTo>
                    <a:pt x="318" y="388"/>
                    <a:pt x="318" y="388"/>
                    <a:pt x="318" y="388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02" y="384"/>
                    <a:pt x="302" y="384"/>
                    <a:pt x="302" y="384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93" y="376"/>
                    <a:pt x="293" y="376"/>
                    <a:pt x="293" y="376"/>
                  </a:cubicBezTo>
                  <a:cubicBezTo>
                    <a:pt x="292" y="374"/>
                    <a:pt x="292" y="374"/>
                    <a:pt x="292" y="374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97" y="372"/>
                    <a:pt x="297" y="372"/>
                    <a:pt x="297" y="372"/>
                  </a:cubicBezTo>
                  <a:cubicBezTo>
                    <a:pt x="302" y="376"/>
                    <a:pt x="302" y="376"/>
                    <a:pt x="302" y="376"/>
                  </a:cubicBezTo>
                  <a:cubicBezTo>
                    <a:pt x="302" y="376"/>
                    <a:pt x="302" y="376"/>
                    <a:pt x="302" y="376"/>
                  </a:cubicBezTo>
                  <a:cubicBezTo>
                    <a:pt x="305" y="378"/>
                    <a:pt x="305" y="378"/>
                    <a:pt x="305" y="378"/>
                  </a:cubicBezTo>
                  <a:cubicBezTo>
                    <a:pt x="305" y="378"/>
                    <a:pt x="306" y="378"/>
                    <a:pt x="306" y="378"/>
                  </a:cubicBezTo>
                  <a:cubicBezTo>
                    <a:pt x="306" y="378"/>
                    <a:pt x="306" y="378"/>
                    <a:pt x="306" y="378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2" y="378"/>
                    <a:pt x="313" y="377"/>
                    <a:pt x="313" y="377"/>
                  </a:cubicBezTo>
                  <a:cubicBezTo>
                    <a:pt x="316" y="373"/>
                    <a:pt x="316" y="373"/>
                    <a:pt x="316" y="373"/>
                  </a:cubicBezTo>
                  <a:cubicBezTo>
                    <a:pt x="316" y="373"/>
                    <a:pt x="316" y="373"/>
                    <a:pt x="316" y="373"/>
                  </a:cubicBezTo>
                  <a:cubicBezTo>
                    <a:pt x="316" y="371"/>
                    <a:pt x="316" y="371"/>
                    <a:pt x="316" y="371"/>
                  </a:cubicBezTo>
                  <a:cubicBezTo>
                    <a:pt x="319" y="371"/>
                    <a:pt x="319" y="371"/>
                    <a:pt x="319" y="371"/>
                  </a:cubicBezTo>
                  <a:cubicBezTo>
                    <a:pt x="321" y="374"/>
                    <a:pt x="321" y="374"/>
                    <a:pt x="321" y="374"/>
                  </a:cubicBezTo>
                  <a:cubicBezTo>
                    <a:pt x="322" y="374"/>
                    <a:pt x="322" y="374"/>
                    <a:pt x="322" y="374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25" y="377"/>
                    <a:pt x="325" y="377"/>
                    <a:pt x="325" y="377"/>
                  </a:cubicBezTo>
                  <a:cubicBezTo>
                    <a:pt x="331" y="380"/>
                    <a:pt x="331" y="380"/>
                    <a:pt x="331" y="380"/>
                  </a:cubicBezTo>
                  <a:cubicBezTo>
                    <a:pt x="332" y="380"/>
                    <a:pt x="332" y="380"/>
                    <a:pt x="332" y="380"/>
                  </a:cubicBezTo>
                  <a:cubicBezTo>
                    <a:pt x="337" y="379"/>
                    <a:pt x="337" y="379"/>
                    <a:pt x="337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42" y="377"/>
                    <a:pt x="342" y="377"/>
                    <a:pt x="342" y="377"/>
                  </a:cubicBezTo>
                  <a:cubicBezTo>
                    <a:pt x="342" y="377"/>
                    <a:pt x="343" y="376"/>
                    <a:pt x="343" y="376"/>
                  </a:cubicBezTo>
                  <a:cubicBezTo>
                    <a:pt x="345" y="367"/>
                    <a:pt x="345" y="367"/>
                    <a:pt x="345" y="367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3" y="348"/>
                    <a:pt x="353" y="348"/>
                    <a:pt x="353" y="348"/>
                  </a:cubicBezTo>
                  <a:cubicBezTo>
                    <a:pt x="354" y="347"/>
                    <a:pt x="354" y="347"/>
                    <a:pt x="354" y="347"/>
                  </a:cubicBezTo>
                  <a:cubicBezTo>
                    <a:pt x="354" y="342"/>
                    <a:pt x="354" y="342"/>
                    <a:pt x="354" y="342"/>
                  </a:cubicBezTo>
                  <a:cubicBezTo>
                    <a:pt x="354" y="335"/>
                    <a:pt x="354" y="335"/>
                    <a:pt x="354" y="335"/>
                  </a:cubicBezTo>
                  <a:cubicBezTo>
                    <a:pt x="354" y="328"/>
                    <a:pt x="354" y="328"/>
                    <a:pt x="354" y="328"/>
                  </a:cubicBezTo>
                  <a:cubicBezTo>
                    <a:pt x="357" y="320"/>
                    <a:pt x="357" y="320"/>
                    <a:pt x="357" y="320"/>
                  </a:cubicBezTo>
                  <a:cubicBezTo>
                    <a:pt x="359" y="316"/>
                    <a:pt x="359" y="316"/>
                    <a:pt x="359" y="316"/>
                  </a:cubicBezTo>
                  <a:cubicBezTo>
                    <a:pt x="363" y="308"/>
                    <a:pt x="363" y="308"/>
                    <a:pt x="363" y="308"/>
                  </a:cubicBezTo>
                  <a:cubicBezTo>
                    <a:pt x="363" y="308"/>
                    <a:pt x="363" y="308"/>
                    <a:pt x="363" y="308"/>
                  </a:cubicBezTo>
                  <a:cubicBezTo>
                    <a:pt x="368" y="296"/>
                    <a:pt x="368" y="296"/>
                    <a:pt x="368" y="296"/>
                  </a:cubicBezTo>
                  <a:cubicBezTo>
                    <a:pt x="368" y="295"/>
                    <a:pt x="368" y="295"/>
                    <a:pt x="368" y="295"/>
                  </a:cubicBezTo>
                  <a:cubicBezTo>
                    <a:pt x="370" y="287"/>
                    <a:pt x="370" y="287"/>
                    <a:pt x="370" y="287"/>
                  </a:cubicBezTo>
                  <a:cubicBezTo>
                    <a:pt x="373" y="278"/>
                    <a:pt x="373" y="278"/>
                    <a:pt x="373" y="278"/>
                  </a:cubicBezTo>
                  <a:cubicBezTo>
                    <a:pt x="373" y="277"/>
                    <a:pt x="373" y="277"/>
                    <a:pt x="373" y="277"/>
                  </a:cubicBezTo>
                  <a:cubicBezTo>
                    <a:pt x="376" y="264"/>
                    <a:pt x="376" y="264"/>
                    <a:pt x="376" y="264"/>
                  </a:cubicBezTo>
                  <a:cubicBezTo>
                    <a:pt x="376" y="263"/>
                    <a:pt x="376" y="263"/>
                    <a:pt x="376" y="263"/>
                  </a:cubicBezTo>
                  <a:cubicBezTo>
                    <a:pt x="375" y="253"/>
                    <a:pt x="375" y="253"/>
                    <a:pt x="375" y="253"/>
                  </a:cubicBezTo>
                  <a:cubicBezTo>
                    <a:pt x="375" y="253"/>
                    <a:pt x="375" y="253"/>
                    <a:pt x="375" y="25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5" y="235"/>
                    <a:pt x="375" y="235"/>
                    <a:pt x="375" y="235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82" y="220"/>
                    <a:pt x="382" y="220"/>
                    <a:pt x="382" y="220"/>
                  </a:cubicBezTo>
                  <a:cubicBezTo>
                    <a:pt x="383" y="220"/>
                    <a:pt x="383" y="220"/>
                    <a:pt x="383" y="220"/>
                  </a:cubicBezTo>
                  <a:cubicBezTo>
                    <a:pt x="385" y="209"/>
                    <a:pt x="385" y="209"/>
                    <a:pt x="385" y="209"/>
                  </a:cubicBezTo>
                  <a:cubicBezTo>
                    <a:pt x="386" y="207"/>
                    <a:pt x="386" y="207"/>
                    <a:pt x="386" y="207"/>
                  </a:cubicBezTo>
                  <a:cubicBezTo>
                    <a:pt x="386" y="207"/>
                    <a:pt x="386" y="207"/>
                    <a:pt x="386" y="207"/>
                  </a:cubicBezTo>
                  <a:cubicBezTo>
                    <a:pt x="387" y="200"/>
                    <a:pt x="387" y="200"/>
                    <a:pt x="387" y="200"/>
                  </a:cubicBezTo>
                  <a:cubicBezTo>
                    <a:pt x="387" y="200"/>
                    <a:pt x="387" y="200"/>
                    <a:pt x="387" y="200"/>
                  </a:cubicBezTo>
                  <a:cubicBezTo>
                    <a:pt x="385" y="188"/>
                    <a:pt x="385" y="188"/>
                    <a:pt x="385" y="188"/>
                  </a:cubicBezTo>
                  <a:cubicBezTo>
                    <a:pt x="385" y="175"/>
                    <a:pt x="385" y="175"/>
                    <a:pt x="385" y="175"/>
                  </a:cubicBezTo>
                  <a:cubicBezTo>
                    <a:pt x="387" y="162"/>
                    <a:pt x="387" y="162"/>
                    <a:pt x="387" y="162"/>
                  </a:cubicBezTo>
                  <a:cubicBezTo>
                    <a:pt x="387" y="162"/>
                    <a:pt x="387" y="162"/>
                    <a:pt x="387" y="162"/>
                  </a:cubicBezTo>
                  <a:cubicBezTo>
                    <a:pt x="388" y="152"/>
                    <a:pt x="388" y="152"/>
                    <a:pt x="388" y="152"/>
                  </a:cubicBezTo>
                  <a:cubicBezTo>
                    <a:pt x="388" y="152"/>
                    <a:pt x="388" y="152"/>
                    <a:pt x="388" y="152"/>
                  </a:cubicBezTo>
                  <a:cubicBezTo>
                    <a:pt x="388" y="143"/>
                    <a:pt x="388" y="143"/>
                    <a:pt x="388" y="143"/>
                  </a:cubicBezTo>
                  <a:cubicBezTo>
                    <a:pt x="389" y="135"/>
                    <a:pt x="389" y="135"/>
                    <a:pt x="389" y="13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1"/>
                    <a:pt x="387" y="131"/>
                    <a:pt x="387" y="131"/>
                  </a:cubicBezTo>
                  <a:cubicBezTo>
                    <a:pt x="387" y="129"/>
                    <a:pt x="387" y="129"/>
                    <a:pt x="387" y="129"/>
                  </a:cubicBezTo>
                  <a:cubicBezTo>
                    <a:pt x="387" y="129"/>
                    <a:pt x="387" y="129"/>
                    <a:pt x="387" y="129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4" y="116"/>
                    <a:pt x="384" y="116"/>
                    <a:pt x="384" y="116"/>
                  </a:cubicBezTo>
                  <a:cubicBezTo>
                    <a:pt x="383" y="107"/>
                    <a:pt x="383" y="107"/>
                    <a:pt x="383" y="107"/>
                  </a:cubicBezTo>
                  <a:cubicBezTo>
                    <a:pt x="383" y="107"/>
                    <a:pt x="383" y="107"/>
                    <a:pt x="383" y="107"/>
                  </a:cubicBezTo>
                  <a:cubicBezTo>
                    <a:pt x="381" y="98"/>
                    <a:pt x="381" y="98"/>
                    <a:pt x="381" y="98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380" y="81"/>
                    <a:pt x="380" y="81"/>
                    <a:pt x="380" y="81"/>
                  </a:cubicBezTo>
                  <a:cubicBezTo>
                    <a:pt x="380" y="81"/>
                    <a:pt x="380" y="80"/>
                    <a:pt x="380" y="80"/>
                  </a:cubicBezTo>
                  <a:cubicBezTo>
                    <a:pt x="377" y="77"/>
                    <a:pt x="377" y="77"/>
                    <a:pt x="377" y="77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68" y="53"/>
                    <a:pt x="368" y="53"/>
                    <a:pt x="368" y="53"/>
                  </a:cubicBezTo>
                  <a:cubicBezTo>
                    <a:pt x="368" y="52"/>
                    <a:pt x="368" y="52"/>
                    <a:pt x="368" y="52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59" y="39"/>
                    <a:pt x="359" y="39"/>
                    <a:pt x="359" y="39"/>
                  </a:cubicBezTo>
                  <a:cubicBezTo>
                    <a:pt x="358" y="39"/>
                    <a:pt x="358" y="39"/>
                    <a:pt x="358" y="39"/>
                  </a:cubicBezTo>
                  <a:cubicBezTo>
                    <a:pt x="355" y="37"/>
                    <a:pt x="355" y="37"/>
                    <a:pt x="355" y="37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6" y="31"/>
                    <a:pt x="346" y="31"/>
                    <a:pt x="345" y="31"/>
                  </a:cubicBezTo>
                  <a:cubicBezTo>
                    <a:pt x="345" y="31"/>
                    <a:pt x="345" y="31"/>
                    <a:pt x="345" y="31"/>
                  </a:cubicBezTo>
                  <a:cubicBezTo>
                    <a:pt x="340" y="33"/>
                    <a:pt x="340" y="33"/>
                    <a:pt x="340" y="33"/>
                  </a:cubicBezTo>
                  <a:cubicBezTo>
                    <a:pt x="339" y="33"/>
                    <a:pt x="339" y="33"/>
                    <a:pt x="339" y="33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6" y="36"/>
                    <a:pt x="336" y="36"/>
                    <a:pt x="336" y="37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1"/>
                    <a:pt x="336" y="42"/>
                    <a:pt x="337" y="42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3" y="52"/>
                    <a:pt x="343" y="52"/>
                    <a:pt x="343" y="52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5"/>
                    <a:pt x="345" y="66"/>
                    <a:pt x="346" y="66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7" y="67"/>
                    <a:pt x="357" y="67"/>
                    <a:pt x="357" y="67"/>
                  </a:cubicBezTo>
                  <a:cubicBezTo>
                    <a:pt x="357" y="67"/>
                    <a:pt x="357" y="67"/>
                    <a:pt x="357" y="67"/>
                  </a:cubicBezTo>
                  <a:cubicBezTo>
                    <a:pt x="359" y="67"/>
                    <a:pt x="359" y="67"/>
                    <a:pt x="359" y="67"/>
                  </a:cubicBezTo>
                  <a:cubicBezTo>
                    <a:pt x="362" y="70"/>
                    <a:pt x="362" y="70"/>
                    <a:pt x="362" y="70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65" y="95"/>
                    <a:pt x="365" y="95"/>
                    <a:pt x="365" y="95"/>
                  </a:cubicBezTo>
                  <a:cubicBezTo>
                    <a:pt x="365" y="95"/>
                    <a:pt x="365" y="95"/>
                    <a:pt x="365" y="95"/>
                  </a:cubicBezTo>
                  <a:cubicBezTo>
                    <a:pt x="372" y="108"/>
                    <a:pt x="372" y="108"/>
                    <a:pt x="372" y="108"/>
                  </a:cubicBezTo>
                  <a:cubicBezTo>
                    <a:pt x="375" y="115"/>
                    <a:pt x="375" y="115"/>
                    <a:pt x="375" y="115"/>
                  </a:cubicBezTo>
                  <a:cubicBezTo>
                    <a:pt x="374" y="120"/>
                    <a:pt x="374" y="120"/>
                    <a:pt x="374" y="120"/>
                  </a:cubicBezTo>
                  <a:cubicBezTo>
                    <a:pt x="375" y="120"/>
                    <a:pt x="375" y="120"/>
                    <a:pt x="375" y="120"/>
                  </a:cubicBezTo>
                  <a:cubicBezTo>
                    <a:pt x="376" y="128"/>
                    <a:pt x="376" y="128"/>
                    <a:pt x="376" y="128"/>
                  </a:cubicBezTo>
                  <a:cubicBezTo>
                    <a:pt x="376" y="131"/>
                    <a:pt x="376" y="131"/>
                    <a:pt x="376" y="131"/>
                  </a:cubicBezTo>
                  <a:cubicBezTo>
                    <a:pt x="376" y="131"/>
                    <a:pt x="376" y="131"/>
                    <a:pt x="376" y="131"/>
                  </a:cubicBezTo>
                  <a:cubicBezTo>
                    <a:pt x="376" y="135"/>
                    <a:pt x="376" y="135"/>
                    <a:pt x="376" y="135"/>
                  </a:cubicBezTo>
                  <a:cubicBezTo>
                    <a:pt x="376" y="135"/>
                    <a:pt x="376" y="135"/>
                    <a:pt x="376" y="135"/>
                  </a:cubicBezTo>
                  <a:cubicBezTo>
                    <a:pt x="377" y="140"/>
                    <a:pt x="377" y="140"/>
                    <a:pt x="377" y="140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8" y="155"/>
                    <a:pt x="378" y="155"/>
                    <a:pt x="378" y="155"/>
                  </a:cubicBezTo>
                  <a:cubicBezTo>
                    <a:pt x="378" y="155"/>
                    <a:pt x="378" y="155"/>
                    <a:pt x="378" y="155"/>
                  </a:cubicBezTo>
                  <a:cubicBezTo>
                    <a:pt x="379" y="163"/>
                    <a:pt x="379" y="163"/>
                    <a:pt x="379" y="163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6" y="179"/>
                    <a:pt x="376" y="179"/>
                    <a:pt x="376" y="179"/>
                  </a:cubicBezTo>
                  <a:cubicBezTo>
                    <a:pt x="374" y="187"/>
                    <a:pt x="374" y="187"/>
                    <a:pt x="374" y="187"/>
                  </a:cubicBezTo>
                  <a:cubicBezTo>
                    <a:pt x="370" y="194"/>
                    <a:pt x="370" y="194"/>
                    <a:pt x="370" y="194"/>
                  </a:cubicBezTo>
                  <a:cubicBezTo>
                    <a:pt x="367" y="194"/>
                    <a:pt x="367" y="194"/>
                    <a:pt x="367" y="194"/>
                  </a:cubicBezTo>
                  <a:cubicBezTo>
                    <a:pt x="363" y="193"/>
                    <a:pt x="363" y="193"/>
                    <a:pt x="363" y="193"/>
                  </a:cubicBezTo>
                  <a:cubicBezTo>
                    <a:pt x="363" y="193"/>
                    <a:pt x="363" y="193"/>
                    <a:pt x="363" y="193"/>
                  </a:cubicBezTo>
                  <a:cubicBezTo>
                    <a:pt x="362" y="193"/>
                    <a:pt x="362" y="193"/>
                    <a:pt x="362" y="193"/>
                  </a:cubicBezTo>
                  <a:cubicBezTo>
                    <a:pt x="358" y="195"/>
                    <a:pt x="358" y="195"/>
                    <a:pt x="358" y="195"/>
                  </a:cubicBezTo>
                  <a:cubicBezTo>
                    <a:pt x="357" y="196"/>
                    <a:pt x="357" y="197"/>
                    <a:pt x="357" y="198"/>
                  </a:cubicBezTo>
                  <a:cubicBezTo>
                    <a:pt x="358" y="202"/>
                    <a:pt x="358" y="202"/>
                    <a:pt x="358" y="202"/>
                  </a:cubicBezTo>
                  <a:cubicBezTo>
                    <a:pt x="356" y="204"/>
                    <a:pt x="356" y="204"/>
                    <a:pt x="356" y="204"/>
                  </a:cubicBezTo>
                  <a:cubicBezTo>
                    <a:pt x="356" y="205"/>
                    <a:pt x="356" y="205"/>
                    <a:pt x="356" y="205"/>
                  </a:cubicBezTo>
                  <a:cubicBezTo>
                    <a:pt x="355" y="206"/>
                    <a:pt x="355" y="206"/>
                    <a:pt x="355" y="206"/>
                  </a:cubicBezTo>
                  <a:cubicBezTo>
                    <a:pt x="354" y="209"/>
                    <a:pt x="354" y="209"/>
                    <a:pt x="354" y="209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6"/>
                    <a:pt x="351" y="206"/>
                    <a:pt x="351" y="206"/>
                  </a:cubicBezTo>
                  <a:cubicBezTo>
                    <a:pt x="350" y="206"/>
                    <a:pt x="350" y="205"/>
                    <a:pt x="349" y="205"/>
                  </a:cubicBezTo>
                  <a:cubicBezTo>
                    <a:pt x="345" y="204"/>
                    <a:pt x="345" y="204"/>
                    <a:pt x="345" y="204"/>
                  </a:cubicBezTo>
                  <a:cubicBezTo>
                    <a:pt x="345" y="204"/>
                    <a:pt x="345" y="204"/>
                    <a:pt x="344" y="204"/>
                  </a:cubicBezTo>
                  <a:cubicBezTo>
                    <a:pt x="344" y="204"/>
                    <a:pt x="343" y="204"/>
                    <a:pt x="343" y="205"/>
                  </a:cubicBezTo>
                  <a:cubicBezTo>
                    <a:pt x="340" y="208"/>
                    <a:pt x="340" y="208"/>
                    <a:pt x="340" y="208"/>
                  </a:cubicBezTo>
                  <a:cubicBezTo>
                    <a:pt x="340" y="209"/>
                    <a:pt x="340" y="209"/>
                    <a:pt x="340" y="209"/>
                  </a:cubicBezTo>
                  <a:cubicBezTo>
                    <a:pt x="338" y="212"/>
                    <a:pt x="338" y="212"/>
                    <a:pt x="338" y="212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335" y="213"/>
                    <a:pt x="335" y="213"/>
                    <a:pt x="335" y="213"/>
                  </a:cubicBezTo>
                  <a:cubicBezTo>
                    <a:pt x="334" y="212"/>
                    <a:pt x="334" y="212"/>
                    <a:pt x="334" y="212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37" y="205"/>
                    <a:pt x="337" y="204"/>
                    <a:pt x="337" y="203"/>
                  </a:cubicBezTo>
                  <a:cubicBezTo>
                    <a:pt x="335" y="199"/>
                    <a:pt x="335" y="199"/>
                    <a:pt x="335" y="199"/>
                  </a:cubicBezTo>
                  <a:cubicBezTo>
                    <a:pt x="335" y="198"/>
                    <a:pt x="335" y="198"/>
                    <a:pt x="335" y="198"/>
                  </a:cubicBezTo>
                  <a:cubicBezTo>
                    <a:pt x="332" y="195"/>
                    <a:pt x="332" y="195"/>
                    <a:pt x="332" y="195"/>
                  </a:cubicBezTo>
                  <a:cubicBezTo>
                    <a:pt x="332" y="194"/>
                    <a:pt x="332" y="194"/>
                    <a:pt x="332" y="194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39" y="196"/>
                    <a:pt x="340" y="196"/>
                    <a:pt x="340" y="196"/>
                  </a:cubicBezTo>
                  <a:cubicBezTo>
                    <a:pt x="348" y="193"/>
                    <a:pt x="348" y="193"/>
                    <a:pt x="348" y="193"/>
                  </a:cubicBezTo>
                  <a:cubicBezTo>
                    <a:pt x="348" y="193"/>
                    <a:pt x="349" y="192"/>
                    <a:pt x="349" y="192"/>
                  </a:cubicBezTo>
                  <a:cubicBezTo>
                    <a:pt x="351" y="188"/>
                    <a:pt x="351" y="188"/>
                    <a:pt x="351" y="188"/>
                  </a:cubicBezTo>
                  <a:cubicBezTo>
                    <a:pt x="351" y="187"/>
                    <a:pt x="351" y="187"/>
                    <a:pt x="350" y="186"/>
                  </a:cubicBezTo>
                  <a:cubicBezTo>
                    <a:pt x="349" y="184"/>
                    <a:pt x="349" y="184"/>
                    <a:pt x="349" y="184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0" y="178"/>
                    <a:pt x="360" y="178"/>
                    <a:pt x="360" y="178"/>
                  </a:cubicBezTo>
                  <a:cubicBezTo>
                    <a:pt x="367" y="174"/>
                    <a:pt x="367" y="174"/>
                    <a:pt x="367" y="174"/>
                  </a:cubicBezTo>
                  <a:cubicBezTo>
                    <a:pt x="367" y="173"/>
                    <a:pt x="367" y="173"/>
                    <a:pt x="367" y="173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6"/>
                    <a:pt x="370" y="166"/>
                    <a:pt x="370" y="166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69" y="154"/>
                    <a:pt x="369" y="154"/>
                    <a:pt x="369" y="154"/>
                  </a:cubicBezTo>
                  <a:cubicBezTo>
                    <a:pt x="369" y="154"/>
                    <a:pt x="368" y="153"/>
                    <a:pt x="368" y="153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356" y="149"/>
                    <a:pt x="356" y="149"/>
                    <a:pt x="356" y="149"/>
                  </a:cubicBezTo>
                  <a:cubicBezTo>
                    <a:pt x="356" y="149"/>
                    <a:pt x="356" y="149"/>
                    <a:pt x="356" y="149"/>
                  </a:cubicBezTo>
                  <a:cubicBezTo>
                    <a:pt x="351" y="147"/>
                    <a:pt x="351" y="147"/>
                    <a:pt x="351" y="147"/>
                  </a:cubicBezTo>
                  <a:cubicBezTo>
                    <a:pt x="350" y="147"/>
                    <a:pt x="350" y="147"/>
                    <a:pt x="350" y="147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2" y="146"/>
                    <a:pt x="342" y="146"/>
                    <a:pt x="342" y="146"/>
                  </a:cubicBezTo>
                  <a:cubicBezTo>
                    <a:pt x="342" y="146"/>
                    <a:pt x="342" y="147"/>
                    <a:pt x="341" y="147"/>
                  </a:cubicBezTo>
                  <a:cubicBezTo>
                    <a:pt x="336" y="150"/>
                    <a:pt x="336" y="150"/>
                    <a:pt x="336" y="150"/>
                  </a:cubicBezTo>
                  <a:cubicBezTo>
                    <a:pt x="330" y="151"/>
                    <a:pt x="330" y="151"/>
                    <a:pt x="330" y="151"/>
                  </a:cubicBezTo>
                  <a:cubicBezTo>
                    <a:pt x="330" y="151"/>
                    <a:pt x="330" y="151"/>
                    <a:pt x="330" y="151"/>
                  </a:cubicBezTo>
                  <a:cubicBezTo>
                    <a:pt x="325" y="154"/>
                    <a:pt x="325" y="154"/>
                    <a:pt x="325" y="154"/>
                  </a:cubicBezTo>
                  <a:cubicBezTo>
                    <a:pt x="325" y="155"/>
                    <a:pt x="325" y="155"/>
                    <a:pt x="325" y="155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20" y="161"/>
                    <a:pt x="320" y="161"/>
                    <a:pt x="320" y="161"/>
                  </a:cubicBezTo>
                  <a:cubicBezTo>
                    <a:pt x="313" y="161"/>
                    <a:pt x="313" y="161"/>
                    <a:pt x="313" y="161"/>
                  </a:cubicBezTo>
                  <a:cubicBezTo>
                    <a:pt x="310" y="161"/>
                    <a:pt x="310" y="161"/>
                    <a:pt x="310" y="161"/>
                  </a:cubicBezTo>
                  <a:cubicBezTo>
                    <a:pt x="310" y="161"/>
                    <a:pt x="310" y="161"/>
                    <a:pt x="310" y="161"/>
                  </a:cubicBezTo>
                  <a:cubicBezTo>
                    <a:pt x="310" y="161"/>
                    <a:pt x="309" y="161"/>
                    <a:pt x="309" y="16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298" y="169"/>
                    <a:pt x="298" y="169"/>
                    <a:pt x="298" y="169"/>
                  </a:cubicBezTo>
                  <a:cubicBezTo>
                    <a:pt x="298" y="169"/>
                    <a:pt x="298" y="169"/>
                    <a:pt x="298" y="169"/>
                  </a:cubicBezTo>
                  <a:cubicBezTo>
                    <a:pt x="294" y="173"/>
                    <a:pt x="294" y="173"/>
                    <a:pt x="294" y="173"/>
                  </a:cubicBezTo>
                  <a:cubicBezTo>
                    <a:pt x="291" y="175"/>
                    <a:pt x="291" y="175"/>
                    <a:pt x="291" y="175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87" y="170"/>
                    <a:pt x="287" y="170"/>
                    <a:pt x="287" y="170"/>
                  </a:cubicBezTo>
                  <a:cubicBezTo>
                    <a:pt x="289" y="167"/>
                    <a:pt x="289" y="167"/>
                    <a:pt x="289" y="167"/>
                  </a:cubicBezTo>
                  <a:cubicBezTo>
                    <a:pt x="298" y="162"/>
                    <a:pt x="298" y="162"/>
                    <a:pt x="298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4" y="158"/>
                    <a:pt x="304" y="158"/>
                    <a:pt x="304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5" y="155"/>
                    <a:pt x="315" y="155"/>
                    <a:pt x="315" y="155"/>
                  </a:cubicBezTo>
                  <a:cubicBezTo>
                    <a:pt x="316" y="154"/>
                    <a:pt x="316" y="154"/>
                    <a:pt x="316" y="154"/>
                  </a:cubicBezTo>
                  <a:cubicBezTo>
                    <a:pt x="318" y="151"/>
                    <a:pt x="318" y="151"/>
                    <a:pt x="318" y="151"/>
                  </a:cubicBezTo>
                  <a:cubicBezTo>
                    <a:pt x="320" y="148"/>
                    <a:pt x="320" y="148"/>
                    <a:pt x="320" y="14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7" y="146"/>
                    <a:pt x="327" y="146"/>
                    <a:pt x="327" y="146"/>
                  </a:cubicBezTo>
                  <a:cubicBezTo>
                    <a:pt x="328" y="146"/>
                    <a:pt x="328" y="146"/>
                    <a:pt x="328" y="146"/>
                  </a:cubicBezTo>
                  <a:cubicBezTo>
                    <a:pt x="333" y="142"/>
                    <a:pt x="333" y="142"/>
                    <a:pt x="333" y="142"/>
                  </a:cubicBezTo>
                  <a:cubicBezTo>
                    <a:pt x="337" y="139"/>
                    <a:pt x="337" y="139"/>
                    <a:pt x="337" y="139"/>
                  </a:cubicBezTo>
                  <a:cubicBezTo>
                    <a:pt x="337" y="139"/>
                    <a:pt x="337" y="139"/>
                    <a:pt x="337" y="139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44" y="135"/>
                    <a:pt x="344" y="135"/>
                    <a:pt x="344" y="135"/>
                  </a:cubicBezTo>
                  <a:cubicBezTo>
                    <a:pt x="348" y="137"/>
                    <a:pt x="348" y="137"/>
                    <a:pt x="348" y="137"/>
                  </a:cubicBezTo>
                  <a:cubicBezTo>
                    <a:pt x="348" y="137"/>
                    <a:pt x="348" y="137"/>
                    <a:pt x="348" y="137"/>
                  </a:cubicBezTo>
                  <a:cubicBezTo>
                    <a:pt x="355" y="138"/>
                    <a:pt x="355" y="138"/>
                    <a:pt x="355" y="138"/>
                  </a:cubicBezTo>
                  <a:cubicBezTo>
                    <a:pt x="357" y="140"/>
                    <a:pt x="357" y="140"/>
                    <a:pt x="357" y="140"/>
                  </a:cubicBezTo>
                  <a:cubicBezTo>
                    <a:pt x="357" y="141"/>
                    <a:pt x="357" y="141"/>
                    <a:pt x="357" y="141"/>
                  </a:cubicBezTo>
                  <a:cubicBezTo>
                    <a:pt x="359" y="142"/>
                    <a:pt x="359" y="142"/>
                    <a:pt x="359" y="142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64" y="147"/>
                    <a:pt x="364" y="147"/>
                    <a:pt x="364" y="147"/>
                  </a:cubicBezTo>
                  <a:cubicBezTo>
                    <a:pt x="364" y="148"/>
                    <a:pt x="365" y="148"/>
                    <a:pt x="365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70" y="148"/>
                    <a:pt x="371" y="147"/>
                    <a:pt x="371" y="146"/>
                  </a:cubicBezTo>
                  <a:cubicBezTo>
                    <a:pt x="372" y="142"/>
                    <a:pt x="372" y="142"/>
                    <a:pt x="372" y="142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370" y="128"/>
                    <a:pt x="370" y="128"/>
                    <a:pt x="370" y="128"/>
                  </a:cubicBezTo>
                  <a:cubicBezTo>
                    <a:pt x="370" y="128"/>
                    <a:pt x="370" y="128"/>
                    <a:pt x="370" y="128"/>
                  </a:cubicBezTo>
                  <a:cubicBezTo>
                    <a:pt x="369" y="123"/>
                    <a:pt x="369" y="123"/>
                    <a:pt x="369" y="123"/>
                  </a:cubicBezTo>
                  <a:cubicBezTo>
                    <a:pt x="369" y="122"/>
                    <a:pt x="369" y="122"/>
                    <a:pt x="369" y="121"/>
                  </a:cubicBezTo>
                  <a:cubicBezTo>
                    <a:pt x="364" y="117"/>
                    <a:pt x="364" y="117"/>
                    <a:pt x="364" y="117"/>
                  </a:cubicBezTo>
                  <a:cubicBezTo>
                    <a:pt x="361" y="111"/>
                    <a:pt x="361" y="111"/>
                    <a:pt x="361" y="111"/>
                  </a:cubicBezTo>
                  <a:cubicBezTo>
                    <a:pt x="361" y="111"/>
                    <a:pt x="361" y="111"/>
                    <a:pt x="361" y="111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47" y="102"/>
                    <a:pt x="347" y="102"/>
                    <a:pt x="347" y="102"/>
                  </a:cubicBezTo>
                  <a:cubicBezTo>
                    <a:pt x="347" y="102"/>
                    <a:pt x="347" y="102"/>
                    <a:pt x="347" y="102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1" y="93"/>
                    <a:pt x="301" y="93"/>
                    <a:pt x="301" y="93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88" y="87"/>
                    <a:pt x="288" y="87"/>
                    <a:pt x="288" y="87"/>
                  </a:cubicBezTo>
                  <a:cubicBezTo>
                    <a:pt x="288" y="87"/>
                    <a:pt x="288" y="87"/>
                    <a:pt x="288" y="87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24" y="54"/>
                    <a:pt x="224" y="54"/>
                    <a:pt x="224" y="54"/>
                  </a:cubicBezTo>
                  <a:cubicBezTo>
                    <a:pt x="224" y="54"/>
                    <a:pt x="224" y="54"/>
                    <a:pt x="224" y="54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69" y="45"/>
                  </a:cubicBezTo>
                  <a:cubicBezTo>
                    <a:pt x="169" y="45"/>
                    <a:pt x="168" y="45"/>
                    <a:pt x="168" y="45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0"/>
                    <a:pt x="140" y="60"/>
                    <a:pt x="140" y="6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7" y="18"/>
                    <a:pt x="77" y="18"/>
                    <a:pt x="77" y="18"/>
                  </a:cubicBezTo>
                  <a:moveTo>
                    <a:pt x="64" y="7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4" y="12"/>
                    <a:pt x="74" y="12"/>
                  </a:cubicBezTo>
                  <a:cubicBezTo>
                    <a:pt x="64" y="7"/>
                    <a:pt x="64" y="7"/>
                    <a:pt x="64" y="7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4" y="3"/>
                    <a:pt x="34" y="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7" name="Freeform 117">
              <a:extLst>
                <a:ext uri="{FF2B5EF4-FFF2-40B4-BE49-F238E27FC236}">
                  <a16:creationId xmlns:a16="http://schemas.microsoft.com/office/drawing/2014/main" id="{10C76498-631E-43AA-A36F-97C63009800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769486" y="2939017"/>
              <a:ext cx="494174" cy="379101"/>
            </a:xfrm>
            <a:custGeom>
              <a:avLst/>
              <a:gdLst>
                <a:gd name="T0" fmla="*/ 2147483646 w 337"/>
                <a:gd name="T1" fmla="*/ 2147483646 h 250"/>
                <a:gd name="T2" fmla="*/ 0 w 337"/>
                <a:gd name="T3" fmla="*/ 2147483646 h 250"/>
                <a:gd name="T4" fmla="*/ 2147483646 w 337"/>
                <a:gd name="T5" fmla="*/ 2147483646 h 250"/>
                <a:gd name="T6" fmla="*/ 2147483646 w 337"/>
                <a:gd name="T7" fmla="*/ 2147483646 h 250"/>
                <a:gd name="T8" fmla="*/ 2147483646 w 337"/>
                <a:gd name="T9" fmla="*/ 2147483646 h 250"/>
                <a:gd name="T10" fmla="*/ 2147483646 w 337"/>
                <a:gd name="T11" fmla="*/ 2147483646 h 250"/>
                <a:gd name="T12" fmla="*/ 2147483646 w 337"/>
                <a:gd name="T13" fmla="*/ 2147483646 h 250"/>
                <a:gd name="T14" fmla="*/ 2147483646 w 337"/>
                <a:gd name="T15" fmla="*/ 2147483646 h 250"/>
                <a:gd name="T16" fmla="*/ 2147483646 w 337"/>
                <a:gd name="T17" fmla="*/ 2147483646 h 250"/>
                <a:gd name="T18" fmla="*/ 2147483646 w 337"/>
                <a:gd name="T19" fmla="*/ 2147483646 h 250"/>
                <a:gd name="T20" fmla="*/ 2147483646 w 337"/>
                <a:gd name="T21" fmla="*/ 2147483646 h 250"/>
                <a:gd name="T22" fmla="*/ 2147483646 w 337"/>
                <a:gd name="T23" fmla="*/ 2147483646 h 250"/>
                <a:gd name="T24" fmla="*/ 2147483646 w 337"/>
                <a:gd name="T25" fmla="*/ 2147483646 h 250"/>
                <a:gd name="T26" fmla="*/ 2147483646 w 337"/>
                <a:gd name="T27" fmla="*/ 2147483646 h 250"/>
                <a:gd name="T28" fmla="*/ 2147483646 w 337"/>
                <a:gd name="T29" fmla="*/ 2147483646 h 250"/>
                <a:gd name="T30" fmla="*/ 2147483646 w 337"/>
                <a:gd name="T31" fmla="*/ 2147483646 h 250"/>
                <a:gd name="T32" fmla="*/ 2147483646 w 337"/>
                <a:gd name="T33" fmla="*/ 2147483646 h 250"/>
                <a:gd name="T34" fmla="*/ 2147483646 w 337"/>
                <a:gd name="T35" fmla="*/ 2147483646 h 250"/>
                <a:gd name="T36" fmla="*/ 2147483646 w 337"/>
                <a:gd name="T37" fmla="*/ 2147483646 h 250"/>
                <a:gd name="T38" fmla="*/ 2147483646 w 337"/>
                <a:gd name="T39" fmla="*/ 2147483646 h 250"/>
                <a:gd name="T40" fmla="*/ 2147483646 w 337"/>
                <a:gd name="T41" fmla="*/ 2147483646 h 250"/>
                <a:gd name="T42" fmla="*/ 2147483646 w 337"/>
                <a:gd name="T43" fmla="*/ 2147483646 h 250"/>
                <a:gd name="T44" fmla="*/ 2147483646 w 337"/>
                <a:gd name="T45" fmla="*/ 2147483646 h 250"/>
                <a:gd name="T46" fmla="*/ 2147483646 w 337"/>
                <a:gd name="T47" fmla="*/ 2147483646 h 250"/>
                <a:gd name="T48" fmla="*/ 2147483646 w 337"/>
                <a:gd name="T49" fmla="*/ 2147483646 h 250"/>
                <a:gd name="T50" fmla="*/ 2147483646 w 337"/>
                <a:gd name="T51" fmla="*/ 2147483646 h 250"/>
                <a:gd name="T52" fmla="*/ 2147483646 w 337"/>
                <a:gd name="T53" fmla="*/ 2147483646 h 250"/>
                <a:gd name="T54" fmla="*/ 2147483646 w 337"/>
                <a:gd name="T55" fmla="*/ 2147483646 h 250"/>
                <a:gd name="T56" fmla="*/ 2147483646 w 337"/>
                <a:gd name="T57" fmla="*/ 2147483646 h 250"/>
                <a:gd name="T58" fmla="*/ 2147483646 w 337"/>
                <a:gd name="T59" fmla="*/ 2147483646 h 250"/>
                <a:gd name="T60" fmla="*/ 2147483646 w 337"/>
                <a:gd name="T61" fmla="*/ 2147483646 h 250"/>
                <a:gd name="T62" fmla="*/ 2147483646 w 337"/>
                <a:gd name="T63" fmla="*/ 2147483646 h 250"/>
                <a:gd name="T64" fmla="*/ 2147483646 w 337"/>
                <a:gd name="T65" fmla="*/ 2147483646 h 250"/>
                <a:gd name="T66" fmla="*/ 2147483646 w 337"/>
                <a:gd name="T67" fmla="*/ 2147483646 h 250"/>
                <a:gd name="T68" fmla="*/ 2147483646 w 337"/>
                <a:gd name="T69" fmla="*/ 2147483646 h 250"/>
                <a:gd name="T70" fmla="*/ 2147483646 w 337"/>
                <a:gd name="T71" fmla="*/ 2147483646 h 250"/>
                <a:gd name="T72" fmla="*/ 2147483646 w 337"/>
                <a:gd name="T73" fmla="*/ 0 h 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7" h="250">
                  <a:moveTo>
                    <a:pt x="0" y="241"/>
                  </a:move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0" y="241"/>
                    <a:pt x="0" y="241"/>
                    <a:pt x="0" y="241"/>
                  </a:cubicBezTo>
                  <a:moveTo>
                    <a:pt x="330" y="51"/>
                  </a:moveTo>
                  <a:cubicBezTo>
                    <a:pt x="337" y="54"/>
                    <a:pt x="337" y="54"/>
                    <a:pt x="337" y="54"/>
                  </a:cubicBezTo>
                  <a:cubicBezTo>
                    <a:pt x="337" y="54"/>
                    <a:pt x="337" y="54"/>
                    <a:pt x="337" y="54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0" y="51"/>
                    <a:pt x="330" y="51"/>
                    <a:pt x="330" y="51"/>
                  </a:cubicBezTo>
                  <a:moveTo>
                    <a:pt x="297" y="36"/>
                  </a:moveTo>
                  <a:cubicBezTo>
                    <a:pt x="299" y="37"/>
                    <a:pt x="299" y="37"/>
                    <a:pt x="299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16" y="44"/>
                    <a:pt x="316" y="44"/>
                    <a:pt x="316" y="44"/>
                  </a:cubicBezTo>
                  <a:cubicBezTo>
                    <a:pt x="316" y="44"/>
                    <a:pt x="316" y="44"/>
                    <a:pt x="316" y="44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297" y="36"/>
                    <a:pt x="297" y="36"/>
                    <a:pt x="297" y="36"/>
                  </a:cubicBezTo>
                  <a:moveTo>
                    <a:pt x="260" y="0"/>
                  </a:moveTo>
                  <a:cubicBezTo>
                    <a:pt x="250" y="3"/>
                    <a:pt x="250" y="3"/>
                    <a:pt x="250" y="3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7" y="53"/>
                    <a:pt x="187" y="53"/>
                    <a:pt x="188" y="54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6" y="102"/>
                    <a:pt x="116" y="102"/>
                    <a:pt x="116" y="103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7" y="248"/>
                    <a:pt x="37" y="248"/>
                    <a:pt x="37" y="248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0" y="242"/>
                    <a:pt x="71" y="241"/>
                    <a:pt x="71" y="241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96" y="106"/>
                    <a:pt x="196" y="106"/>
                    <a:pt x="196" y="106"/>
                  </a:cubicBezTo>
                  <a:cubicBezTo>
                    <a:pt x="196" y="106"/>
                    <a:pt x="196" y="106"/>
                    <a:pt x="197" y="106"/>
                  </a:cubicBezTo>
                  <a:cubicBezTo>
                    <a:pt x="197" y="106"/>
                    <a:pt x="198" y="105"/>
                    <a:pt x="198" y="104"/>
                  </a:cubicBezTo>
                  <a:cubicBezTo>
                    <a:pt x="203" y="88"/>
                    <a:pt x="203" y="88"/>
                    <a:pt x="203" y="88"/>
                  </a:cubicBezTo>
                  <a:cubicBezTo>
                    <a:pt x="203" y="88"/>
                    <a:pt x="203" y="87"/>
                    <a:pt x="203" y="87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8" y="29"/>
                    <a:pt x="238" y="29"/>
                    <a:pt x="239" y="28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95" y="34"/>
                    <a:pt x="295" y="34"/>
                    <a:pt x="295" y="34"/>
                  </a:cubicBezTo>
                  <a:cubicBezTo>
                    <a:pt x="289" y="22"/>
                    <a:pt x="289" y="22"/>
                    <a:pt x="289" y="22"/>
                  </a:cubicBezTo>
                  <a:cubicBezTo>
                    <a:pt x="289" y="22"/>
                    <a:pt x="289" y="22"/>
                    <a:pt x="289" y="22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1" y="3"/>
                    <a:pt x="271" y="3"/>
                    <a:pt x="271" y="3"/>
                  </a:cubicBezTo>
                  <a:cubicBezTo>
                    <a:pt x="260" y="0"/>
                    <a:pt x="260" y="0"/>
                    <a:pt x="2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8" name="Freeform 118">
              <a:extLst>
                <a:ext uri="{FF2B5EF4-FFF2-40B4-BE49-F238E27FC236}">
                  <a16:creationId xmlns:a16="http://schemas.microsoft.com/office/drawing/2014/main" id="{F044D2B2-7614-44D3-9060-F019339EB01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702259" y="2988251"/>
              <a:ext cx="947068" cy="679428"/>
            </a:xfrm>
            <a:custGeom>
              <a:avLst/>
              <a:gdLst>
                <a:gd name="T0" fmla="*/ 2147483646 w 644"/>
                <a:gd name="T1" fmla="*/ 2147483646 h 449"/>
                <a:gd name="T2" fmla="*/ 2147483646 w 644"/>
                <a:gd name="T3" fmla="*/ 2147483646 h 449"/>
                <a:gd name="T4" fmla="*/ 2147483646 w 644"/>
                <a:gd name="T5" fmla="*/ 2147483646 h 449"/>
                <a:gd name="T6" fmla="*/ 2147483646 w 644"/>
                <a:gd name="T7" fmla="*/ 2147483646 h 449"/>
                <a:gd name="T8" fmla="*/ 2147483646 w 644"/>
                <a:gd name="T9" fmla="*/ 2147483646 h 449"/>
                <a:gd name="T10" fmla="*/ 2147483646 w 644"/>
                <a:gd name="T11" fmla="*/ 2147483646 h 449"/>
                <a:gd name="T12" fmla="*/ 2147483646 w 644"/>
                <a:gd name="T13" fmla="*/ 2147483646 h 449"/>
                <a:gd name="T14" fmla="*/ 2147483646 w 644"/>
                <a:gd name="T15" fmla="*/ 2147483646 h 449"/>
                <a:gd name="T16" fmla="*/ 2147483646 w 644"/>
                <a:gd name="T17" fmla="*/ 2147483646 h 449"/>
                <a:gd name="T18" fmla="*/ 2147483646 w 644"/>
                <a:gd name="T19" fmla="*/ 2147483646 h 449"/>
                <a:gd name="T20" fmla="*/ 2147483646 w 644"/>
                <a:gd name="T21" fmla="*/ 2147483646 h 449"/>
                <a:gd name="T22" fmla="*/ 2147483646 w 644"/>
                <a:gd name="T23" fmla="*/ 2147483646 h 449"/>
                <a:gd name="T24" fmla="*/ 2147483646 w 644"/>
                <a:gd name="T25" fmla="*/ 2147483646 h 449"/>
                <a:gd name="T26" fmla="*/ 2147483646 w 644"/>
                <a:gd name="T27" fmla="*/ 2147483646 h 449"/>
                <a:gd name="T28" fmla="*/ 2147483646 w 644"/>
                <a:gd name="T29" fmla="*/ 2147483646 h 449"/>
                <a:gd name="T30" fmla="*/ 2147483646 w 644"/>
                <a:gd name="T31" fmla="*/ 2147483646 h 449"/>
                <a:gd name="T32" fmla="*/ 2147483646 w 644"/>
                <a:gd name="T33" fmla="*/ 2147483646 h 449"/>
                <a:gd name="T34" fmla="*/ 2147483646 w 644"/>
                <a:gd name="T35" fmla="*/ 2147483646 h 449"/>
                <a:gd name="T36" fmla="*/ 2147483646 w 644"/>
                <a:gd name="T37" fmla="*/ 2147483646 h 449"/>
                <a:gd name="T38" fmla="*/ 2147483646 w 644"/>
                <a:gd name="T39" fmla="*/ 2147483646 h 449"/>
                <a:gd name="T40" fmla="*/ 2147483646 w 644"/>
                <a:gd name="T41" fmla="*/ 2147483646 h 449"/>
                <a:gd name="T42" fmla="*/ 2147483646 w 644"/>
                <a:gd name="T43" fmla="*/ 2147483646 h 449"/>
                <a:gd name="T44" fmla="*/ 2147483646 w 644"/>
                <a:gd name="T45" fmla="*/ 2147483646 h 449"/>
                <a:gd name="T46" fmla="*/ 2147483646 w 644"/>
                <a:gd name="T47" fmla="*/ 2147483646 h 449"/>
                <a:gd name="T48" fmla="*/ 2147483646 w 644"/>
                <a:gd name="T49" fmla="*/ 2147483646 h 449"/>
                <a:gd name="T50" fmla="*/ 2147483646 w 644"/>
                <a:gd name="T51" fmla="*/ 2147483646 h 449"/>
                <a:gd name="T52" fmla="*/ 2147483646 w 644"/>
                <a:gd name="T53" fmla="*/ 2147483646 h 449"/>
                <a:gd name="T54" fmla="*/ 2147483646 w 644"/>
                <a:gd name="T55" fmla="*/ 2147483646 h 449"/>
                <a:gd name="T56" fmla="*/ 2147483646 w 644"/>
                <a:gd name="T57" fmla="*/ 2147483646 h 449"/>
                <a:gd name="T58" fmla="*/ 2147483646 w 644"/>
                <a:gd name="T59" fmla="*/ 2147483646 h 449"/>
                <a:gd name="T60" fmla="*/ 2147483646 w 644"/>
                <a:gd name="T61" fmla="*/ 2147483646 h 449"/>
                <a:gd name="T62" fmla="*/ 2147483646 w 644"/>
                <a:gd name="T63" fmla="*/ 2147483646 h 449"/>
                <a:gd name="T64" fmla="*/ 2147483646 w 644"/>
                <a:gd name="T65" fmla="*/ 2147483646 h 449"/>
                <a:gd name="T66" fmla="*/ 2147483646 w 644"/>
                <a:gd name="T67" fmla="*/ 2147483646 h 449"/>
                <a:gd name="T68" fmla="*/ 2147483646 w 644"/>
                <a:gd name="T69" fmla="*/ 2147483646 h 449"/>
                <a:gd name="T70" fmla="*/ 2147483646 w 644"/>
                <a:gd name="T71" fmla="*/ 2147483646 h 449"/>
                <a:gd name="T72" fmla="*/ 2147483646 w 644"/>
                <a:gd name="T73" fmla="*/ 2147483646 h 449"/>
                <a:gd name="T74" fmla="*/ 2147483646 w 644"/>
                <a:gd name="T75" fmla="*/ 2147483646 h 449"/>
                <a:gd name="T76" fmla="*/ 2147483646 w 644"/>
                <a:gd name="T77" fmla="*/ 2147483646 h 449"/>
                <a:gd name="T78" fmla="*/ 2147483646 w 644"/>
                <a:gd name="T79" fmla="*/ 2147483646 h 449"/>
                <a:gd name="T80" fmla="*/ 2147483646 w 644"/>
                <a:gd name="T81" fmla="*/ 2147483646 h 449"/>
                <a:gd name="T82" fmla="*/ 2147483646 w 644"/>
                <a:gd name="T83" fmla="*/ 2147483646 h 449"/>
                <a:gd name="T84" fmla="*/ 2147483646 w 644"/>
                <a:gd name="T85" fmla="*/ 2147483646 h 449"/>
                <a:gd name="T86" fmla="*/ 2147483646 w 644"/>
                <a:gd name="T87" fmla="*/ 2147483646 h 449"/>
                <a:gd name="T88" fmla="*/ 2147483646 w 644"/>
                <a:gd name="T89" fmla="*/ 2147483646 h 449"/>
                <a:gd name="T90" fmla="*/ 2147483646 w 644"/>
                <a:gd name="T91" fmla="*/ 2147483646 h 449"/>
                <a:gd name="T92" fmla="*/ 2147483646 w 644"/>
                <a:gd name="T93" fmla="*/ 2147483646 h 449"/>
                <a:gd name="T94" fmla="*/ 2147483646 w 644"/>
                <a:gd name="T95" fmla="*/ 2147483646 h 449"/>
                <a:gd name="T96" fmla="*/ 2147483646 w 644"/>
                <a:gd name="T97" fmla="*/ 2147483646 h 449"/>
                <a:gd name="T98" fmla="*/ 2147483646 w 644"/>
                <a:gd name="T99" fmla="*/ 2147483646 h 449"/>
                <a:gd name="T100" fmla="*/ 2147483646 w 644"/>
                <a:gd name="T101" fmla="*/ 2147483646 h 449"/>
                <a:gd name="T102" fmla="*/ 2147483646 w 644"/>
                <a:gd name="T103" fmla="*/ 2147483646 h 449"/>
                <a:gd name="T104" fmla="*/ 2147483646 w 644"/>
                <a:gd name="T105" fmla="*/ 2147483646 h 449"/>
                <a:gd name="T106" fmla="*/ 2147483646 w 644"/>
                <a:gd name="T107" fmla="*/ 2147483646 h 449"/>
                <a:gd name="T108" fmla="*/ 2147483646 w 644"/>
                <a:gd name="T109" fmla="*/ 2147483646 h 449"/>
                <a:gd name="T110" fmla="*/ 2147483646 w 644"/>
                <a:gd name="T111" fmla="*/ 2147483646 h 449"/>
                <a:gd name="T112" fmla="*/ 2147483646 w 644"/>
                <a:gd name="T113" fmla="*/ 2147483646 h 449"/>
                <a:gd name="T114" fmla="*/ 2147483646 w 644"/>
                <a:gd name="T115" fmla="*/ 2147483646 h 449"/>
                <a:gd name="T116" fmla="*/ 2147483646 w 644"/>
                <a:gd name="T117" fmla="*/ 2147483646 h 449"/>
                <a:gd name="T118" fmla="*/ 2147483646 w 644"/>
                <a:gd name="T119" fmla="*/ 2147483646 h 449"/>
                <a:gd name="T120" fmla="*/ 2147483646 w 644"/>
                <a:gd name="T121" fmla="*/ 2147483646 h 4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" h="449">
                  <a:moveTo>
                    <a:pt x="21" y="342"/>
                  </a:moveTo>
                  <a:cubicBezTo>
                    <a:pt x="18" y="343"/>
                    <a:pt x="18" y="343"/>
                    <a:pt x="18" y="343"/>
                  </a:cubicBezTo>
                  <a:cubicBezTo>
                    <a:pt x="16" y="344"/>
                    <a:pt x="16" y="344"/>
                    <a:pt x="16" y="34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" y="370"/>
                    <a:pt x="2" y="370"/>
                    <a:pt x="2" y="370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21" y="342"/>
                    <a:pt x="21" y="342"/>
                    <a:pt x="21" y="342"/>
                  </a:cubicBezTo>
                  <a:moveTo>
                    <a:pt x="615" y="29"/>
                  </a:moveTo>
                  <a:cubicBezTo>
                    <a:pt x="611" y="29"/>
                    <a:pt x="611" y="29"/>
                    <a:pt x="611" y="29"/>
                  </a:cubicBezTo>
                  <a:cubicBezTo>
                    <a:pt x="606" y="29"/>
                    <a:pt x="606" y="29"/>
                    <a:pt x="606" y="29"/>
                  </a:cubicBezTo>
                  <a:cubicBezTo>
                    <a:pt x="605" y="24"/>
                    <a:pt x="605" y="24"/>
                    <a:pt x="605" y="24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14"/>
                    <a:pt x="605" y="14"/>
                    <a:pt x="605" y="14"/>
                  </a:cubicBezTo>
                  <a:cubicBezTo>
                    <a:pt x="605" y="14"/>
                    <a:pt x="605" y="14"/>
                    <a:pt x="605" y="14"/>
                  </a:cubicBezTo>
                  <a:cubicBezTo>
                    <a:pt x="602" y="8"/>
                    <a:pt x="602" y="8"/>
                    <a:pt x="602" y="8"/>
                  </a:cubicBezTo>
                  <a:cubicBezTo>
                    <a:pt x="602" y="8"/>
                    <a:pt x="602" y="7"/>
                    <a:pt x="601" y="7"/>
                  </a:cubicBezTo>
                  <a:cubicBezTo>
                    <a:pt x="598" y="5"/>
                    <a:pt x="598" y="5"/>
                    <a:pt x="598" y="5"/>
                  </a:cubicBezTo>
                  <a:cubicBezTo>
                    <a:pt x="598" y="4"/>
                    <a:pt x="598" y="4"/>
                    <a:pt x="598" y="4"/>
                  </a:cubicBezTo>
                  <a:cubicBezTo>
                    <a:pt x="600" y="3"/>
                    <a:pt x="600" y="3"/>
                    <a:pt x="600" y="3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5" y="3"/>
                    <a:pt x="605" y="3"/>
                    <a:pt x="605" y="3"/>
                  </a:cubicBezTo>
                  <a:cubicBezTo>
                    <a:pt x="605" y="3"/>
                    <a:pt x="605" y="3"/>
                    <a:pt x="605" y="3"/>
                  </a:cubicBezTo>
                  <a:cubicBezTo>
                    <a:pt x="611" y="6"/>
                    <a:pt x="611" y="6"/>
                    <a:pt x="611" y="6"/>
                  </a:cubicBezTo>
                  <a:cubicBezTo>
                    <a:pt x="611" y="6"/>
                    <a:pt x="611" y="6"/>
                    <a:pt x="611" y="6"/>
                  </a:cubicBezTo>
                  <a:cubicBezTo>
                    <a:pt x="614" y="8"/>
                    <a:pt x="614" y="8"/>
                    <a:pt x="614" y="8"/>
                  </a:cubicBezTo>
                  <a:cubicBezTo>
                    <a:pt x="620" y="16"/>
                    <a:pt x="620" y="16"/>
                    <a:pt x="620" y="16"/>
                  </a:cubicBezTo>
                  <a:cubicBezTo>
                    <a:pt x="623" y="20"/>
                    <a:pt x="623" y="20"/>
                    <a:pt x="623" y="20"/>
                  </a:cubicBezTo>
                  <a:cubicBezTo>
                    <a:pt x="626" y="28"/>
                    <a:pt x="626" y="28"/>
                    <a:pt x="626" y="28"/>
                  </a:cubicBezTo>
                  <a:cubicBezTo>
                    <a:pt x="629" y="38"/>
                    <a:pt x="629" y="38"/>
                    <a:pt x="629" y="38"/>
                  </a:cubicBezTo>
                  <a:cubicBezTo>
                    <a:pt x="631" y="44"/>
                    <a:pt x="631" y="44"/>
                    <a:pt x="631" y="44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54"/>
                    <a:pt x="634" y="54"/>
                    <a:pt x="634" y="54"/>
                  </a:cubicBezTo>
                  <a:cubicBezTo>
                    <a:pt x="634" y="54"/>
                    <a:pt x="634" y="54"/>
                    <a:pt x="634" y="54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7" y="74"/>
                    <a:pt x="637" y="74"/>
                    <a:pt x="637" y="74"/>
                  </a:cubicBezTo>
                  <a:cubicBezTo>
                    <a:pt x="638" y="82"/>
                    <a:pt x="638" y="82"/>
                    <a:pt x="638" y="82"/>
                  </a:cubicBezTo>
                  <a:cubicBezTo>
                    <a:pt x="639" y="90"/>
                    <a:pt x="639" y="90"/>
                    <a:pt x="639" y="90"/>
                  </a:cubicBezTo>
                  <a:cubicBezTo>
                    <a:pt x="639" y="91"/>
                    <a:pt x="639" y="91"/>
                    <a:pt x="639" y="91"/>
                  </a:cubicBezTo>
                  <a:cubicBezTo>
                    <a:pt x="641" y="97"/>
                    <a:pt x="641" y="97"/>
                    <a:pt x="641" y="97"/>
                  </a:cubicBezTo>
                  <a:cubicBezTo>
                    <a:pt x="642" y="98"/>
                    <a:pt x="642" y="98"/>
                    <a:pt x="642" y="98"/>
                  </a:cubicBezTo>
                  <a:cubicBezTo>
                    <a:pt x="642" y="98"/>
                    <a:pt x="642" y="98"/>
                    <a:pt x="642" y="98"/>
                  </a:cubicBezTo>
                  <a:cubicBezTo>
                    <a:pt x="643" y="101"/>
                    <a:pt x="643" y="101"/>
                    <a:pt x="643" y="101"/>
                  </a:cubicBezTo>
                  <a:cubicBezTo>
                    <a:pt x="642" y="108"/>
                    <a:pt x="642" y="108"/>
                    <a:pt x="642" y="108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18"/>
                    <a:pt x="642" y="118"/>
                    <a:pt x="642" y="118"/>
                  </a:cubicBezTo>
                  <a:cubicBezTo>
                    <a:pt x="641" y="127"/>
                    <a:pt x="641" y="127"/>
                    <a:pt x="641" y="127"/>
                  </a:cubicBezTo>
                  <a:cubicBezTo>
                    <a:pt x="640" y="121"/>
                    <a:pt x="640" y="121"/>
                    <a:pt x="640" y="121"/>
                  </a:cubicBezTo>
                  <a:cubicBezTo>
                    <a:pt x="639" y="110"/>
                    <a:pt x="639" y="110"/>
                    <a:pt x="639" y="110"/>
                  </a:cubicBezTo>
                  <a:cubicBezTo>
                    <a:pt x="639" y="105"/>
                    <a:pt x="639" y="105"/>
                    <a:pt x="639" y="105"/>
                  </a:cubicBezTo>
                  <a:cubicBezTo>
                    <a:pt x="639" y="105"/>
                    <a:pt x="639" y="105"/>
                    <a:pt x="639" y="105"/>
                  </a:cubicBezTo>
                  <a:cubicBezTo>
                    <a:pt x="638" y="100"/>
                    <a:pt x="638" y="100"/>
                    <a:pt x="638" y="100"/>
                  </a:cubicBezTo>
                  <a:cubicBezTo>
                    <a:pt x="638" y="96"/>
                    <a:pt x="638" y="96"/>
                    <a:pt x="638" y="96"/>
                  </a:cubicBezTo>
                  <a:cubicBezTo>
                    <a:pt x="638" y="94"/>
                    <a:pt x="638" y="94"/>
                    <a:pt x="638" y="94"/>
                  </a:cubicBezTo>
                  <a:cubicBezTo>
                    <a:pt x="638" y="94"/>
                    <a:pt x="638" y="94"/>
                    <a:pt x="638" y="94"/>
                  </a:cubicBezTo>
                  <a:cubicBezTo>
                    <a:pt x="636" y="86"/>
                    <a:pt x="636" y="86"/>
                    <a:pt x="636" y="86"/>
                  </a:cubicBezTo>
                  <a:cubicBezTo>
                    <a:pt x="637" y="81"/>
                    <a:pt x="637" y="81"/>
                    <a:pt x="637" y="81"/>
                  </a:cubicBezTo>
                  <a:cubicBezTo>
                    <a:pt x="636" y="80"/>
                    <a:pt x="636" y="80"/>
                    <a:pt x="636" y="80"/>
                  </a:cubicBezTo>
                  <a:cubicBezTo>
                    <a:pt x="633" y="73"/>
                    <a:pt x="633" y="73"/>
                    <a:pt x="633" y="73"/>
                  </a:cubicBezTo>
                  <a:cubicBezTo>
                    <a:pt x="633" y="73"/>
                    <a:pt x="633" y="73"/>
                    <a:pt x="633" y="73"/>
                  </a:cubicBezTo>
                  <a:cubicBezTo>
                    <a:pt x="627" y="59"/>
                    <a:pt x="627" y="59"/>
                    <a:pt x="627" y="59"/>
                  </a:cubicBezTo>
                  <a:cubicBezTo>
                    <a:pt x="622" y="47"/>
                    <a:pt x="622" y="47"/>
                    <a:pt x="622" y="47"/>
                  </a:cubicBezTo>
                  <a:cubicBezTo>
                    <a:pt x="622" y="44"/>
                    <a:pt x="622" y="44"/>
                    <a:pt x="622" y="44"/>
                  </a:cubicBezTo>
                  <a:cubicBezTo>
                    <a:pt x="624" y="40"/>
                    <a:pt x="624" y="40"/>
                    <a:pt x="624" y="40"/>
                  </a:cubicBezTo>
                  <a:cubicBezTo>
                    <a:pt x="624" y="39"/>
                    <a:pt x="624" y="39"/>
                    <a:pt x="624" y="39"/>
                  </a:cubicBezTo>
                  <a:cubicBezTo>
                    <a:pt x="624" y="35"/>
                    <a:pt x="624" y="35"/>
                    <a:pt x="624" y="35"/>
                  </a:cubicBezTo>
                  <a:cubicBezTo>
                    <a:pt x="624" y="34"/>
                    <a:pt x="624" y="34"/>
                    <a:pt x="623" y="33"/>
                  </a:cubicBezTo>
                  <a:cubicBezTo>
                    <a:pt x="619" y="29"/>
                    <a:pt x="619" y="29"/>
                    <a:pt x="619" y="29"/>
                  </a:cubicBezTo>
                  <a:cubicBezTo>
                    <a:pt x="619" y="29"/>
                    <a:pt x="618" y="29"/>
                    <a:pt x="618" y="29"/>
                  </a:cubicBezTo>
                  <a:cubicBezTo>
                    <a:pt x="618" y="29"/>
                    <a:pt x="618" y="29"/>
                    <a:pt x="617" y="29"/>
                  </a:cubicBezTo>
                  <a:cubicBezTo>
                    <a:pt x="615" y="29"/>
                    <a:pt x="615" y="29"/>
                    <a:pt x="615" y="29"/>
                  </a:cubicBezTo>
                  <a:moveTo>
                    <a:pt x="603" y="0"/>
                  </a:moveTo>
                  <a:cubicBezTo>
                    <a:pt x="599" y="2"/>
                    <a:pt x="599" y="2"/>
                    <a:pt x="599" y="2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6" y="6"/>
                    <a:pt x="596" y="6"/>
                    <a:pt x="596" y="6"/>
                  </a:cubicBezTo>
                  <a:cubicBezTo>
                    <a:pt x="600" y="8"/>
                    <a:pt x="600" y="8"/>
                    <a:pt x="600" y="8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3" y="14"/>
                    <a:pt x="603" y="14"/>
                    <a:pt x="603" y="14"/>
                  </a:cubicBezTo>
                  <a:cubicBezTo>
                    <a:pt x="603" y="14"/>
                    <a:pt x="603" y="14"/>
                    <a:pt x="603" y="14"/>
                  </a:cubicBezTo>
                  <a:cubicBezTo>
                    <a:pt x="604" y="18"/>
                    <a:pt x="604" y="18"/>
                    <a:pt x="604" y="18"/>
                  </a:cubicBezTo>
                  <a:cubicBezTo>
                    <a:pt x="604" y="18"/>
                    <a:pt x="604" y="18"/>
                    <a:pt x="604" y="18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04" y="30"/>
                    <a:pt x="604" y="30"/>
                    <a:pt x="604" y="30"/>
                  </a:cubicBezTo>
                  <a:cubicBezTo>
                    <a:pt x="610" y="31"/>
                    <a:pt x="610" y="31"/>
                    <a:pt x="610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7" y="30"/>
                    <a:pt x="617" y="30"/>
                    <a:pt x="617" y="30"/>
                  </a:cubicBezTo>
                  <a:cubicBezTo>
                    <a:pt x="618" y="31"/>
                    <a:pt x="618" y="31"/>
                    <a:pt x="618" y="31"/>
                  </a:cubicBezTo>
                  <a:cubicBezTo>
                    <a:pt x="622" y="34"/>
                    <a:pt x="622" y="34"/>
                    <a:pt x="622" y="34"/>
                  </a:cubicBezTo>
                  <a:cubicBezTo>
                    <a:pt x="622" y="35"/>
                    <a:pt x="622" y="35"/>
                    <a:pt x="622" y="35"/>
                  </a:cubicBezTo>
                  <a:cubicBezTo>
                    <a:pt x="622" y="39"/>
                    <a:pt x="622" y="39"/>
                    <a:pt x="622" y="39"/>
                  </a:cubicBezTo>
                  <a:cubicBezTo>
                    <a:pt x="622" y="40"/>
                    <a:pt x="622" y="40"/>
                    <a:pt x="622" y="40"/>
                  </a:cubicBezTo>
                  <a:cubicBezTo>
                    <a:pt x="620" y="44"/>
                    <a:pt x="620" y="44"/>
                    <a:pt x="620" y="44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25" y="60"/>
                    <a:pt x="625" y="60"/>
                    <a:pt x="625" y="60"/>
                  </a:cubicBezTo>
                  <a:cubicBezTo>
                    <a:pt x="632" y="73"/>
                    <a:pt x="632" y="73"/>
                    <a:pt x="632" y="73"/>
                  </a:cubicBezTo>
                  <a:cubicBezTo>
                    <a:pt x="632" y="73"/>
                    <a:pt x="632" y="73"/>
                    <a:pt x="632" y="73"/>
                  </a:cubicBezTo>
                  <a:cubicBezTo>
                    <a:pt x="635" y="81"/>
                    <a:pt x="635" y="81"/>
                    <a:pt x="635" y="81"/>
                  </a:cubicBezTo>
                  <a:cubicBezTo>
                    <a:pt x="635" y="81"/>
                    <a:pt x="635" y="81"/>
                    <a:pt x="635" y="81"/>
                  </a:cubicBezTo>
                  <a:cubicBezTo>
                    <a:pt x="635" y="86"/>
                    <a:pt x="635" y="86"/>
                    <a:pt x="635" y="86"/>
                  </a:cubicBezTo>
                  <a:cubicBezTo>
                    <a:pt x="636" y="94"/>
                    <a:pt x="636" y="94"/>
                    <a:pt x="636" y="94"/>
                  </a:cubicBezTo>
                  <a:cubicBezTo>
                    <a:pt x="636" y="94"/>
                    <a:pt x="636" y="94"/>
                    <a:pt x="636" y="94"/>
                  </a:cubicBezTo>
                  <a:cubicBezTo>
                    <a:pt x="636" y="97"/>
                    <a:pt x="636" y="97"/>
                    <a:pt x="636" y="97"/>
                  </a:cubicBezTo>
                  <a:cubicBezTo>
                    <a:pt x="637" y="100"/>
                    <a:pt x="637" y="100"/>
                    <a:pt x="637" y="100"/>
                  </a:cubicBezTo>
                  <a:cubicBezTo>
                    <a:pt x="638" y="105"/>
                    <a:pt x="638" y="105"/>
                    <a:pt x="638" y="105"/>
                  </a:cubicBezTo>
                  <a:cubicBezTo>
                    <a:pt x="638" y="105"/>
                    <a:pt x="638" y="105"/>
                    <a:pt x="638" y="105"/>
                  </a:cubicBezTo>
                  <a:cubicBezTo>
                    <a:pt x="638" y="110"/>
                    <a:pt x="638" y="110"/>
                    <a:pt x="638" y="110"/>
                  </a:cubicBezTo>
                  <a:cubicBezTo>
                    <a:pt x="638" y="121"/>
                    <a:pt x="638" y="121"/>
                    <a:pt x="638" y="121"/>
                  </a:cubicBezTo>
                  <a:cubicBezTo>
                    <a:pt x="639" y="129"/>
                    <a:pt x="639" y="129"/>
                    <a:pt x="639" y="129"/>
                  </a:cubicBezTo>
                  <a:cubicBezTo>
                    <a:pt x="639" y="129"/>
                    <a:pt x="639" y="129"/>
                    <a:pt x="639" y="129"/>
                  </a:cubicBezTo>
                  <a:cubicBezTo>
                    <a:pt x="638" y="139"/>
                    <a:pt x="638" y="139"/>
                    <a:pt x="638" y="139"/>
                  </a:cubicBezTo>
                  <a:cubicBezTo>
                    <a:pt x="638" y="139"/>
                    <a:pt x="638" y="139"/>
                    <a:pt x="638" y="139"/>
                  </a:cubicBezTo>
                  <a:cubicBezTo>
                    <a:pt x="636" y="146"/>
                    <a:pt x="636" y="146"/>
                    <a:pt x="636" y="146"/>
                  </a:cubicBezTo>
                  <a:cubicBezTo>
                    <a:pt x="636" y="146"/>
                    <a:pt x="636" y="146"/>
                    <a:pt x="636" y="146"/>
                  </a:cubicBezTo>
                  <a:cubicBezTo>
                    <a:pt x="634" y="154"/>
                    <a:pt x="634" y="154"/>
                    <a:pt x="634" y="154"/>
                  </a:cubicBezTo>
                  <a:cubicBezTo>
                    <a:pt x="634" y="154"/>
                    <a:pt x="634" y="154"/>
                    <a:pt x="634" y="154"/>
                  </a:cubicBezTo>
                  <a:cubicBezTo>
                    <a:pt x="630" y="162"/>
                    <a:pt x="630" y="162"/>
                    <a:pt x="630" y="162"/>
                  </a:cubicBezTo>
                  <a:cubicBezTo>
                    <a:pt x="629" y="162"/>
                    <a:pt x="629" y="162"/>
                    <a:pt x="629" y="162"/>
                  </a:cubicBezTo>
                  <a:cubicBezTo>
                    <a:pt x="625" y="162"/>
                    <a:pt x="625" y="162"/>
                    <a:pt x="625" y="162"/>
                  </a:cubicBezTo>
                  <a:cubicBezTo>
                    <a:pt x="625" y="162"/>
                    <a:pt x="625" y="162"/>
                    <a:pt x="625" y="162"/>
                  </a:cubicBezTo>
                  <a:cubicBezTo>
                    <a:pt x="621" y="162"/>
                    <a:pt x="621" y="162"/>
                    <a:pt x="621" y="162"/>
                  </a:cubicBezTo>
                  <a:cubicBezTo>
                    <a:pt x="618" y="164"/>
                    <a:pt x="618" y="164"/>
                    <a:pt x="618" y="164"/>
                  </a:cubicBezTo>
                  <a:cubicBezTo>
                    <a:pt x="619" y="168"/>
                    <a:pt x="619" y="168"/>
                    <a:pt x="619" y="168"/>
                  </a:cubicBezTo>
                  <a:cubicBezTo>
                    <a:pt x="619" y="169"/>
                    <a:pt x="619" y="169"/>
                    <a:pt x="619" y="169"/>
                  </a:cubicBezTo>
                  <a:cubicBezTo>
                    <a:pt x="616" y="172"/>
                    <a:pt x="616" y="172"/>
                    <a:pt x="616" y="172"/>
                  </a:cubicBezTo>
                  <a:cubicBezTo>
                    <a:pt x="616" y="173"/>
                    <a:pt x="616" y="173"/>
                    <a:pt x="616" y="173"/>
                  </a:cubicBezTo>
                  <a:cubicBezTo>
                    <a:pt x="615" y="174"/>
                    <a:pt x="615" y="174"/>
                    <a:pt x="615" y="174"/>
                  </a:cubicBezTo>
                  <a:cubicBezTo>
                    <a:pt x="613" y="177"/>
                    <a:pt x="613" y="177"/>
                    <a:pt x="613" y="177"/>
                  </a:cubicBezTo>
                  <a:cubicBezTo>
                    <a:pt x="612" y="178"/>
                    <a:pt x="612" y="178"/>
                    <a:pt x="612" y="178"/>
                  </a:cubicBezTo>
                  <a:cubicBezTo>
                    <a:pt x="607" y="177"/>
                    <a:pt x="607" y="177"/>
                    <a:pt x="607" y="177"/>
                  </a:cubicBezTo>
                  <a:cubicBezTo>
                    <a:pt x="607" y="176"/>
                    <a:pt x="607" y="176"/>
                    <a:pt x="607" y="176"/>
                  </a:cubicBezTo>
                  <a:cubicBezTo>
                    <a:pt x="606" y="174"/>
                    <a:pt x="606" y="174"/>
                    <a:pt x="606" y="174"/>
                  </a:cubicBezTo>
                  <a:cubicBezTo>
                    <a:pt x="602" y="173"/>
                    <a:pt x="602" y="173"/>
                    <a:pt x="602" y="173"/>
                  </a:cubicBezTo>
                  <a:cubicBezTo>
                    <a:pt x="600" y="176"/>
                    <a:pt x="600" y="176"/>
                    <a:pt x="600" y="176"/>
                  </a:cubicBezTo>
                  <a:cubicBezTo>
                    <a:pt x="598" y="179"/>
                    <a:pt x="598" y="179"/>
                    <a:pt x="598" y="179"/>
                  </a:cubicBezTo>
                  <a:cubicBezTo>
                    <a:pt x="598" y="180"/>
                    <a:pt x="598" y="180"/>
                    <a:pt x="598" y="180"/>
                  </a:cubicBezTo>
                  <a:cubicBezTo>
                    <a:pt x="596" y="181"/>
                    <a:pt x="596" y="181"/>
                    <a:pt x="596" y="181"/>
                  </a:cubicBezTo>
                  <a:cubicBezTo>
                    <a:pt x="595" y="181"/>
                    <a:pt x="595" y="181"/>
                    <a:pt x="595" y="181"/>
                  </a:cubicBezTo>
                  <a:cubicBezTo>
                    <a:pt x="592" y="181"/>
                    <a:pt x="592" y="181"/>
                    <a:pt x="592" y="181"/>
                  </a:cubicBezTo>
                  <a:cubicBezTo>
                    <a:pt x="591" y="181"/>
                    <a:pt x="591" y="181"/>
                    <a:pt x="591" y="181"/>
                  </a:cubicBezTo>
                  <a:cubicBezTo>
                    <a:pt x="589" y="179"/>
                    <a:pt x="589" y="179"/>
                    <a:pt x="589" y="179"/>
                  </a:cubicBezTo>
                  <a:cubicBezTo>
                    <a:pt x="589" y="178"/>
                    <a:pt x="589" y="178"/>
                    <a:pt x="589" y="178"/>
                  </a:cubicBezTo>
                  <a:cubicBezTo>
                    <a:pt x="589" y="175"/>
                    <a:pt x="589" y="175"/>
                    <a:pt x="589" y="175"/>
                  </a:cubicBezTo>
                  <a:cubicBezTo>
                    <a:pt x="589" y="174"/>
                    <a:pt x="589" y="174"/>
                    <a:pt x="589" y="174"/>
                  </a:cubicBezTo>
                  <a:cubicBezTo>
                    <a:pt x="592" y="170"/>
                    <a:pt x="592" y="170"/>
                    <a:pt x="592" y="170"/>
                  </a:cubicBezTo>
                  <a:cubicBezTo>
                    <a:pt x="590" y="166"/>
                    <a:pt x="590" y="166"/>
                    <a:pt x="590" y="166"/>
                  </a:cubicBezTo>
                  <a:cubicBezTo>
                    <a:pt x="587" y="162"/>
                    <a:pt x="587" y="162"/>
                    <a:pt x="587" y="162"/>
                  </a:cubicBezTo>
                  <a:cubicBezTo>
                    <a:pt x="587" y="162"/>
                    <a:pt x="587" y="162"/>
                    <a:pt x="587" y="162"/>
                  </a:cubicBezTo>
                  <a:cubicBezTo>
                    <a:pt x="586" y="158"/>
                    <a:pt x="586" y="158"/>
                    <a:pt x="586" y="158"/>
                  </a:cubicBezTo>
                  <a:cubicBezTo>
                    <a:pt x="587" y="158"/>
                    <a:pt x="587" y="158"/>
                    <a:pt x="587" y="158"/>
                  </a:cubicBezTo>
                  <a:cubicBezTo>
                    <a:pt x="587" y="158"/>
                    <a:pt x="587" y="158"/>
                    <a:pt x="587" y="158"/>
                  </a:cubicBezTo>
                  <a:cubicBezTo>
                    <a:pt x="591" y="158"/>
                    <a:pt x="591" y="158"/>
                    <a:pt x="591" y="158"/>
                  </a:cubicBezTo>
                  <a:cubicBezTo>
                    <a:pt x="592" y="158"/>
                    <a:pt x="592" y="158"/>
                    <a:pt x="592" y="158"/>
                  </a:cubicBezTo>
                  <a:cubicBezTo>
                    <a:pt x="597" y="159"/>
                    <a:pt x="597" y="159"/>
                    <a:pt x="597" y="159"/>
                  </a:cubicBezTo>
                  <a:cubicBezTo>
                    <a:pt x="604" y="157"/>
                    <a:pt x="604" y="157"/>
                    <a:pt x="604" y="157"/>
                  </a:cubicBezTo>
                  <a:cubicBezTo>
                    <a:pt x="606" y="154"/>
                    <a:pt x="606" y="154"/>
                    <a:pt x="606" y="154"/>
                  </a:cubicBezTo>
                  <a:cubicBezTo>
                    <a:pt x="604" y="151"/>
                    <a:pt x="604" y="151"/>
                    <a:pt x="604" y="151"/>
                  </a:cubicBezTo>
                  <a:cubicBezTo>
                    <a:pt x="604" y="150"/>
                    <a:pt x="604" y="150"/>
                    <a:pt x="604" y="150"/>
                  </a:cubicBezTo>
                  <a:cubicBezTo>
                    <a:pt x="609" y="146"/>
                    <a:pt x="609" y="146"/>
                    <a:pt x="609" y="146"/>
                  </a:cubicBezTo>
                  <a:cubicBezTo>
                    <a:pt x="609" y="146"/>
                    <a:pt x="609" y="146"/>
                    <a:pt x="609" y="146"/>
                  </a:cubicBezTo>
                  <a:cubicBezTo>
                    <a:pt x="617" y="142"/>
                    <a:pt x="617" y="142"/>
                    <a:pt x="617" y="142"/>
                  </a:cubicBezTo>
                  <a:cubicBezTo>
                    <a:pt x="622" y="138"/>
                    <a:pt x="622" y="138"/>
                    <a:pt x="622" y="138"/>
                  </a:cubicBezTo>
                  <a:cubicBezTo>
                    <a:pt x="625" y="132"/>
                    <a:pt x="625" y="132"/>
                    <a:pt x="625" y="132"/>
                  </a:cubicBezTo>
                  <a:cubicBezTo>
                    <a:pt x="625" y="125"/>
                    <a:pt x="625" y="125"/>
                    <a:pt x="625" y="125"/>
                  </a:cubicBezTo>
                  <a:cubicBezTo>
                    <a:pt x="624" y="122"/>
                    <a:pt x="624" y="122"/>
                    <a:pt x="624" y="122"/>
                  </a:cubicBezTo>
                  <a:cubicBezTo>
                    <a:pt x="619" y="120"/>
                    <a:pt x="619" y="120"/>
                    <a:pt x="619" y="120"/>
                  </a:cubicBezTo>
                  <a:cubicBezTo>
                    <a:pt x="619" y="120"/>
                    <a:pt x="619" y="120"/>
                    <a:pt x="619" y="120"/>
                  </a:cubicBezTo>
                  <a:cubicBezTo>
                    <a:pt x="613" y="118"/>
                    <a:pt x="613" y="118"/>
                    <a:pt x="613" y="118"/>
                  </a:cubicBezTo>
                  <a:cubicBezTo>
                    <a:pt x="608" y="116"/>
                    <a:pt x="608" y="116"/>
                    <a:pt x="608" y="116"/>
                  </a:cubicBezTo>
                  <a:cubicBezTo>
                    <a:pt x="600" y="115"/>
                    <a:pt x="600" y="115"/>
                    <a:pt x="600" y="115"/>
                  </a:cubicBezTo>
                  <a:cubicBezTo>
                    <a:pt x="595" y="118"/>
                    <a:pt x="595" y="118"/>
                    <a:pt x="595" y="118"/>
                  </a:cubicBezTo>
                  <a:cubicBezTo>
                    <a:pt x="595" y="119"/>
                    <a:pt x="595" y="119"/>
                    <a:pt x="595" y="119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5" y="122"/>
                    <a:pt x="585" y="122"/>
                    <a:pt x="585" y="122"/>
                  </a:cubicBezTo>
                  <a:cubicBezTo>
                    <a:pt x="582" y="128"/>
                    <a:pt x="582" y="128"/>
                    <a:pt x="582" y="128"/>
                  </a:cubicBezTo>
                  <a:cubicBezTo>
                    <a:pt x="581" y="128"/>
                    <a:pt x="581" y="128"/>
                    <a:pt x="581" y="128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1" y="130"/>
                    <a:pt x="571" y="130"/>
                    <a:pt x="571" y="130"/>
                  </a:cubicBezTo>
                  <a:cubicBezTo>
                    <a:pt x="571" y="130"/>
                    <a:pt x="571" y="130"/>
                    <a:pt x="571" y="130"/>
                  </a:cubicBezTo>
                  <a:cubicBezTo>
                    <a:pt x="568" y="130"/>
                    <a:pt x="568" y="130"/>
                    <a:pt x="568" y="130"/>
                  </a:cubicBezTo>
                  <a:cubicBezTo>
                    <a:pt x="562" y="134"/>
                    <a:pt x="562" y="134"/>
                    <a:pt x="562" y="134"/>
                  </a:cubicBezTo>
                  <a:cubicBezTo>
                    <a:pt x="562" y="134"/>
                    <a:pt x="562" y="134"/>
                    <a:pt x="562" y="134"/>
                  </a:cubicBezTo>
                  <a:cubicBezTo>
                    <a:pt x="557" y="137"/>
                    <a:pt x="557" y="137"/>
                    <a:pt x="557" y="137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4" y="142"/>
                    <a:pt x="544" y="142"/>
                    <a:pt x="544" y="142"/>
                  </a:cubicBezTo>
                  <a:cubicBezTo>
                    <a:pt x="543" y="141"/>
                    <a:pt x="543" y="141"/>
                    <a:pt x="543" y="141"/>
                  </a:cubicBezTo>
                  <a:cubicBezTo>
                    <a:pt x="542" y="136"/>
                    <a:pt x="542" y="136"/>
                    <a:pt x="542" y="136"/>
                  </a:cubicBezTo>
                  <a:cubicBezTo>
                    <a:pt x="542" y="135"/>
                    <a:pt x="542" y="135"/>
                    <a:pt x="542" y="135"/>
                  </a:cubicBezTo>
                  <a:cubicBezTo>
                    <a:pt x="545" y="131"/>
                    <a:pt x="545" y="131"/>
                    <a:pt x="545" y="131"/>
                  </a:cubicBezTo>
                  <a:cubicBezTo>
                    <a:pt x="545" y="131"/>
                    <a:pt x="545" y="131"/>
                    <a:pt x="545" y="131"/>
                  </a:cubicBezTo>
                  <a:cubicBezTo>
                    <a:pt x="555" y="126"/>
                    <a:pt x="555" y="126"/>
                    <a:pt x="555" y="126"/>
                  </a:cubicBezTo>
                  <a:cubicBezTo>
                    <a:pt x="560" y="122"/>
                    <a:pt x="560" y="122"/>
                    <a:pt x="560" y="122"/>
                  </a:cubicBezTo>
                  <a:cubicBezTo>
                    <a:pt x="560" y="121"/>
                    <a:pt x="560" y="121"/>
                    <a:pt x="560" y="121"/>
                  </a:cubicBezTo>
                  <a:cubicBezTo>
                    <a:pt x="566" y="120"/>
                    <a:pt x="566" y="120"/>
                    <a:pt x="566" y="120"/>
                  </a:cubicBezTo>
                  <a:cubicBezTo>
                    <a:pt x="566" y="120"/>
                    <a:pt x="566" y="120"/>
                    <a:pt x="566" y="120"/>
                  </a:cubicBezTo>
                  <a:cubicBezTo>
                    <a:pt x="572" y="118"/>
                    <a:pt x="572" y="118"/>
                    <a:pt x="572" y="118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4" y="115"/>
                    <a:pt x="574" y="115"/>
                    <a:pt x="574" y="115"/>
                  </a:cubicBezTo>
                  <a:cubicBezTo>
                    <a:pt x="577" y="112"/>
                    <a:pt x="577" y="112"/>
                    <a:pt x="577" y="112"/>
                  </a:cubicBezTo>
                  <a:cubicBezTo>
                    <a:pt x="577" y="112"/>
                    <a:pt x="577" y="112"/>
                    <a:pt x="577" y="112"/>
                  </a:cubicBezTo>
                  <a:cubicBezTo>
                    <a:pt x="581" y="111"/>
                    <a:pt x="581" y="111"/>
                    <a:pt x="581" y="111"/>
                  </a:cubicBezTo>
                  <a:cubicBezTo>
                    <a:pt x="581" y="111"/>
                    <a:pt x="581" y="111"/>
                    <a:pt x="581" y="111"/>
                  </a:cubicBezTo>
                  <a:cubicBezTo>
                    <a:pt x="584" y="110"/>
                    <a:pt x="584" y="110"/>
                    <a:pt x="584" y="110"/>
                  </a:cubicBezTo>
                  <a:cubicBezTo>
                    <a:pt x="589" y="106"/>
                    <a:pt x="589" y="106"/>
                    <a:pt x="589" y="106"/>
                  </a:cubicBezTo>
                  <a:cubicBezTo>
                    <a:pt x="593" y="103"/>
                    <a:pt x="593" y="103"/>
                    <a:pt x="593" y="103"/>
                  </a:cubicBezTo>
                  <a:cubicBezTo>
                    <a:pt x="595" y="100"/>
                    <a:pt x="595" y="100"/>
                    <a:pt x="595" y="100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601" y="98"/>
                    <a:pt x="601" y="98"/>
                    <a:pt x="601" y="98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6" y="100"/>
                    <a:pt x="606" y="100"/>
                    <a:pt x="606" y="100"/>
                  </a:cubicBezTo>
                  <a:cubicBezTo>
                    <a:pt x="614" y="101"/>
                    <a:pt x="614" y="101"/>
                    <a:pt x="614" y="101"/>
                  </a:cubicBezTo>
                  <a:cubicBezTo>
                    <a:pt x="614" y="102"/>
                    <a:pt x="614" y="102"/>
                    <a:pt x="614" y="102"/>
                  </a:cubicBezTo>
                  <a:cubicBezTo>
                    <a:pt x="616" y="105"/>
                    <a:pt x="616" y="105"/>
                    <a:pt x="616" y="105"/>
                  </a:cubicBezTo>
                  <a:cubicBezTo>
                    <a:pt x="619" y="106"/>
                    <a:pt x="619" y="106"/>
                    <a:pt x="619" y="106"/>
                  </a:cubicBezTo>
                  <a:cubicBezTo>
                    <a:pt x="619" y="107"/>
                    <a:pt x="619" y="107"/>
                    <a:pt x="619" y="107"/>
                  </a:cubicBezTo>
                  <a:cubicBezTo>
                    <a:pt x="622" y="109"/>
                    <a:pt x="622" y="109"/>
                    <a:pt x="622" y="109"/>
                  </a:cubicBezTo>
                  <a:cubicBezTo>
                    <a:pt x="622" y="109"/>
                    <a:pt x="622" y="109"/>
                    <a:pt x="622" y="109"/>
                  </a:cubicBezTo>
                  <a:cubicBezTo>
                    <a:pt x="623" y="111"/>
                    <a:pt x="623" y="111"/>
                    <a:pt x="623" y="111"/>
                  </a:cubicBezTo>
                  <a:cubicBezTo>
                    <a:pt x="626" y="111"/>
                    <a:pt x="626" y="111"/>
                    <a:pt x="626" y="111"/>
                  </a:cubicBezTo>
                  <a:cubicBezTo>
                    <a:pt x="627" y="108"/>
                    <a:pt x="627" y="108"/>
                    <a:pt x="627" y="108"/>
                  </a:cubicBezTo>
                  <a:cubicBezTo>
                    <a:pt x="626" y="102"/>
                    <a:pt x="626" y="102"/>
                    <a:pt x="626" y="102"/>
                  </a:cubicBezTo>
                  <a:cubicBezTo>
                    <a:pt x="626" y="102"/>
                    <a:pt x="626" y="102"/>
                    <a:pt x="626" y="102"/>
                  </a:cubicBezTo>
                  <a:cubicBezTo>
                    <a:pt x="625" y="95"/>
                    <a:pt x="625" y="95"/>
                    <a:pt x="625" y="95"/>
                  </a:cubicBezTo>
                  <a:cubicBezTo>
                    <a:pt x="624" y="89"/>
                    <a:pt x="624" y="89"/>
                    <a:pt x="624" y="89"/>
                  </a:cubicBezTo>
                  <a:cubicBezTo>
                    <a:pt x="620" y="85"/>
                    <a:pt x="620" y="85"/>
                    <a:pt x="620" y="85"/>
                  </a:cubicBezTo>
                  <a:cubicBezTo>
                    <a:pt x="620" y="84"/>
                    <a:pt x="620" y="84"/>
                    <a:pt x="620" y="84"/>
                  </a:cubicBezTo>
                  <a:cubicBezTo>
                    <a:pt x="616" y="79"/>
                    <a:pt x="616" y="79"/>
                    <a:pt x="616" y="79"/>
                  </a:cubicBezTo>
                  <a:cubicBezTo>
                    <a:pt x="612" y="74"/>
                    <a:pt x="612" y="74"/>
                    <a:pt x="612" y="74"/>
                  </a:cubicBezTo>
                  <a:cubicBezTo>
                    <a:pt x="604" y="70"/>
                    <a:pt x="604" y="70"/>
                    <a:pt x="604" y="70"/>
                  </a:cubicBezTo>
                  <a:cubicBezTo>
                    <a:pt x="582" y="68"/>
                    <a:pt x="582" y="68"/>
                    <a:pt x="582" y="68"/>
                  </a:cubicBezTo>
                  <a:cubicBezTo>
                    <a:pt x="582" y="68"/>
                    <a:pt x="582" y="68"/>
                    <a:pt x="582" y="68"/>
                  </a:cubicBezTo>
                  <a:cubicBezTo>
                    <a:pt x="572" y="66"/>
                    <a:pt x="572" y="66"/>
                    <a:pt x="572" y="66"/>
                  </a:cubicBezTo>
                  <a:cubicBezTo>
                    <a:pt x="572" y="66"/>
                    <a:pt x="572" y="66"/>
                    <a:pt x="572" y="66"/>
                  </a:cubicBezTo>
                  <a:cubicBezTo>
                    <a:pt x="566" y="63"/>
                    <a:pt x="566" y="63"/>
                    <a:pt x="566" y="63"/>
                  </a:cubicBezTo>
                  <a:cubicBezTo>
                    <a:pt x="558" y="62"/>
                    <a:pt x="558" y="62"/>
                    <a:pt x="558" y="62"/>
                  </a:cubicBezTo>
                  <a:cubicBezTo>
                    <a:pt x="558" y="62"/>
                    <a:pt x="558" y="62"/>
                    <a:pt x="558" y="62"/>
                  </a:cubicBezTo>
                  <a:cubicBezTo>
                    <a:pt x="549" y="59"/>
                    <a:pt x="549" y="59"/>
                    <a:pt x="549" y="59"/>
                  </a:cubicBezTo>
                  <a:cubicBezTo>
                    <a:pt x="549" y="59"/>
                    <a:pt x="549" y="59"/>
                    <a:pt x="549" y="59"/>
                  </a:cubicBezTo>
                  <a:cubicBezTo>
                    <a:pt x="544" y="55"/>
                    <a:pt x="544" y="55"/>
                    <a:pt x="544" y="55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17" y="38"/>
                    <a:pt x="517" y="38"/>
                    <a:pt x="517" y="38"/>
                  </a:cubicBezTo>
                  <a:cubicBezTo>
                    <a:pt x="503" y="33"/>
                    <a:pt x="503" y="33"/>
                    <a:pt x="503" y="33"/>
                  </a:cubicBezTo>
                  <a:cubicBezTo>
                    <a:pt x="494" y="32"/>
                    <a:pt x="494" y="32"/>
                    <a:pt x="494" y="32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88" y="28"/>
                    <a:pt x="488" y="28"/>
                    <a:pt x="488" y="28"/>
                  </a:cubicBezTo>
                  <a:cubicBezTo>
                    <a:pt x="488" y="28"/>
                    <a:pt x="488" y="28"/>
                    <a:pt x="488" y="28"/>
                  </a:cubicBezTo>
                  <a:cubicBezTo>
                    <a:pt x="481" y="23"/>
                    <a:pt x="481" y="23"/>
                    <a:pt x="481" y="23"/>
                  </a:cubicBezTo>
                  <a:cubicBezTo>
                    <a:pt x="473" y="19"/>
                    <a:pt x="473" y="19"/>
                    <a:pt x="473" y="19"/>
                  </a:cubicBezTo>
                  <a:cubicBezTo>
                    <a:pt x="468" y="19"/>
                    <a:pt x="468" y="19"/>
                    <a:pt x="468" y="19"/>
                  </a:cubicBezTo>
                  <a:cubicBezTo>
                    <a:pt x="466" y="19"/>
                    <a:pt x="466" y="19"/>
                    <a:pt x="466" y="19"/>
                  </a:cubicBezTo>
                  <a:cubicBezTo>
                    <a:pt x="461" y="25"/>
                    <a:pt x="461" y="25"/>
                    <a:pt x="461" y="25"/>
                  </a:cubicBezTo>
                  <a:cubicBezTo>
                    <a:pt x="460" y="25"/>
                    <a:pt x="460" y="25"/>
                    <a:pt x="460" y="25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32" y="17"/>
                    <a:pt x="432" y="17"/>
                    <a:pt x="432" y="17"/>
                  </a:cubicBezTo>
                  <a:cubicBezTo>
                    <a:pt x="427" y="14"/>
                    <a:pt x="427" y="14"/>
                    <a:pt x="427" y="14"/>
                  </a:cubicBezTo>
                  <a:cubicBezTo>
                    <a:pt x="422" y="19"/>
                    <a:pt x="422" y="19"/>
                    <a:pt x="422" y="19"/>
                  </a:cubicBezTo>
                  <a:cubicBezTo>
                    <a:pt x="416" y="31"/>
                    <a:pt x="416" y="31"/>
                    <a:pt x="416" y="31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02" y="38"/>
                    <a:pt x="402" y="38"/>
                    <a:pt x="402" y="38"/>
                  </a:cubicBezTo>
                  <a:cubicBezTo>
                    <a:pt x="402" y="39"/>
                    <a:pt x="402" y="39"/>
                    <a:pt x="402" y="39"/>
                  </a:cubicBezTo>
                  <a:cubicBezTo>
                    <a:pt x="395" y="39"/>
                    <a:pt x="395" y="39"/>
                    <a:pt x="395" y="39"/>
                  </a:cubicBezTo>
                  <a:cubicBezTo>
                    <a:pt x="394" y="39"/>
                    <a:pt x="394" y="39"/>
                    <a:pt x="394" y="39"/>
                  </a:cubicBezTo>
                  <a:cubicBezTo>
                    <a:pt x="394" y="38"/>
                    <a:pt x="394" y="38"/>
                    <a:pt x="394" y="38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89" y="23"/>
                    <a:pt x="389" y="23"/>
                    <a:pt x="389" y="23"/>
                  </a:cubicBezTo>
                  <a:cubicBezTo>
                    <a:pt x="382" y="21"/>
                    <a:pt x="382" y="21"/>
                    <a:pt x="382" y="21"/>
                  </a:cubicBezTo>
                  <a:cubicBezTo>
                    <a:pt x="382" y="21"/>
                    <a:pt x="382" y="21"/>
                    <a:pt x="382" y="21"/>
                  </a:cubicBezTo>
                  <a:cubicBezTo>
                    <a:pt x="382" y="22"/>
                    <a:pt x="382" y="22"/>
                    <a:pt x="382" y="22"/>
                  </a:cubicBezTo>
                  <a:cubicBezTo>
                    <a:pt x="382" y="22"/>
                    <a:pt x="382" y="22"/>
                    <a:pt x="382" y="22"/>
                  </a:cubicBezTo>
                  <a:cubicBezTo>
                    <a:pt x="388" y="24"/>
                    <a:pt x="388" y="24"/>
                    <a:pt x="388" y="24"/>
                  </a:cubicBezTo>
                  <a:cubicBezTo>
                    <a:pt x="395" y="29"/>
                    <a:pt x="395" y="29"/>
                    <a:pt x="395" y="29"/>
                  </a:cubicBezTo>
                  <a:cubicBezTo>
                    <a:pt x="397" y="32"/>
                    <a:pt x="397" y="32"/>
                    <a:pt x="397" y="32"/>
                  </a:cubicBezTo>
                  <a:cubicBezTo>
                    <a:pt x="396" y="35"/>
                    <a:pt x="396" y="35"/>
                    <a:pt x="396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393" y="37"/>
                    <a:pt x="393" y="38"/>
                    <a:pt x="393" y="39"/>
                  </a:cubicBezTo>
                  <a:cubicBezTo>
                    <a:pt x="394" y="40"/>
                    <a:pt x="394" y="40"/>
                    <a:pt x="395" y="40"/>
                  </a:cubicBezTo>
                  <a:cubicBezTo>
                    <a:pt x="395" y="40"/>
                    <a:pt x="395" y="40"/>
                    <a:pt x="395" y="40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39"/>
                    <a:pt x="403" y="39"/>
                    <a:pt x="403" y="39"/>
                  </a:cubicBezTo>
                  <a:cubicBezTo>
                    <a:pt x="416" y="32"/>
                    <a:pt x="416" y="32"/>
                    <a:pt x="416" y="32"/>
                  </a:cubicBezTo>
                  <a:cubicBezTo>
                    <a:pt x="417" y="32"/>
                    <a:pt x="417" y="32"/>
                    <a:pt x="417" y="32"/>
                  </a:cubicBezTo>
                  <a:cubicBezTo>
                    <a:pt x="424" y="20"/>
                    <a:pt x="424" y="20"/>
                    <a:pt x="424" y="20"/>
                  </a:cubicBezTo>
                  <a:cubicBezTo>
                    <a:pt x="428" y="15"/>
                    <a:pt x="428" y="15"/>
                    <a:pt x="428" y="15"/>
                  </a:cubicBezTo>
                  <a:cubicBezTo>
                    <a:pt x="431" y="18"/>
                    <a:pt x="431" y="18"/>
                    <a:pt x="431" y="18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461" y="26"/>
                    <a:pt x="461" y="26"/>
                    <a:pt x="461" y="26"/>
                  </a:cubicBezTo>
                  <a:cubicBezTo>
                    <a:pt x="461" y="26"/>
                    <a:pt x="461" y="26"/>
                    <a:pt x="461" y="26"/>
                  </a:cubicBezTo>
                  <a:cubicBezTo>
                    <a:pt x="461" y="26"/>
                    <a:pt x="462" y="26"/>
                    <a:pt x="462" y="26"/>
                  </a:cubicBezTo>
                  <a:cubicBezTo>
                    <a:pt x="467" y="20"/>
                    <a:pt x="467" y="20"/>
                    <a:pt x="467" y="20"/>
                  </a:cubicBezTo>
                  <a:cubicBezTo>
                    <a:pt x="468" y="20"/>
                    <a:pt x="468" y="20"/>
                    <a:pt x="468" y="20"/>
                  </a:cubicBezTo>
                  <a:cubicBezTo>
                    <a:pt x="473" y="20"/>
                    <a:pt x="473" y="20"/>
                    <a:pt x="473" y="20"/>
                  </a:cubicBezTo>
                  <a:cubicBezTo>
                    <a:pt x="480" y="24"/>
                    <a:pt x="480" y="24"/>
                    <a:pt x="480" y="24"/>
                  </a:cubicBezTo>
                  <a:cubicBezTo>
                    <a:pt x="487" y="29"/>
                    <a:pt x="487" y="29"/>
                    <a:pt x="487" y="29"/>
                  </a:cubicBezTo>
                  <a:cubicBezTo>
                    <a:pt x="493" y="33"/>
                    <a:pt x="493" y="33"/>
                    <a:pt x="493" y="33"/>
                  </a:cubicBezTo>
                  <a:cubicBezTo>
                    <a:pt x="494" y="33"/>
                    <a:pt x="494" y="33"/>
                    <a:pt x="494" y="33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17" y="39"/>
                    <a:pt x="517" y="39"/>
                    <a:pt x="517" y="39"/>
                  </a:cubicBezTo>
                  <a:cubicBezTo>
                    <a:pt x="528" y="46"/>
                    <a:pt x="528" y="46"/>
                    <a:pt x="528" y="46"/>
                  </a:cubicBezTo>
                  <a:cubicBezTo>
                    <a:pt x="535" y="51"/>
                    <a:pt x="535" y="51"/>
                    <a:pt x="535" y="51"/>
                  </a:cubicBezTo>
                  <a:cubicBezTo>
                    <a:pt x="535" y="51"/>
                    <a:pt x="535" y="51"/>
                    <a:pt x="535" y="51"/>
                  </a:cubicBezTo>
                  <a:cubicBezTo>
                    <a:pt x="544" y="56"/>
                    <a:pt x="544" y="56"/>
                    <a:pt x="544" y="56"/>
                  </a:cubicBezTo>
                  <a:cubicBezTo>
                    <a:pt x="548" y="60"/>
                    <a:pt x="548" y="60"/>
                    <a:pt x="548" y="60"/>
                  </a:cubicBezTo>
                  <a:cubicBezTo>
                    <a:pt x="549" y="60"/>
                    <a:pt x="549" y="60"/>
                    <a:pt x="549" y="60"/>
                  </a:cubicBezTo>
                  <a:cubicBezTo>
                    <a:pt x="558" y="63"/>
                    <a:pt x="558" y="63"/>
                    <a:pt x="558" y="63"/>
                  </a:cubicBezTo>
                  <a:cubicBezTo>
                    <a:pt x="559" y="63"/>
                    <a:pt x="559" y="63"/>
                    <a:pt x="559" y="63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72" y="67"/>
                    <a:pt x="572" y="67"/>
                    <a:pt x="572" y="67"/>
                  </a:cubicBezTo>
                  <a:cubicBezTo>
                    <a:pt x="572" y="67"/>
                    <a:pt x="572" y="67"/>
                    <a:pt x="572" y="67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604" y="72"/>
                    <a:pt x="604" y="72"/>
                    <a:pt x="604" y="72"/>
                  </a:cubicBezTo>
                  <a:cubicBezTo>
                    <a:pt x="611" y="75"/>
                    <a:pt x="611" y="75"/>
                    <a:pt x="611" y="75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9" y="85"/>
                    <a:pt x="619" y="85"/>
                    <a:pt x="619" y="85"/>
                  </a:cubicBezTo>
                  <a:cubicBezTo>
                    <a:pt x="619" y="85"/>
                    <a:pt x="619" y="85"/>
                    <a:pt x="619" y="85"/>
                  </a:cubicBezTo>
                  <a:cubicBezTo>
                    <a:pt x="623" y="90"/>
                    <a:pt x="623" y="90"/>
                    <a:pt x="623" y="90"/>
                  </a:cubicBezTo>
                  <a:cubicBezTo>
                    <a:pt x="624" y="95"/>
                    <a:pt x="624" y="95"/>
                    <a:pt x="624" y="95"/>
                  </a:cubicBezTo>
                  <a:cubicBezTo>
                    <a:pt x="625" y="102"/>
                    <a:pt x="625" y="102"/>
                    <a:pt x="625" y="102"/>
                  </a:cubicBezTo>
                  <a:cubicBezTo>
                    <a:pt x="625" y="102"/>
                    <a:pt x="625" y="102"/>
                    <a:pt x="625" y="102"/>
                  </a:cubicBezTo>
                  <a:cubicBezTo>
                    <a:pt x="626" y="108"/>
                    <a:pt x="626" y="108"/>
                    <a:pt x="626" y="108"/>
                  </a:cubicBezTo>
                  <a:cubicBezTo>
                    <a:pt x="625" y="110"/>
                    <a:pt x="625" y="110"/>
                    <a:pt x="625" y="110"/>
                  </a:cubicBezTo>
                  <a:cubicBezTo>
                    <a:pt x="624" y="110"/>
                    <a:pt x="624" y="110"/>
                    <a:pt x="624" y="110"/>
                  </a:cubicBezTo>
                  <a:cubicBezTo>
                    <a:pt x="623" y="108"/>
                    <a:pt x="623" y="108"/>
                    <a:pt x="623" y="108"/>
                  </a:cubicBezTo>
                  <a:cubicBezTo>
                    <a:pt x="623" y="108"/>
                    <a:pt x="623" y="108"/>
                    <a:pt x="623" y="108"/>
                  </a:cubicBezTo>
                  <a:cubicBezTo>
                    <a:pt x="620" y="105"/>
                    <a:pt x="620" y="105"/>
                    <a:pt x="620" y="105"/>
                  </a:cubicBezTo>
                  <a:cubicBezTo>
                    <a:pt x="620" y="105"/>
                    <a:pt x="620" y="105"/>
                    <a:pt x="620" y="105"/>
                  </a:cubicBezTo>
                  <a:cubicBezTo>
                    <a:pt x="618" y="104"/>
                    <a:pt x="618" y="104"/>
                    <a:pt x="618" y="104"/>
                  </a:cubicBezTo>
                  <a:cubicBezTo>
                    <a:pt x="615" y="101"/>
                    <a:pt x="615" y="101"/>
                    <a:pt x="615" y="101"/>
                  </a:cubicBezTo>
                  <a:cubicBezTo>
                    <a:pt x="615" y="100"/>
                    <a:pt x="615" y="100"/>
                    <a:pt x="614" y="100"/>
                  </a:cubicBezTo>
                  <a:cubicBezTo>
                    <a:pt x="607" y="99"/>
                    <a:pt x="607" y="99"/>
                    <a:pt x="607" y="99"/>
                  </a:cubicBezTo>
                  <a:cubicBezTo>
                    <a:pt x="603" y="97"/>
                    <a:pt x="603" y="97"/>
                    <a:pt x="603" y="97"/>
                  </a:cubicBezTo>
                  <a:cubicBezTo>
                    <a:pt x="602" y="97"/>
                    <a:pt x="602" y="97"/>
                    <a:pt x="602" y="97"/>
                  </a:cubicBezTo>
                  <a:cubicBezTo>
                    <a:pt x="601" y="97"/>
                    <a:pt x="601" y="97"/>
                    <a:pt x="601" y="97"/>
                  </a:cubicBezTo>
                  <a:cubicBezTo>
                    <a:pt x="595" y="99"/>
                    <a:pt x="595" y="99"/>
                    <a:pt x="595" y="99"/>
                  </a:cubicBezTo>
                  <a:cubicBezTo>
                    <a:pt x="595" y="99"/>
                    <a:pt x="595" y="99"/>
                    <a:pt x="595" y="99"/>
                  </a:cubicBezTo>
                  <a:cubicBezTo>
                    <a:pt x="592" y="102"/>
                    <a:pt x="592" y="102"/>
                    <a:pt x="592" y="102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81" y="109"/>
                    <a:pt x="581" y="109"/>
                    <a:pt x="581" y="109"/>
                  </a:cubicBezTo>
                  <a:cubicBezTo>
                    <a:pt x="581" y="109"/>
                    <a:pt x="581" y="109"/>
                    <a:pt x="581" y="109"/>
                  </a:cubicBezTo>
                  <a:cubicBezTo>
                    <a:pt x="577" y="111"/>
                    <a:pt x="577" y="111"/>
                    <a:pt x="577" y="111"/>
                  </a:cubicBezTo>
                  <a:cubicBezTo>
                    <a:pt x="576" y="111"/>
                    <a:pt x="576" y="111"/>
                    <a:pt x="576" y="111"/>
                  </a:cubicBezTo>
                  <a:cubicBezTo>
                    <a:pt x="573" y="114"/>
                    <a:pt x="573" y="114"/>
                    <a:pt x="573" y="114"/>
                  </a:cubicBezTo>
                  <a:cubicBezTo>
                    <a:pt x="573" y="114"/>
                    <a:pt x="573" y="114"/>
                    <a:pt x="573" y="114"/>
                  </a:cubicBezTo>
                  <a:cubicBezTo>
                    <a:pt x="571" y="117"/>
                    <a:pt x="571" y="117"/>
                    <a:pt x="571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54" y="125"/>
                    <a:pt x="554" y="125"/>
                    <a:pt x="554" y="125"/>
                  </a:cubicBezTo>
                  <a:cubicBezTo>
                    <a:pt x="545" y="130"/>
                    <a:pt x="545" y="130"/>
                    <a:pt x="545" y="130"/>
                  </a:cubicBezTo>
                  <a:cubicBezTo>
                    <a:pt x="544" y="131"/>
                    <a:pt x="544" y="131"/>
                    <a:pt x="544" y="131"/>
                  </a:cubicBezTo>
                  <a:cubicBezTo>
                    <a:pt x="542" y="134"/>
                    <a:pt x="542" y="134"/>
                    <a:pt x="542" y="134"/>
                  </a:cubicBezTo>
                  <a:cubicBezTo>
                    <a:pt x="541" y="135"/>
                    <a:pt x="541" y="135"/>
                    <a:pt x="541" y="136"/>
                  </a:cubicBezTo>
                  <a:cubicBezTo>
                    <a:pt x="543" y="141"/>
                    <a:pt x="543" y="141"/>
                    <a:pt x="543" y="141"/>
                  </a:cubicBezTo>
                  <a:cubicBezTo>
                    <a:pt x="543" y="142"/>
                    <a:pt x="543" y="142"/>
                    <a:pt x="544" y="143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8" y="145"/>
                    <a:pt x="548" y="145"/>
                    <a:pt x="549" y="145"/>
                  </a:cubicBezTo>
                  <a:cubicBezTo>
                    <a:pt x="549" y="145"/>
                    <a:pt x="549" y="145"/>
                    <a:pt x="550" y="145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9" y="138"/>
                    <a:pt x="559" y="138"/>
                    <a:pt x="559" y="138"/>
                  </a:cubicBezTo>
                  <a:cubicBezTo>
                    <a:pt x="563" y="135"/>
                    <a:pt x="563" y="135"/>
                    <a:pt x="563" y="135"/>
                  </a:cubicBezTo>
                  <a:cubicBezTo>
                    <a:pt x="563" y="135"/>
                    <a:pt x="563" y="135"/>
                    <a:pt x="563" y="135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71" y="131"/>
                    <a:pt x="571" y="131"/>
                    <a:pt x="571" y="131"/>
                  </a:cubicBezTo>
                  <a:cubicBezTo>
                    <a:pt x="571" y="131"/>
                    <a:pt x="571" y="131"/>
                    <a:pt x="571" y="131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9" y="130"/>
                    <a:pt x="579" y="130"/>
                    <a:pt x="579" y="130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3" y="129"/>
                    <a:pt x="583" y="129"/>
                    <a:pt x="583" y="128"/>
                  </a:cubicBezTo>
                  <a:cubicBezTo>
                    <a:pt x="586" y="123"/>
                    <a:pt x="586" y="123"/>
                    <a:pt x="586" y="123"/>
                  </a:cubicBezTo>
                  <a:cubicBezTo>
                    <a:pt x="590" y="121"/>
                    <a:pt x="590" y="121"/>
                    <a:pt x="590" y="121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6" y="119"/>
                    <a:pt x="596" y="119"/>
                    <a:pt x="596" y="119"/>
                  </a:cubicBezTo>
                  <a:cubicBezTo>
                    <a:pt x="601" y="116"/>
                    <a:pt x="601" y="116"/>
                    <a:pt x="601" y="116"/>
                  </a:cubicBezTo>
                  <a:cubicBezTo>
                    <a:pt x="608" y="117"/>
                    <a:pt x="608" y="117"/>
                    <a:pt x="608" y="117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8" y="121"/>
                    <a:pt x="618" y="121"/>
                    <a:pt x="618" y="121"/>
                  </a:cubicBezTo>
                  <a:cubicBezTo>
                    <a:pt x="618" y="121"/>
                    <a:pt x="618" y="121"/>
                    <a:pt x="618" y="121"/>
                  </a:cubicBezTo>
                  <a:cubicBezTo>
                    <a:pt x="624" y="123"/>
                    <a:pt x="624" y="123"/>
                    <a:pt x="624" y="123"/>
                  </a:cubicBezTo>
                  <a:cubicBezTo>
                    <a:pt x="624" y="125"/>
                    <a:pt x="624" y="125"/>
                    <a:pt x="624" y="125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22" y="137"/>
                    <a:pt x="622" y="137"/>
                    <a:pt x="622" y="137"/>
                  </a:cubicBezTo>
                  <a:cubicBezTo>
                    <a:pt x="616" y="141"/>
                    <a:pt x="616" y="141"/>
                    <a:pt x="616" y="141"/>
                  </a:cubicBezTo>
                  <a:cubicBezTo>
                    <a:pt x="609" y="144"/>
                    <a:pt x="609" y="144"/>
                    <a:pt x="609" y="144"/>
                  </a:cubicBezTo>
                  <a:cubicBezTo>
                    <a:pt x="608" y="145"/>
                    <a:pt x="608" y="145"/>
                    <a:pt x="608" y="145"/>
                  </a:cubicBezTo>
                  <a:cubicBezTo>
                    <a:pt x="603" y="148"/>
                    <a:pt x="603" y="148"/>
                    <a:pt x="603" y="148"/>
                  </a:cubicBezTo>
                  <a:cubicBezTo>
                    <a:pt x="602" y="149"/>
                    <a:pt x="602" y="150"/>
                    <a:pt x="603" y="151"/>
                  </a:cubicBezTo>
                  <a:cubicBezTo>
                    <a:pt x="604" y="153"/>
                    <a:pt x="604" y="153"/>
                    <a:pt x="604" y="153"/>
                  </a:cubicBezTo>
                  <a:cubicBezTo>
                    <a:pt x="604" y="155"/>
                    <a:pt x="604" y="155"/>
                    <a:pt x="604" y="155"/>
                  </a:cubicBezTo>
                  <a:cubicBezTo>
                    <a:pt x="597" y="158"/>
                    <a:pt x="597" y="158"/>
                    <a:pt x="597" y="158"/>
                  </a:cubicBezTo>
                  <a:cubicBezTo>
                    <a:pt x="592" y="156"/>
                    <a:pt x="592" y="156"/>
                    <a:pt x="592" y="156"/>
                  </a:cubicBezTo>
                  <a:cubicBezTo>
                    <a:pt x="592" y="156"/>
                    <a:pt x="592" y="156"/>
                    <a:pt x="592" y="156"/>
                  </a:cubicBezTo>
                  <a:cubicBezTo>
                    <a:pt x="587" y="156"/>
                    <a:pt x="587" y="156"/>
                    <a:pt x="587" y="156"/>
                  </a:cubicBezTo>
                  <a:cubicBezTo>
                    <a:pt x="587" y="156"/>
                    <a:pt x="587" y="156"/>
                    <a:pt x="587" y="156"/>
                  </a:cubicBezTo>
                  <a:cubicBezTo>
                    <a:pt x="587" y="156"/>
                    <a:pt x="586" y="156"/>
                    <a:pt x="586" y="157"/>
                  </a:cubicBezTo>
                  <a:cubicBezTo>
                    <a:pt x="585" y="157"/>
                    <a:pt x="585" y="158"/>
                    <a:pt x="585" y="158"/>
                  </a:cubicBezTo>
                  <a:cubicBezTo>
                    <a:pt x="586" y="162"/>
                    <a:pt x="586" y="162"/>
                    <a:pt x="586" y="162"/>
                  </a:cubicBezTo>
                  <a:cubicBezTo>
                    <a:pt x="586" y="163"/>
                    <a:pt x="586" y="163"/>
                    <a:pt x="586" y="163"/>
                  </a:cubicBezTo>
                  <a:cubicBezTo>
                    <a:pt x="589" y="166"/>
                    <a:pt x="589" y="166"/>
                    <a:pt x="589" y="166"/>
                  </a:cubicBezTo>
                  <a:cubicBezTo>
                    <a:pt x="591" y="170"/>
                    <a:pt x="591" y="170"/>
                    <a:pt x="591" y="170"/>
                  </a:cubicBezTo>
                  <a:cubicBezTo>
                    <a:pt x="589" y="174"/>
                    <a:pt x="589" y="174"/>
                    <a:pt x="589" y="174"/>
                  </a:cubicBezTo>
                  <a:cubicBezTo>
                    <a:pt x="588" y="174"/>
                    <a:pt x="588" y="174"/>
                    <a:pt x="588" y="174"/>
                  </a:cubicBezTo>
                  <a:cubicBezTo>
                    <a:pt x="588" y="178"/>
                    <a:pt x="588" y="178"/>
                    <a:pt x="588" y="178"/>
                  </a:cubicBezTo>
                  <a:cubicBezTo>
                    <a:pt x="588" y="179"/>
                    <a:pt x="588" y="179"/>
                    <a:pt x="589" y="180"/>
                  </a:cubicBezTo>
                  <a:cubicBezTo>
                    <a:pt x="591" y="182"/>
                    <a:pt x="591" y="182"/>
                    <a:pt x="591" y="182"/>
                  </a:cubicBezTo>
                  <a:cubicBezTo>
                    <a:pt x="591" y="182"/>
                    <a:pt x="592" y="183"/>
                    <a:pt x="592" y="183"/>
                  </a:cubicBezTo>
                  <a:cubicBezTo>
                    <a:pt x="596" y="183"/>
                    <a:pt x="596" y="183"/>
                    <a:pt x="596" y="183"/>
                  </a:cubicBezTo>
                  <a:cubicBezTo>
                    <a:pt x="596" y="183"/>
                    <a:pt x="596" y="183"/>
                    <a:pt x="596" y="183"/>
                  </a:cubicBezTo>
                  <a:cubicBezTo>
                    <a:pt x="596" y="183"/>
                    <a:pt x="597" y="182"/>
                    <a:pt x="597" y="182"/>
                  </a:cubicBezTo>
                  <a:cubicBezTo>
                    <a:pt x="599" y="180"/>
                    <a:pt x="599" y="180"/>
                    <a:pt x="599" y="180"/>
                  </a:cubicBezTo>
                  <a:cubicBezTo>
                    <a:pt x="599" y="180"/>
                    <a:pt x="599" y="180"/>
                    <a:pt x="599" y="180"/>
                  </a:cubicBezTo>
                  <a:cubicBezTo>
                    <a:pt x="601" y="177"/>
                    <a:pt x="601" y="177"/>
                    <a:pt x="601" y="177"/>
                  </a:cubicBezTo>
                  <a:cubicBezTo>
                    <a:pt x="603" y="174"/>
                    <a:pt x="603" y="174"/>
                    <a:pt x="603" y="174"/>
                  </a:cubicBezTo>
                  <a:cubicBezTo>
                    <a:pt x="605" y="175"/>
                    <a:pt x="605" y="175"/>
                    <a:pt x="605" y="175"/>
                  </a:cubicBezTo>
                  <a:cubicBezTo>
                    <a:pt x="606" y="176"/>
                    <a:pt x="606" y="176"/>
                    <a:pt x="606" y="176"/>
                  </a:cubicBezTo>
                  <a:cubicBezTo>
                    <a:pt x="606" y="177"/>
                    <a:pt x="607" y="177"/>
                    <a:pt x="607" y="178"/>
                  </a:cubicBezTo>
                  <a:cubicBezTo>
                    <a:pt x="612" y="179"/>
                    <a:pt x="612" y="179"/>
                    <a:pt x="612" y="179"/>
                  </a:cubicBezTo>
                  <a:cubicBezTo>
                    <a:pt x="612" y="179"/>
                    <a:pt x="613" y="179"/>
                    <a:pt x="613" y="179"/>
                  </a:cubicBezTo>
                  <a:cubicBezTo>
                    <a:pt x="613" y="179"/>
                    <a:pt x="614" y="178"/>
                    <a:pt x="614" y="178"/>
                  </a:cubicBezTo>
                  <a:cubicBezTo>
                    <a:pt x="617" y="174"/>
                    <a:pt x="617" y="174"/>
                    <a:pt x="617" y="174"/>
                  </a:cubicBezTo>
                  <a:cubicBezTo>
                    <a:pt x="617" y="174"/>
                    <a:pt x="617" y="174"/>
                    <a:pt x="617" y="174"/>
                  </a:cubicBezTo>
                  <a:cubicBezTo>
                    <a:pt x="618" y="172"/>
                    <a:pt x="618" y="172"/>
                    <a:pt x="618" y="172"/>
                  </a:cubicBezTo>
                  <a:cubicBezTo>
                    <a:pt x="620" y="169"/>
                    <a:pt x="620" y="169"/>
                    <a:pt x="620" y="169"/>
                  </a:cubicBezTo>
                  <a:cubicBezTo>
                    <a:pt x="620" y="169"/>
                    <a:pt x="620" y="168"/>
                    <a:pt x="620" y="168"/>
                  </a:cubicBezTo>
                  <a:cubicBezTo>
                    <a:pt x="619" y="164"/>
                    <a:pt x="619" y="164"/>
                    <a:pt x="619" y="164"/>
                  </a:cubicBezTo>
                  <a:cubicBezTo>
                    <a:pt x="621" y="163"/>
                    <a:pt x="621" y="163"/>
                    <a:pt x="621" y="163"/>
                  </a:cubicBezTo>
                  <a:cubicBezTo>
                    <a:pt x="625" y="164"/>
                    <a:pt x="625" y="164"/>
                    <a:pt x="625" y="164"/>
                  </a:cubicBezTo>
                  <a:cubicBezTo>
                    <a:pt x="625" y="164"/>
                    <a:pt x="625" y="164"/>
                    <a:pt x="625" y="164"/>
                  </a:cubicBezTo>
                  <a:cubicBezTo>
                    <a:pt x="629" y="164"/>
                    <a:pt x="629" y="164"/>
                    <a:pt x="629" y="164"/>
                  </a:cubicBezTo>
                  <a:cubicBezTo>
                    <a:pt x="629" y="164"/>
                    <a:pt x="629" y="164"/>
                    <a:pt x="629" y="164"/>
                  </a:cubicBezTo>
                  <a:cubicBezTo>
                    <a:pt x="630" y="164"/>
                    <a:pt x="631" y="163"/>
                    <a:pt x="631" y="162"/>
                  </a:cubicBezTo>
                  <a:cubicBezTo>
                    <a:pt x="635" y="154"/>
                    <a:pt x="635" y="154"/>
                    <a:pt x="635" y="154"/>
                  </a:cubicBezTo>
                  <a:cubicBezTo>
                    <a:pt x="635" y="154"/>
                    <a:pt x="635" y="154"/>
                    <a:pt x="635" y="154"/>
                  </a:cubicBezTo>
                  <a:cubicBezTo>
                    <a:pt x="638" y="146"/>
                    <a:pt x="638" y="146"/>
                    <a:pt x="638" y="146"/>
                  </a:cubicBezTo>
                  <a:cubicBezTo>
                    <a:pt x="638" y="146"/>
                    <a:pt x="638" y="146"/>
                    <a:pt x="638" y="146"/>
                  </a:cubicBezTo>
                  <a:cubicBezTo>
                    <a:pt x="639" y="141"/>
                    <a:pt x="639" y="141"/>
                    <a:pt x="639" y="141"/>
                  </a:cubicBezTo>
                  <a:cubicBezTo>
                    <a:pt x="639" y="155"/>
                    <a:pt x="639" y="155"/>
                    <a:pt x="639" y="155"/>
                  </a:cubicBezTo>
                  <a:cubicBezTo>
                    <a:pt x="639" y="155"/>
                    <a:pt x="639" y="155"/>
                    <a:pt x="639" y="155"/>
                  </a:cubicBezTo>
                  <a:cubicBezTo>
                    <a:pt x="641" y="166"/>
                    <a:pt x="641" y="166"/>
                    <a:pt x="641" y="166"/>
                  </a:cubicBezTo>
                  <a:cubicBezTo>
                    <a:pt x="640" y="172"/>
                    <a:pt x="640" y="172"/>
                    <a:pt x="640" y="172"/>
                  </a:cubicBezTo>
                  <a:cubicBezTo>
                    <a:pt x="639" y="174"/>
                    <a:pt x="639" y="174"/>
                    <a:pt x="639" y="174"/>
                  </a:cubicBezTo>
                  <a:cubicBezTo>
                    <a:pt x="639" y="174"/>
                    <a:pt x="639" y="174"/>
                    <a:pt x="639" y="174"/>
                  </a:cubicBezTo>
                  <a:cubicBezTo>
                    <a:pt x="637" y="184"/>
                    <a:pt x="637" y="184"/>
                    <a:pt x="637" y="184"/>
                  </a:cubicBezTo>
                  <a:cubicBezTo>
                    <a:pt x="632" y="192"/>
                    <a:pt x="632" y="192"/>
                    <a:pt x="632" y="192"/>
                  </a:cubicBezTo>
                  <a:cubicBezTo>
                    <a:pt x="632" y="192"/>
                    <a:pt x="632" y="192"/>
                    <a:pt x="632" y="192"/>
                  </a:cubicBezTo>
                  <a:cubicBezTo>
                    <a:pt x="629" y="200"/>
                    <a:pt x="629" y="200"/>
                    <a:pt x="629" y="200"/>
                  </a:cubicBezTo>
                  <a:cubicBezTo>
                    <a:pt x="629" y="201"/>
                    <a:pt x="629" y="201"/>
                    <a:pt x="629" y="201"/>
                  </a:cubicBezTo>
                  <a:cubicBezTo>
                    <a:pt x="629" y="213"/>
                    <a:pt x="629" y="213"/>
                    <a:pt x="629" y="213"/>
                  </a:cubicBezTo>
                  <a:cubicBezTo>
                    <a:pt x="629" y="213"/>
                    <a:pt x="629" y="213"/>
                    <a:pt x="629" y="213"/>
                  </a:cubicBezTo>
                  <a:cubicBezTo>
                    <a:pt x="629" y="220"/>
                    <a:pt x="629" y="220"/>
                    <a:pt x="629" y="220"/>
                  </a:cubicBezTo>
                  <a:cubicBezTo>
                    <a:pt x="630" y="229"/>
                    <a:pt x="630" y="229"/>
                    <a:pt x="630" y="229"/>
                  </a:cubicBezTo>
                  <a:cubicBezTo>
                    <a:pt x="627" y="243"/>
                    <a:pt x="627" y="243"/>
                    <a:pt x="627" y="243"/>
                  </a:cubicBezTo>
                  <a:cubicBezTo>
                    <a:pt x="624" y="252"/>
                    <a:pt x="624" y="252"/>
                    <a:pt x="624" y="252"/>
                  </a:cubicBezTo>
                  <a:cubicBezTo>
                    <a:pt x="624" y="252"/>
                    <a:pt x="624" y="252"/>
                    <a:pt x="624" y="252"/>
                  </a:cubicBezTo>
                  <a:cubicBezTo>
                    <a:pt x="622" y="260"/>
                    <a:pt x="622" y="260"/>
                    <a:pt x="622" y="260"/>
                  </a:cubicBezTo>
                  <a:cubicBezTo>
                    <a:pt x="618" y="272"/>
                    <a:pt x="618" y="272"/>
                    <a:pt x="618" y="272"/>
                  </a:cubicBezTo>
                  <a:cubicBezTo>
                    <a:pt x="613" y="280"/>
                    <a:pt x="613" y="280"/>
                    <a:pt x="613" y="280"/>
                  </a:cubicBezTo>
                  <a:cubicBezTo>
                    <a:pt x="613" y="280"/>
                    <a:pt x="613" y="280"/>
                    <a:pt x="613" y="280"/>
                  </a:cubicBezTo>
                  <a:cubicBezTo>
                    <a:pt x="611" y="285"/>
                    <a:pt x="611" y="285"/>
                    <a:pt x="611" y="285"/>
                  </a:cubicBezTo>
                  <a:cubicBezTo>
                    <a:pt x="611" y="285"/>
                    <a:pt x="611" y="285"/>
                    <a:pt x="611" y="285"/>
                  </a:cubicBezTo>
                  <a:cubicBezTo>
                    <a:pt x="608" y="292"/>
                    <a:pt x="608" y="292"/>
                    <a:pt x="608" y="292"/>
                  </a:cubicBezTo>
                  <a:cubicBezTo>
                    <a:pt x="608" y="293"/>
                    <a:pt x="608" y="293"/>
                    <a:pt x="608" y="293"/>
                  </a:cubicBezTo>
                  <a:cubicBezTo>
                    <a:pt x="608" y="301"/>
                    <a:pt x="608" y="301"/>
                    <a:pt x="608" y="301"/>
                  </a:cubicBezTo>
                  <a:cubicBezTo>
                    <a:pt x="608" y="308"/>
                    <a:pt x="608" y="308"/>
                    <a:pt x="608" y="308"/>
                  </a:cubicBezTo>
                  <a:cubicBezTo>
                    <a:pt x="608" y="313"/>
                    <a:pt x="608" y="313"/>
                    <a:pt x="608" y="313"/>
                  </a:cubicBezTo>
                  <a:cubicBezTo>
                    <a:pt x="605" y="321"/>
                    <a:pt x="605" y="321"/>
                    <a:pt x="605" y="321"/>
                  </a:cubicBezTo>
                  <a:cubicBezTo>
                    <a:pt x="600" y="331"/>
                    <a:pt x="600" y="331"/>
                    <a:pt x="600" y="331"/>
                  </a:cubicBezTo>
                  <a:cubicBezTo>
                    <a:pt x="600" y="331"/>
                    <a:pt x="600" y="331"/>
                    <a:pt x="600" y="331"/>
                  </a:cubicBezTo>
                  <a:cubicBezTo>
                    <a:pt x="597" y="340"/>
                    <a:pt x="597" y="340"/>
                    <a:pt x="597" y="340"/>
                  </a:cubicBezTo>
                  <a:cubicBezTo>
                    <a:pt x="594" y="341"/>
                    <a:pt x="594" y="341"/>
                    <a:pt x="594" y="341"/>
                  </a:cubicBezTo>
                  <a:cubicBezTo>
                    <a:pt x="590" y="342"/>
                    <a:pt x="590" y="342"/>
                    <a:pt x="590" y="342"/>
                  </a:cubicBezTo>
                  <a:cubicBezTo>
                    <a:pt x="584" y="339"/>
                    <a:pt x="584" y="339"/>
                    <a:pt x="584" y="339"/>
                  </a:cubicBezTo>
                  <a:cubicBezTo>
                    <a:pt x="582" y="338"/>
                    <a:pt x="582" y="338"/>
                    <a:pt x="582" y="338"/>
                  </a:cubicBezTo>
                  <a:cubicBezTo>
                    <a:pt x="580" y="334"/>
                    <a:pt x="580" y="334"/>
                    <a:pt x="580" y="334"/>
                  </a:cubicBezTo>
                  <a:cubicBezTo>
                    <a:pt x="579" y="333"/>
                    <a:pt x="579" y="333"/>
                    <a:pt x="578" y="333"/>
                  </a:cubicBezTo>
                  <a:cubicBezTo>
                    <a:pt x="573" y="333"/>
                    <a:pt x="573" y="333"/>
                    <a:pt x="573" y="333"/>
                  </a:cubicBezTo>
                  <a:cubicBezTo>
                    <a:pt x="573" y="333"/>
                    <a:pt x="573" y="333"/>
                    <a:pt x="573" y="333"/>
                  </a:cubicBezTo>
                  <a:cubicBezTo>
                    <a:pt x="572" y="333"/>
                    <a:pt x="572" y="334"/>
                    <a:pt x="571" y="334"/>
                  </a:cubicBezTo>
                  <a:cubicBezTo>
                    <a:pt x="570" y="337"/>
                    <a:pt x="570" y="337"/>
                    <a:pt x="570" y="337"/>
                  </a:cubicBezTo>
                  <a:cubicBezTo>
                    <a:pt x="568" y="340"/>
                    <a:pt x="568" y="340"/>
                    <a:pt x="568" y="340"/>
                  </a:cubicBezTo>
                  <a:cubicBezTo>
                    <a:pt x="565" y="340"/>
                    <a:pt x="565" y="340"/>
                    <a:pt x="565" y="340"/>
                  </a:cubicBezTo>
                  <a:cubicBezTo>
                    <a:pt x="562" y="338"/>
                    <a:pt x="562" y="338"/>
                    <a:pt x="562" y="338"/>
                  </a:cubicBezTo>
                  <a:cubicBezTo>
                    <a:pt x="557" y="335"/>
                    <a:pt x="557" y="335"/>
                    <a:pt x="557" y="335"/>
                  </a:cubicBezTo>
                  <a:cubicBezTo>
                    <a:pt x="557" y="334"/>
                    <a:pt x="557" y="334"/>
                    <a:pt x="557" y="334"/>
                  </a:cubicBezTo>
                  <a:cubicBezTo>
                    <a:pt x="551" y="333"/>
                    <a:pt x="551" y="333"/>
                    <a:pt x="551" y="333"/>
                  </a:cubicBezTo>
                  <a:cubicBezTo>
                    <a:pt x="551" y="333"/>
                    <a:pt x="551" y="333"/>
                    <a:pt x="551" y="333"/>
                  </a:cubicBezTo>
                  <a:cubicBezTo>
                    <a:pt x="550" y="333"/>
                    <a:pt x="549" y="333"/>
                    <a:pt x="549" y="334"/>
                  </a:cubicBezTo>
                  <a:cubicBezTo>
                    <a:pt x="547" y="338"/>
                    <a:pt x="547" y="338"/>
                    <a:pt x="547" y="338"/>
                  </a:cubicBezTo>
                  <a:cubicBezTo>
                    <a:pt x="546" y="339"/>
                    <a:pt x="546" y="339"/>
                    <a:pt x="546" y="340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7" y="343"/>
                    <a:pt x="547" y="344"/>
                    <a:pt x="548" y="344"/>
                  </a:cubicBezTo>
                  <a:cubicBezTo>
                    <a:pt x="551" y="347"/>
                    <a:pt x="551" y="347"/>
                    <a:pt x="551" y="347"/>
                  </a:cubicBezTo>
                  <a:cubicBezTo>
                    <a:pt x="557" y="353"/>
                    <a:pt x="557" y="353"/>
                    <a:pt x="557" y="353"/>
                  </a:cubicBezTo>
                  <a:cubicBezTo>
                    <a:pt x="558" y="353"/>
                    <a:pt x="558" y="353"/>
                    <a:pt x="558" y="353"/>
                  </a:cubicBezTo>
                  <a:cubicBezTo>
                    <a:pt x="567" y="357"/>
                    <a:pt x="567" y="357"/>
                    <a:pt x="567" y="357"/>
                  </a:cubicBezTo>
                  <a:cubicBezTo>
                    <a:pt x="567" y="357"/>
                    <a:pt x="567" y="357"/>
                    <a:pt x="567" y="357"/>
                  </a:cubicBezTo>
                  <a:cubicBezTo>
                    <a:pt x="576" y="358"/>
                    <a:pt x="576" y="358"/>
                    <a:pt x="576" y="358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83" y="356"/>
                    <a:pt x="583" y="356"/>
                    <a:pt x="583" y="356"/>
                  </a:cubicBezTo>
                  <a:cubicBezTo>
                    <a:pt x="584" y="356"/>
                    <a:pt x="584" y="356"/>
                    <a:pt x="584" y="356"/>
                  </a:cubicBezTo>
                  <a:cubicBezTo>
                    <a:pt x="590" y="353"/>
                    <a:pt x="590" y="353"/>
                    <a:pt x="590" y="353"/>
                  </a:cubicBezTo>
                  <a:cubicBezTo>
                    <a:pt x="591" y="353"/>
                    <a:pt x="591" y="353"/>
                    <a:pt x="591" y="353"/>
                  </a:cubicBezTo>
                  <a:cubicBezTo>
                    <a:pt x="593" y="355"/>
                    <a:pt x="593" y="355"/>
                    <a:pt x="593" y="355"/>
                  </a:cubicBezTo>
                  <a:cubicBezTo>
                    <a:pt x="592" y="361"/>
                    <a:pt x="592" y="361"/>
                    <a:pt x="592" y="361"/>
                  </a:cubicBezTo>
                  <a:cubicBezTo>
                    <a:pt x="591" y="366"/>
                    <a:pt x="591" y="366"/>
                    <a:pt x="591" y="366"/>
                  </a:cubicBezTo>
                  <a:cubicBezTo>
                    <a:pt x="587" y="379"/>
                    <a:pt x="587" y="379"/>
                    <a:pt x="587" y="379"/>
                  </a:cubicBezTo>
                  <a:cubicBezTo>
                    <a:pt x="587" y="379"/>
                    <a:pt x="587" y="379"/>
                    <a:pt x="587" y="379"/>
                  </a:cubicBezTo>
                  <a:cubicBezTo>
                    <a:pt x="585" y="388"/>
                    <a:pt x="585" y="388"/>
                    <a:pt x="585" y="388"/>
                  </a:cubicBezTo>
                  <a:cubicBezTo>
                    <a:pt x="582" y="400"/>
                    <a:pt x="582" y="400"/>
                    <a:pt x="582" y="400"/>
                  </a:cubicBezTo>
                  <a:cubicBezTo>
                    <a:pt x="582" y="401"/>
                    <a:pt x="582" y="401"/>
                    <a:pt x="582" y="401"/>
                  </a:cubicBezTo>
                  <a:cubicBezTo>
                    <a:pt x="580" y="414"/>
                    <a:pt x="580" y="414"/>
                    <a:pt x="580" y="414"/>
                  </a:cubicBezTo>
                  <a:cubicBezTo>
                    <a:pt x="580" y="414"/>
                    <a:pt x="580" y="414"/>
                    <a:pt x="580" y="414"/>
                  </a:cubicBezTo>
                  <a:cubicBezTo>
                    <a:pt x="580" y="426"/>
                    <a:pt x="580" y="426"/>
                    <a:pt x="580" y="426"/>
                  </a:cubicBezTo>
                  <a:cubicBezTo>
                    <a:pt x="580" y="436"/>
                    <a:pt x="580" y="436"/>
                    <a:pt x="580" y="436"/>
                  </a:cubicBezTo>
                  <a:cubicBezTo>
                    <a:pt x="575" y="441"/>
                    <a:pt x="575" y="441"/>
                    <a:pt x="575" y="441"/>
                  </a:cubicBezTo>
                  <a:cubicBezTo>
                    <a:pt x="568" y="441"/>
                    <a:pt x="568" y="441"/>
                    <a:pt x="568" y="441"/>
                  </a:cubicBezTo>
                  <a:cubicBezTo>
                    <a:pt x="564" y="439"/>
                    <a:pt x="564" y="439"/>
                    <a:pt x="564" y="439"/>
                  </a:cubicBezTo>
                  <a:cubicBezTo>
                    <a:pt x="564" y="439"/>
                    <a:pt x="564" y="439"/>
                    <a:pt x="564" y="439"/>
                  </a:cubicBezTo>
                  <a:cubicBezTo>
                    <a:pt x="561" y="438"/>
                    <a:pt x="561" y="438"/>
                    <a:pt x="561" y="438"/>
                  </a:cubicBezTo>
                  <a:cubicBezTo>
                    <a:pt x="561" y="438"/>
                    <a:pt x="561" y="438"/>
                    <a:pt x="560" y="438"/>
                  </a:cubicBezTo>
                  <a:cubicBezTo>
                    <a:pt x="560" y="438"/>
                    <a:pt x="560" y="438"/>
                    <a:pt x="559" y="438"/>
                  </a:cubicBezTo>
                  <a:cubicBezTo>
                    <a:pt x="557" y="440"/>
                    <a:pt x="557" y="440"/>
                    <a:pt x="557" y="440"/>
                  </a:cubicBezTo>
                  <a:cubicBezTo>
                    <a:pt x="551" y="443"/>
                    <a:pt x="551" y="443"/>
                    <a:pt x="551" y="443"/>
                  </a:cubicBezTo>
                  <a:cubicBezTo>
                    <a:pt x="542" y="447"/>
                    <a:pt x="542" y="447"/>
                    <a:pt x="542" y="447"/>
                  </a:cubicBezTo>
                  <a:cubicBezTo>
                    <a:pt x="537" y="448"/>
                    <a:pt x="537" y="448"/>
                    <a:pt x="537" y="448"/>
                  </a:cubicBezTo>
                  <a:cubicBezTo>
                    <a:pt x="535" y="446"/>
                    <a:pt x="535" y="446"/>
                    <a:pt x="535" y="446"/>
                  </a:cubicBezTo>
                  <a:cubicBezTo>
                    <a:pt x="532" y="442"/>
                    <a:pt x="532" y="442"/>
                    <a:pt x="532" y="442"/>
                  </a:cubicBezTo>
                  <a:cubicBezTo>
                    <a:pt x="531" y="442"/>
                    <a:pt x="531" y="442"/>
                    <a:pt x="531" y="442"/>
                  </a:cubicBezTo>
                  <a:cubicBezTo>
                    <a:pt x="526" y="439"/>
                    <a:pt x="526" y="439"/>
                    <a:pt x="526" y="439"/>
                  </a:cubicBezTo>
                  <a:cubicBezTo>
                    <a:pt x="522" y="432"/>
                    <a:pt x="522" y="432"/>
                    <a:pt x="522" y="432"/>
                  </a:cubicBezTo>
                  <a:cubicBezTo>
                    <a:pt x="520" y="426"/>
                    <a:pt x="520" y="426"/>
                    <a:pt x="520" y="426"/>
                  </a:cubicBezTo>
                  <a:cubicBezTo>
                    <a:pt x="519" y="423"/>
                    <a:pt x="519" y="423"/>
                    <a:pt x="519" y="423"/>
                  </a:cubicBezTo>
                  <a:cubicBezTo>
                    <a:pt x="518" y="426"/>
                    <a:pt x="518" y="426"/>
                    <a:pt x="518" y="426"/>
                  </a:cubicBezTo>
                  <a:cubicBezTo>
                    <a:pt x="519" y="427"/>
                    <a:pt x="519" y="427"/>
                    <a:pt x="519" y="427"/>
                  </a:cubicBezTo>
                  <a:cubicBezTo>
                    <a:pt x="521" y="433"/>
                    <a:pt x="521" y="433"/>
                    <a:pt x="521" y="433"/>
                  </a:cubicBezTo>
                  <a:cubicBezTo>
                    <a:pt x="525" y="440"/>
                    <a:pt x="525" y="440"/>
                    <a:pt x="525" y="440"/>
                  </a:cubicBezTo>
                  <a:cubicBezTo>
                    <a:pt x="530" y="443"/>
                    <a:pt x="530" y="443"/>
                    <a:pt x="530" y="443"/>
                  </a:cubicBezTo>
                  <a:cubicBezTo>
                    <a:pt x="531" y="443"/>
                    <a:pt x="531" y="443"/>
                    <a:pt x="531" y="443"/>
                  </a:cubicBezTo>
                  <a:cubicBezTo>
                    <a:pt x="533" y="447"/>
                    <a:pt x="533" y="447"/>
                    <a:pt x="533" y="447"/>
                  </a:cubicBezTo>
                  <a:cubicBezTo>
                    <a:pt x="537" y="449"/>
                    <a:pt x="537" y="449"/>
                    <a:pt x="537" y="449"/>
                  </a:cubicBezTo>
                  <a:cubicBezTo>
                    <a:pt x="542" y="448"/>
                    <a:pt x="542" y="448"/>
                    <a:pt x="542" y="448"/>
                  </a:cubicBezTo>
                  <a:cubicBezTo>
                    <a:pt x="551" y="444"/>
                    <a:pt x="551" y="444"/>
                    <a:pt x="551" y="444"/>
                  </a:cubicBezTo>
                  <a:cubicBezTo>
                    <a:pt x="557" y="441"/>
                    <a:pt x="557" y="441"/>
                    <a:pt x="557" y="441"/>
                  </a:cubicBezTo>
                  <a:cubicBezTo>
                    <a:pt x="560" y="440"/>
                    <a:pt x="560" y="440"/>
                    <a:pt x="560" y="440"/>
                  </a:cubicBezTo>
                  <a:cubicBezTo>
                    <a:pt x="560" y="440"/>
                    <a:pt x="560" y="440"/>
                    <a:pt x="560" y="440"/>
                  </a:cubicBezTo>
                  <a:cubicBezTo>
                    <a:pt x="563" y="441"/>
                    <a:pt x="563" y="441"/>
                    <a:pt x="563" y="441"/>
                  </a:cubicBezTo>
                  <a:cubicBezTo>
                    <a:pt x="563" y="441"/>
                    <a:pt x="563" y="441"/>
                    <a:pt x="563" y="441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75" y="443"/>
                    <a:pt x="575" y="443"/>
                    <a:pt x="575" y="443"/>
                  </a:cubicBezTo>
                  <a:cubicBezTo>
                    <a:pt x="581" y="437"/>
                    <a:pt x="581" y="437"/>
                    <a:pt x="581" y="437"/>
                  </a:cubicBezTo>
                  <a:cubicBezTo>
                    <a:pt x="581" y="426"/>
                    <a:pt x="581" y="426"/>
                    <a:pt x="581" y="426"/>
                  </a:cubicBezTo>
                  <a:cubicBezTo>
                    <a:pt x="581" y="415"/>
                    <a:pt x="581" y="415"/>
                    <a:pt x="581" y="415"/>
                  </a:cubicBezTo>
                  <a:cubicBezTo>
                    <a:pt x="581" y="415"/>
                    <a:pt x="581" y="415"/>
                    <a:pt x="581" y="41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86" y="388"/>
                    <a:pt x="586" y="388"/>
                    <a:pt x="586" y="388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92" y="367"/>
                    <a:pt x="592" y="367"/>
                    <a:pt x="592" y="367"/>
                  </a:cubicBezTo>
                  <a:cubicBezTo>
                    <a:pt x="593" y="361"/>
                    <a:pt x="593" y="361"/>
                    <a:pt x="593" y="361"/>
                  </a:cubicBezTo>
                  <a:cubicBezTo>
                    <a:pt x="594" y="355"/>
                    <a:pt x="594" y="355"/>
                    <a:pt x="594" y="355"/>
                  </a:cubicBezTo>
                  <a:cubicBezTo>
                    <a:pt x="592" y="352"/>
                    <a:pt x="592" y="352"/>
                    <a:pt x="592" y="352"/>
                  </a:cubicBezTo>
                  <a:cubicBezTo>
                    <a:pt x="589" y="351"/>
                    <a:pt x="589" y="351"/>
                    <a:pt x="589" y="351"/>
                  </a:cubicBezTo>
                  <a:cubicBezTo>
                    <a:pt x="583" y="355"/>
                    <a:pt x="583" y="355"/>
                    <a:pt x="583" y="355"/>
                  </a:cubicBezTo>
                  <a:cubicBezTo>
                    <a:pt x="583" y="355"/>
                    <a:pt x="583" y="355"/>
                    <a:pt x="583" y="355"/>
                  </a:cubicBezTo>
                  <a:cubicBezTo>
                    <a:pt x="576" y="357"/>
                    <a:pt x="576" y="357"/>
                    <a:pt x="576" y="357"/>
                  </a:cubicBezTo>
                  <a:cubicBezTo>
                    <a:pt x="576" y="357"/>
                    <a:pt x="576" y="357"/>
                    <a:pt x="576" y="357"/>
                  </a:cubicBezTo>
                  <a:cubicBezTo>
                    <a:pt x="567" y="356"/>
                    <a:pt x="567" y="356"/>
                    <a:pt x="567" y="356"/>
                  </a:cubicBezTo>
                  <a:cubicBezTo>
                    <a:pt x="567" y="356"/>
                    <a:pt x="567" y="356"/>
                    <a:pt x="567" y="356"/>
                  </a:cubicBezTo>
                  <a:cubicBezTo>
                    <a:pt x="558" y="352"/>
                    <a:pt x="558" y="352"/>
                    <a:pt x="558" y="352"/>
                  </a:cubicBezTo>
                  <a:cubicBezTo>
                    <a:pt x="558" y="352"/>
                    <a:pt x="558" y="352"/>
                    <a:pt x="558" y="352"/>
                  </a:cubicBezTo>
                  <a:cubicBezTo>
                    <a:pt x="551" y="346"/>
                    <a:pt x="551" y="346"/>
                    <a:pt x="551" y="346"/>
                  </a:cubicBezTo>
                  <a:cubicBezTo>
                    <a:pt x="548" y="343"/>
                    <a:pt x="548" y="343"/>
                    <a:pt x="548" y="343"/>
                  </a:cubicBezTo>
                  <a:cubicBezTo>
                    <a:pt x="548" y="343"/>
                    <a:pt x="548" y="343"/>
                    <a:pt x="548" y="343"/>
                  </a:cubicBezTo>
                  <a:cubicBezTo>
                    <a:pt x="547" y="340"/>
                    <a:pt x="547" y="340"/>
                    <a:pt x="547" y="340"/>
                  </a:cubicBezTo>
                  <a:cubicBezTo>
                    <a:pt x="547" y="339"/>
                    <a:pt x="547" y="339"/>
                    <a:pt x="547" y="339"/>
                  </a:cubicBezTo>
                  <a:cubicBezTo>
                    <a:pt x="550" y="335"/>
                    <a:pt x="550" y="335"/>
                    <a:pt x="550" y="335"/>
                  </a:cubicBezTo>
                  <a:cubicBezTo>
                    <a:pt x="551" y="335"/>
                    <a:pt x="551" y="335"/>
                    <a:pt x="551" y="335"/>
                  </a:cubicBezTo>
                  <a:cubicBezTo>
                    <a:pt x="556" y="336"/>
                    <a:pt x="556" y="336"/>
                    <a:pt x="556" y="336"/>
                  </a:cubicBezTo>
                  <a:cubicBezTo>
                    <a:pt x="556" y="336"/>
                    <a:pt x="556" y="336"/>
                    <a:pt x="556" y="336"/>
                  </a:cubicBezTo>
                  <a:cubicBezTo>
                    <a:pt x="561" y="340"/>
                    <a:pt x="561" y="340"/>
                    <a:pt x="561" y="340"/>
                  </a:cubicBezTo>
                  <a:cubicBezTo>
                    <a:pt x="564" y="342"/>
                    <a:pt x="564" y="342"/>
                    <a:pt x="564" y="342"/>
                  </a:cubicBezTo>
                  <a:cubicBezTo>
                    <a:pt x="569" y="341"/>
                    <a:pt x="569" y="341"/>
                    <a:pt x="569" y="341"/>
                  </a:cubicBezTo>
                  <a:cubicBezTo>
                    <a:pt x="571" y="338"/>
                    <a:pt x="571" y="338"/>
                    <a:pt x="571" y="338"/>
                  </a:cubicBezTo>
                  <a:cubicBezTo>
                    <a:pt x="572" y="335"/>
                    <a:pt x="572" y="335"/>
                    <a:pt x="572" y="335"/>
                  </a:cubicBezTo>
                  <a:cubicBezTo>
                    <a:pt x="573" y="335"/>
                    <a:pt x="573" y="335"/>
                    <a:pt x="573" y="335"/>
                  </a:cubicBezTo>
                  <a:cubicBezTo>
                    <a:pt x="578" y="335"/>
                    <a:pt x="578" y="335"/>
                    <a:pt x="578" y="335"/>
                  </a:cubicBezTo>
                  <a:cubicBezTo>
                    <a:pt x="578" y="335"/>
                    <a:pt x="578" y="335"/>
                    <a:pt x="578" y="335"/>
                  </a:cubicBezTo>
                  <a:cubicBezTo>
                    <a:pt x="581" y="339"/>
                    <a:pt x="581" y="339"/>
                    <a:pt x="581" y="339"/>
                  </a:cubicBezTo>
                  <a:cubicBezTo>
                    <a:pt x="583" y="341"/>
                    <a:pt x="583" y="341"/>
                    <a:pt x="583" y="341"/>
                  </a:cubicBezTo>
                  <a:cubicBezTo>
                    <a:pt x="590" y="343"/>
                    <a:pt x="590" y="343"/>
                    <a:pt x="590" y="343"/>
                  </a:cubicBezTo>
                  <a:cubicBezTo>
                    <a:pt x="594" y="343"/>
                    <a:pt x="594" y="343"/>
                    <a:pt x="594" y="343"/>
                  </a:cubicBezTo>
                  <a:cubicBezTo>
                    <a:pt x="598" y="341"/>
                    <a:pt x="598" y="341"/>
                    <a:pt x="598" y="341"/>
                  </a:cubicBezTo>
                  <a:cubicBezTo>
                    <a:pt x="601" y="332"/>
                    <a:pt x="601" y="332"/>
                    <a:pt x="601" y="332"/>
                  </a:cubicBezTo>
                  <a:cubicBezTo>
                    <a:pt x="601" y="332"/>
                    <a:pt x="601" y="332"/>
                    <a:pt x="601" y="332"/>
                  </a:cubicBezTo>
                  <a:cubicBezTo>
                    <a:pt x="606" y="322"/>
                    <a:pt x="606" y="322"/>
                    <a:pt x="606" y="322"/>
                  </a:cubicBezTo>
                  <a:cubicBezTo>
                    <a:pt x="609" y="313"/>
                    <a:pt x="609" y="313"/>
                    <a:pt x="609" y="313"/>
                  </a:cubicBezTo>
                  <a:cubicBezTo>
                    <a:pt x="609" y="308"/>
                    <a:pt x="609" y="308"/>
                    <a:pt x="609" y="308"/>
                  </a:cubicBezTo>
                  <a:cubicBezTo>
                    <a:pt x="609" y="302"/>
                    <a:pt x="609" y="302"/>
                    <a:pt x="609" y="302"/>
                  </a:cubicBezTo>
                  <a:cubicBezTo>
                    <a:pt x="609" y="293"/>
                    <a:pt x="609" y="293"/>
                    <a:pt x="609" y="293"/>
                  </a:cubicBezTo>
                  <a:cubicBezTo>
                    <a:pt x="609" y="293"/>
                    <a:pt x="609" y="293"/>
                    <a:pt x="609" y="293"/>
                  </a:cubicBezTo>
                  <a:cubicBezTo>
                    <a:pt x="612" y="285"/>
                    <a:pt x="612" y="285"/>
                    <a:pt x="612" y="285"/>
                  </a:cubicBezTo>
                  <a:cubicBezTo>
                    <a:pt x="612" y="285"/>
                    <a:pt x="612" y="285"/>
                    <a:pt x="612" y="285"/>
                  </a:cubicBezTo>
                  <a:cubicBezTo>
                    <a:pt x="614" y="281"/>
                    <a:pt x="614" y="281"/>
                    <a:pt x="614" y="281"/>
                  </a:cubicBezTo>
                  <a:cubicBezTo>
                    <a:pt x="614" y="280"/>
                    <a:pt x="614" y="280"/>
                    <a:pt x="614" y="280"/>
                  </a:cubicBezTo>
                  <a:cubicBezTo>
                    <a:pt x="619" y="273"/>
                    <a:pt x="619" y="273"/>
                    <a:pt x="619" y="273"/>
                  </a:cubicBezTo>
                  <a:cubicBezTo>
                    <a:pt x="623" y="261"/>
                    <a:pt x="623" y="261"/>
                    <a:pt x="623" y="261"/>
                  </a:cubicBezTo>
                  <a:cubicBezTo>
                    <a:pt x="625" y="253"/>
                    <a:pt x="625" y="253"/>
                    <a:pt x="625" y="253"/>
                  </a:cubicBezTo>
                  <a:cubicBezTo>
                    <a:pt x="625" y="253"/>
                    <a:pt x="625" y="253"/>
                    <a:pt x="625" y="253"/>
                  </a:cubicBezTo>
                  <a:cubicBezTo>
                    <a:pt x="628" y="243"/>
                    <a:pt x="628" y="243"/>
                    <a:pt x="628" y="243"/>
                  </a:cubicBezTo>
                  <a:cubicBezTo>
                    <a:pt x="631" y="229"/>
                    <a:pt x="631" y="229"/>
                    <a:pt x="631" y="229"/>
                  </a:cubicBezTo>
                  <a:cubicBezTo>
                    <a:pt x="630" y="220"/>
                    <a:pt x="630" y="220"/>
                    <a:pt x="630" y="220"/>
                  </a:cubicBezTo>
                  <a:cubicBezTo>
                    <a:pt x="630" y="213"/>
                    <a:pt x="630" y="213"/>
                    <a:pt x="630" y="213"/>
                  </a:cubicBezTo>
                  <a:cubicBezTo>
                    <a:pt x="630" y="213"/>
                    <a:pt x="630" y="213"/>
                    <a:pt x="630" y="213"/>
                  </a:cubicBezTo>
                  <a:cubicBezTo>
                    <a:pt x="630" y="201"/>
                    <a:pt x="630" y="201"/>
                    <a:pt x="630" y="201"/>
                  </a:cubicBezTo>
                  <a:cubicBezTo>
                    <a:pt x="630" y="201"/>
                    <a:pt x="630" y="201"/>
                    <a:pt x="630" y="201"/>
                  </a:cubicBezTo>
                  <a:cubicBezTo>
                    <a:pt x="633" y="193"/>
                    <a:pt x="633" y="193"/>
                    <a:pt x="633" y="193"/>
                  </a:cubicBezTo>
                  <a:cubicBezTo>
                    <a:pt x="633" y="193"/>
                    <a:pt x="633" y="193"/>
                    <a:pt x="633" y="193"/>
                  </a:cubicBezTo>
                  <a:cubicBezTo>
                    <a:pt x="638" y="185"/>
                    <a:pt x="638" y="185"/>
                    <a:pt x="638" y="185"/>
                  </a:cubicBezTo>
                  <a:cubicBezTo>
                    <a:pt x="640" y="175"/>
                    <a:pt x="640" y="175"/>
                    <a:pt x="640" y="175"/>
                  </a:cubicBezTo>
                  <a:cubicBezTo>
                    <a:pt x="640" y="175"/>
                    <a:pt x="640" y="175"/>
                    <a:pt x="640" y="175"/>
                  </a:cubicBezTo>
                  <a:cubicBezTo>
                    <a:pt x="641" y="173"/>
                    <a:pt x="641" y="173"/>
                    <a:pt x="641" y="173"/>
                  </a:cubicBezTo>
                  <a:cubicBezTo>
                    <a:pt x="642" y="166"/>
                    <a:pt x="642" y="166"/>
                    <a:pt x="642" y="166"/>
                  </a:cubicBezTo>
                  <a:cubicBezTo>
                    <a:pt x="640" y="155"/>
                    <a:pt x="640" y="155"/>
                    <a:pt x="640" y="155"/>
                  </a:cubicBezTo>
                  <a:cubicBezTo>
                    <a:pt x="640" y="155"/>
                    <a:pt x="640" y="155"/>
                    <a:pt x="640" y="155"/>
                  </a:cubicBezTo>
                  <a:cubicBezTo>
                    <a:pt x="640" y="141"/>
                    <a:pt x="640" y="141"/>
                    <a:pt x="640" y="141"/>
                  </a:cubicBezTo>
                  <a:cubicBezTo>
                    <a:pt x="640" y="141"/>
                    <a:pt x="640" y="141"/>
                    <a:pt x="640" y="141"/>
                  </a:cubicBezTo>
                  <a:cubicBezTo>
                    <a:pt x="642" y="128"/>
                    <a:pt x="642" y="128"/>
                    <a:pt x="642" y="128"/>
                  </a:cubicBezTo>
                  <a:cubicBezTo>
                    <a:pt x="642" y="128"/>
                    <a:pt x="642" y="128"/>
                    <a:pt x="642" y="128"/>
                  </a:cubicBezTo>
                  <a:cubicBezTo>
                    <a:pt x="643" y="118"/>
                    <a:pt x="643" y="118"/>
                    <a:pt x="643" y="118"/>
                  </a:cubicBezTo>
                  <a:cubicBezTo>
                    <a:pt x="643" y="109"/>
                    <a:pt x="643" y="109"/>
                    <a:pt x="643" y="109"/>
                  </a:cubicBezTo>
                  <a:cubicBezTo>
                    <a:pt x="643" y="109"/>
                    <a:pt x="643" y="109"/>
                    <a:pt x="643" y="109"/>
                  </a:cubicBezTo>
                  <a:cubicBezTo>
                    <a:pt x="644" y="101"/>
                    <a:pt x="644" y="101"/>
                    <a:pt x="644" y="101"/>
                  </a:cubicBezTo>
                  <a:cubicBezTo>
                    <a:pt x="643" y="98"/>
                    <a:pt x="643" y="98"/>
                    <a:pt x="643" y="98"/>
                  </a:cubicBezTo>
                  <a:cubicBezTo>
                    <a:pt x="643" y="98"/>
                    <a:pt x="643" y="98"/>
                    <a:pt x="643" y="98"/>
                  </a:cubicBezTo>
                  <a:cubicBezTo>
                    <a:pt x="642" y="96"/>
                    <a:pt x="642" y="96"/>
                    <a:pt x="642" y="96"/>
                  </a:cubicBezTo>
                  <a:cubicBezTo>
                    <a:pt x="640" y="90"/>
                    <a:pt x="640" y="90"/>
                    <a:pt x="640" y="90"/>
                  </a:cubicBezTo>
                  <a:cubicBezTo>
                    <a:pt x="640" y="90"/>
                    <a:pt x="640" y="90"/>
                    <a:pt x="640" y="90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8" y="74"/>
                    <a:pt x="638" y="74"/>
                    <a:pt x="638" y="74"/>
                  </a:cubicBezTo>
                  <a:cubicBezTo>
                    <a:pt x="636" y="65"/>
                    <a:pt x="636" y="65"/>
                    <a:pt x="636" y="65"/>
                  </a:cubicBezTo>
                  <a:cubicBezTo>
                    <a:pt x="636" y="65"/>
                    <a:pt x="636" y="65"/>
                    <a:pt x="636" y="65"/>
                  </a:cubicBezTo>
                  <a:cubicBezTo>
                    <a:pt x="635" y="54"/>
                    <a:pt x="635" y="54"/>
                    <a:pt x="635" y="54"/>
                  </a:cubicBezTo>
                  <a:cubicBezTo>
                    <a:pt x="635" y="54"/>
                    <a:pt x="635" y="54"/>
                    <a:pt x="635" y="54"/>
                  </a:cubicBezTo>
                  <a:cubicBezTo>
                    <a:pt x="635" y="48"/>
                    <a:pt x="635" y="48"/>
                    <a:pt x="635" y="48"/>
                  </a:cubicBezTo>
                  <a:cubicBezTo>
                    <a:pt x="632" y="44"/>
                    <a:pt x="632" y="44"/>
                    <a:pt x="632" y="44"/>
                  </a:cubicBezTo>
                  <a:cubicBezTo>
                    <a:pt x="632" y="44"/>
                    <a:pt x="632" y="44"/>
                    <a:pt x="632" y="44"/>
                  </a:cubicBezTo>
                  <a:cubicBezTo>
                    <a:pt x="630" y="37"/>
                    <a:pt x="630" y="37"/>
                    <a:pt x="630" y="37"/>
                  </a:cubicBezTo>
                  <a:cubicBezTo>
                    <a:pt x="627" y="28"/>
                    <a:pt x="627" y="28"/>
                    <a:pt x="627" y="28"/>
                  </a:cubicBezTo>
                  <a:cubicBezTo>
                    <a:pt x="624" y="20"/>
                    <a:pt x="624" y="20"/>
                    <a:pt x="624" y="20"/>
                  </a:cubicBezTo>
                  <a:cubicBezTo>
                    <a:pt x="621" y="15"/>
                    <a:pt x="621" y="15"/>
                    <a:pt x="621" y="15"/>
                  </a:cubicBezTo>
                  <a:cubicBezTo>
                    <a:pt x="614" y="7"/>
                    <a:pt x="614" y="7"/>
                    <a:pt x="614" y="7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9" name="Freeform 119">
              <a:extLst>
                <a:ext uri="{FF2B5EF4-FFF2-40B4-BE49-F238E27FC236}">
                  <a16:creationId xmlns:a16="http://schemas.microsoft.com/office/drawing/2014/main" id="{51A8D37C-7E83-40FE-ADB3-E66848D86EB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675133" y="3299655"/>
              <a:ext cx="152145" cy="283095"/>
            </a:xfrm>
            <a:custGeom>
              <a:avLst/>
              <a:gdLst>
                <a:gd name="T0" fmla="*/ 2147483646 w 104"/>
                <a:gd name="T1" fmla="*/ 2147483646 h 187"/>
                <a:gd name="T2" fmla="*/ 0 w 104"/>
                <a:gd name="T3" fmla="*/ 2147483646 h 187"/>
                <a:gd name="T4" fmla="*/ 2147483646 w 104"/>
                <a:gd name="T5" fmla="*/ 2147483646 h 187"/>
                <a:gd name="T6" fmla="*/ 2147483646 w 104"/>
                <a:gd name="T7" fmla="*/ 2147483646 h 187"/>
                <a:gd name="T8" fmla="*/ 2147483646 w 104"/>
                <a:gd name="T9" fmla="*/ 2147483646 h 187"/>
                <a:gd name="T10" fmla="*/ 2147483646 w 104"/>
                <a:gd name="T11" fmla="*/ 2147483646 h 187"/>
                <a:gd name="T12" fmla="*/ 2147483646 w 104"/>
                <a:gd name="T13" fmla="*/ 0 h 187"/>
                <a:gd name="T14" fmla="*/ 2147483646 w 104"/>
                <a:gd name="T15" fmla="*/ 0 h 187"/>
                <a:gd name="T16" fmla="*/ 2147483646 w 104"/>
                <a:gd name="T17" fmla="*/ 2147483646 h 187"/>
                <a:gd name="T18" fmla="*/ 2147483646 w 104"/>
                <a:gd name="T19" fmla="*/ 2147483646 h 187"/>
                <a:gd name="T20" fmla="*/ 2147483646 w 104"/>
                <a:gd name="T21" fmla="*/ 2147483646 h 187"/>
                <a:gd name="T22" fmla="*/ 2147483646 w 104"/>
                <a:gd name="T23" fmla="*/ 2147483646 h 187"/>
                <a:gd name="T24" fmla="*/ 2147483646 w 104"/>
                <a:gd name="T25" fmla="*/ 2147483646 h 187"/>
                <a:gd name="T26" fmla="*/ 2147483646 w 104"/>
                <a:gd name="T27" fmla="*/ 2147483646 h 187"/>
                <a:gd name="T28" fmla="*/ 2147483646 w 104"/>
                <a:gd name="T29" fmla="*/ 2147483646 h 187"/>
                <a:gd name="T30" fmla="*/ 2147483646 w 104"/>
                <a:gd name="T31" fmla="*/ 2147483646 h 187"/>
                <a:gd name="T32" fmla="*/ 2147483646 w 104"/>
                <a:gd name="T33" fmla="*/ 2147483646 h 187"/>
                <a:gd name="T34" fmla="*/ 2147483646 w 104"/>
                <a:gd name="T35" fmla="*/ 2147483646 h 187"/>
                <a:gd name="T36" fmla="*/ 2147483646 w 104"/>
                <a:gd name="T37" fmla="*/ 2147483646 h 187"/>
                <a:gd name="T38" fmla="*/ 2147483646 w 104"/>
                <a:gd name="T39" fmla="*/ 2147483646 h 187"/>
                <a:gd name="T40" fmla="*/ 2147483646 w 104"/>
                <a:gd name="T41" fmla="*/ 2147483646 h 187"/>
                <a:gd name="T42" fmla="*/ 2147483646 w 104"/>
                <a:gd name="T43" fmla="*/ 2147483646 h 187"/>
                <a:gd name="T44" fmla="*/ 2147483646 w 104"/>
                <a:gd name="T45" fmla="*/ 2147483646 h 187"/>
                <a:gd name="T46" fmla="*/ 2147483646 w 104"/>
                <a:gd name="T47" fmla="*/ 2147483646 h 187"/>
                <a:gd name="T48" fmla="*/ 2147483646 w 104"/>
                <a:gd name="T49" fmla="*/ 2147483646 h 187"/>
                <a:gd name="T50" fmla="*/ 2147483646 w 104"/>
                <a:gd name="T51" fmla="*/ 2147483646 h 187"/>
                <a:gd name="T52" fmla="*/ 2147483646 w 104"/>
                <a:gd name="T53" fmla="*/ 2147483646 h 187"/>
                <a:gd name="T54" fmla="*/ 2147483646 w 104"/>
                <a:gd name="T55" fmla="*/ 2147483646 h 187"/>
                <a:gd name="T56" fmla="*/ 2147483646 w 104"/>
                <a:gd name="T57" fmla="*/ 2147483646 h 187"/>
                <a:gd name="T58" fmla="*/ 2147483646 w 104"/>
                <a:gd name="T59" fmla="*/ 2147483646 h 187"/>
                <a:gd name="T60" fmla="*/ 2147483646 w 104"/>
                <a:gd name="T61" fmla="*/ 2147483646 h 187"/>
                <a:gd name="T62" fmla="*/ 2147483646 w 104"/>
                <a:gd name="T63" fmla="*/ 2147483646 h 187"/>
                <a:gd name="T64" fmla="*/ 2147483646 w 104"/>
                <a:gd name="T65" fmla="*/ 2147483646 h 187"/>
                <a:gd name="T66" fmla="*/ 2147483646 w 104"/>
                <a:gd name="T67" fmla="*/ 2147483646 h 187"/>
                <a:gd name="T68" fmla="*/ 2147483646 w 104"/>
                <a:gd name="T69" fmla="*/ 2147483646 h 187"/>
                <a:gd name="T70" fmla="*/ 2147483646 w 104"/>
                <a:gd name="T71" fmla="*/ 0 h 187"/>
                <a:gd name="T72" fmla="*/ 2147483646 w 104"/>
                <a:gd name="T73" fmla="*/ 0 h 1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4" h="187">
                  <a:moveTo>
                    <a:pt x="19" y="159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19" y="159"/>
                    <a:pt x="19" y="159"/>
                    <a:pt x="19" y="159"/>
                  </a:cubicBezTo>
                  <a:moveTo>
                    <a:pt x="5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1" y="50"/>
                    <a:pt x="11" y="51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30"/>
                    <a:pt x="42" y="129"/>
                    <a:pt x="42" y="129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8" y="0"/>
                    <a:pt x="5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0" name="Freeform 120">
              <a:extLst>
                <a:ext uri="{FF2B5EF4-FFF2-40B4-BE49-F238E27FC236}">
                  <a16:creationId xmlns:a16="http://schemas.microsoft.com/office/drawing/2014/main" id="{C0F57AE9-0F42-48AA-B98C-7B0C938F3E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46577" y="3581520"/>
              <a:ext cx="405718" cy="516956"/>
            </a:xfrm>
            <a:custGeom>
              <a:avLst/>
              <a:gdLst>
                <a:gd name="T0" fmla="*/ 2147483646 w 276"/>
                <a:gd name="T1" fmla="*/ 0 h 342"/>
                <a:gd name="T2" fmla="*/ 2147483646 w 276"/>
                <a:gd name="T3" fmla="*/ 2147483646 h 342"/>
                <a:gd name="T4" fmla="*/ 2147483646 w 276"/>
                <a:gd name="T5" fmla="*/ 2147483646 h 342"/>
                <a:gd name="T6" fmla="*/ 2147483646 w 276"/>
                <a:gd name="T7" fmla="*/ 2147483646 h 342"/>
                <a:gd name="T8" fmla="*/ 2147483646 w 276"/>
                <a:gd name="T9" fmla="*/ 2147483646 h 342"/>
                <a:gd name="T10" fmla="*/ 2147483646 w 276"/>
                <a:gd name="T11" fmla="*/ 2147483646 h 342"/>
                <a:gd name="T12" fmla="*/ 2147483646 w 276"/>
                <a:gd name="T13" fmla="*/ 2147483646 h 342"/>
                <a:gd name="T14" fmla="*/ 2147483646 w 276"/>
                <a:gd name="T15" fmla="*/ 2147483646 h 342"/>
                <a:gd name="T16" fmla="*/ 2147483646 w 276"/>
                <a:gd name="T17" fmla="*/ 2147483646 h 342"/>
                <a:gd name="T18" fmla="*/ 2147483646 w 276"/>
                <a:gd name="T19" fmla="*/ 2147483646 h 342"/>
                <a:gd name="T20" fmla="*/ 2147483646 w 276"/>
                <a:gd name="T21" fmla="*/ 2147483646 h 342"/>
                <a:gd name="T22" fmla="*/ 2147483646 w 276"/>
                <a:gd name="T23" fmla="*/ 2147483646 h 342"/>
                <a:gd name="T24" fmla="*/ 2147483646 w 276"/>
                <a:gd name="T25" fmla="*/ 2147483646 h 342"/>
                <a:gd name="T26" fmla="*/ 2147483646 w 276"/>
                <a:gd name="T27" fmla="*/ 2147483646 h 342"/>
                <a:gd name="T28" fmla="*/ 2147483646 w 276"/>
                <a:gd name="T29" fmla="*/ 2147483646 h 342"/>
                <a:gd name="T30" fmla="*/ 2147483646 w 276"/>
                <a:gd name="T31" fmla="*/ 2147483646 h 342"/>
                <a:gd name="T32" fmla="*/ 2147483646 w 276"/>
                <a:gd name="T33" fmla="*/ 2147483646 h 342"/>
                <a:gd name="T34" fmla="*/ 2147483646 w 276"/>
                <a:gd name="T35" fmla="*/ 2147483646 h 342"/>
                <a:gd name="T36" fmla="*/ 2147483646 w 276"/>
                <a:gd name="T37" fmla="*/ 2147483646 h 342"/>
                <a:gd name="T38" fmla="*/ 2147483646 w 276"/>
                <a:gd name="T39" fmla="*/ 2147483646 h 342"/>
                <a:gd name="T40" fmla="*/ 2147483646 w 276"/>
                <a:gd name="T41" fmla="*/ 2147483646 h 342"/>
                <a:gd name="T42" fmla="*/ 2147483646 w 276"/>
                <a:gd name="T43" fmla="*/ 2147483646 h 342"/>
                <a:gd name="T44" fmla="*/ 2147483646 w 276"/>
                <a:gd name="T45" fmla="*/ 2147483646 h 342"/>
                <a:gd name="T46" fmla="*/ 2147483646 w 276"/>
                <a:gd name="T47" fmla="*/ 2147483646 h 342"/>
                <a:gd name="T48" fmla="*/ 2147483646 w 276"/>
                <a:gd name="T49" fmla="*/ 2147483646 h 342"/>
                <a:gd name="T50" fmla="*/ 2147483646 w 276"/>
                <a:gd name="T51" fmla="*/ 2147483646 h 342"/>
                <a:gd name="T52" fmla="*/ 2147483646 w 276"/>
                <a:gd name="T53" fmla="*/ 2147483646 h 342"/>
                <a:gd name="T54" fmla="*/ 2147483646 w 276"/>
                <a:gd name="T55" fmla="*/ 2147483646 h 342"/>
                <a:gd name="T56" fmla="*/ 2147483646 w 276"/>
                <a:gd name="T57" fmla="*/ 2147483646 h 342"/>
                <a:gd name="T58" fmla="*/ 2147483646 w 276"/>
                <a:gd name="T59" fmla="*/ 0 h 3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6" h="342">
                  <a:moveTo>
                    <a:pt x="87" y="0"/>
                  </a:moveTo>
                  <a:cubicBezTo>
                    <a:pt x="82" y="6"/>
                    <a:pt x="82" y="6"/>
                    <a:pt x="82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2"/>
                    <a:pt x="78" y="12"/>
                    <a:pt x="78" y="13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30"/>
                    <a:pt x="16" y="130"/>
                  </a:cubicBezTo>
                  <a:cubicBezTo>
                    <a:pt x="1" y="317"/>
                    <a:pt x="1" y="317"/>
                    <a:pt x="1" y="317"/>
                  </a:cubicBezTo>
                  <a:cubicBezTo>
                    <a:pt x="0" y="318"/>
                    <a:pt x="1" y="318"/>
                    <a:pt x="1" y="319"/>
                  </a:cubicBezTo>
                  <a:cubicBezTo>
                    <a:pt x="1" y="319"/>
                    <a:pt x="2" y="319"/>
                    <a:pt x="2" y="320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76" y="342"/>
                    <a:pt x="276" y="342"/>
                    <a:pt x="276" y="342"/>
                  </a:cubicBezTo>
                  <a:cubicBezTo>
                    <a:pt x="274" y="337"/>
                    <a:pt x="274" y="337"/>
                    <a:pt x="274" y="337"/>
                  </a:cubicBezTo>
                  <a:cubicBezTo>
                    <a:pt x="233" y="324"/>
                    <a:pt x="233" y="324"/>
                    <a:pt x="233" y="324"/>
                  </a:cubicBezTo>
                  <a:cubicBezTo>
                    <a:pt x="233" y="324"/>
                    <a:pt x="233" y="324"/>
                    <a:pt x="233" y="324"/>
                  </a:cubicBezTo>
                  <a:cubicBezTo>
                    <a:pt x="5" y="316"/>
                    <a:pt x="5" y="316"/>
                    <a:pt x="5" y="316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6"/>
                    <a:pt x="83" y="85"/>
                    <a:pt x="84" y="85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1" name="Freeform 121">
              <a:extLst>
                <a:ext uri="{FF2B5EF4-FFF2-40B4-BE49-F238E27FC236}">
                  <a16:creationId xmlns:a16="http://schemas.microsoft.com/office/drawing/2014/main" id="{0003DC81-F363-4242-BE0E-089D1397DC6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49936" y="3625831"/>
              <a:ext cx="607397" cy="756972"/>
            </a:xfrm>
            <a:custGeom>
              <a:avLst/>
              <a:gdLst>
                <a:gd name="T0" fmla="*/ 2147483646 w 414"/>
                <a:gd name="T1" fmla="*/ 2147483646 h 501"/>
                <a:gd name="T2" fmla="*/ 2147483646 w 414"/>
                <a:gd name="T3" fmla="*/ 2147483646 h 501"/>
                <a:gd name="T4" fmla="*/ 2147483646 w 414"/>
                <a:gd name="T5" fmla="*/ 2147483646 h 501"/>
                <a:gd name="T6" fmla="*/ 2147483646 w 414"/>
                <a:gd name="T7" fmla="*/ 2147483646 h 501"/>
                <a:gd name="T8" fmla="*/ 2147483646 w 414"/>
                <a:gd name="T9" fmla="*/ 2147483646 h 501"/>
                <a:gd name="T10" fmla="*/ 2147483646 w 414"/>
                <a:gd name="T11" fmla="*/ 2147483646 h 501"/>
                <a:gd name="T12" fmla="*/ 2147483646 w 414"/>
                <a:gd name="T13" fmla="*/ 2147483646 h 501"/>
                <a:gd name="T14" fmla="*/ 2147483646 w 414"/>
                <a:gd name="T15" fmla="*/ 2147483646 h 501"/>
                <a:gd name="T16" fmla="*/ 2147483646 w 414"/>
                <a:gd name="T17" fmla="*/ 2147483646 h 501"/>
                <a:gd name="T18" fmla="*/ 2147483646 w 414"/>
                <a:gd name="T19" fmla="*/ 2147483646 h 501"/>
                <a:gd name="T20" fmla="*/ 2147483646 w 414"/>
                <a:gd name="T21" fmla="*/ 2147483646 h 501"/>
                <a:gd name="T22" fmla="*/ 2147483646 w 414"/>
                <a:gd name="T23" fmla="*/ 2147483646 h 501"/>
                <a:gd name="T24" fmla="*/ 2147483646 w 414"/>
                <a:gd name="T25" fmla="*/ 2147483646 h 501"/>
                <a:gd name="T26" fmla="*/ 2147483646 w 414"/>
                <a:gd name="T27" fmla="*/ 2147483646 h 501"/>
                <a:gd name="T28" fmla="*/ 2147483646 w 414"/>
                <a:gd name="T29" fmla="*/ 2147483646 h 501"/>
                <a:gd name="T30" fmla="*/ 2147483646 w 414"/>
                <a:gd name="T31" fmla="*/ 2147483646 h 501"/>
                <a:gd name="T32" fmla="*/ 2147483646 w 414"/>
                <a:gd name="T33" fmla="*/ 2147483646 h 501"/>
                <a:gd name="T34" fmla="*/ 2147483646 w 414"/>
                <a:gd name="T35" fmla="*/ 2147483646 h 501"/>
                <a:gd name="T36" fmla="*/ 2147483646 w 414"/>
                <a:gd name="T37" fmla="*/ 2147483646 h 501"/>
                <a:gd name="T38" fmla="*/ 2147483646 w 414"/>
                <a:gd name="T39" fmla="*/ 2147483646 h 501"/>
                <a:gd name="T40" fmla="*/ 2147483646 w 414"/>
                <a:gd name="T41" fmla="*/ 2147483646 h 501"/>
                <a:gd name="T42" fmla="*/ 2147483646 w 414"/>
                <a:gd name="T43" fmla="*/ 2147483646 h 501"/>
                <a:gd name="T44" fmla="*/ 2147483646 w 414"/>
                <a:gd name="T45" fmla="*/ 2147483646 h 501"/>
                <a:gd name="T46" fmla="*/ 2147483646 w 414"/>
                <a:gd name="T47" fmla="*/ 2147483646 h 501"/>
                <a:gd name="T48" fmla="*/ 2147483646 w 414"/>
                <a:gd name="T49" fmla="*/ 2147483646 h 501"/>
                <a:gd name="T50" fmla="*/ 2147483646 w 414"/>
                <a:gd name="T51" fmla="*/ 2147483646 h 501"/>
                <a:gd name="T52" fmla="*/ 2147483646 w 414"/>
                <a:gd name="T53" fmla="*/ 2147483646 h 501"/>
                <a:gd name="T54" fmla="*/ 2147483646 w 414"/>
                <a:gd name="T55" fmla="*/ 2147483646 h 501"/>
                <a:gd name="T56" fmla="*/ 2147483646 w 414"/>
                <a:gd name="T57" fmla="*/ 2147483646 h 501"/>
                <a:gd name="T58" fmla="*/ 2147483646 w 414"/>
                <a:gd name="T59" fmla="*/ 2147483646 h 501"/>
                <a:gd name="T60" fmla="*/ 2147483646 w 414"/>
                <a:gd name="T61" fmla="*/ 2147483646 h 501"/>
                <a:gd name="T62" fmla="*/ 2147483646 w 414"/>
                <a:gd name="T63" fmla="*/ 2147483646 h 501"/>
                <a:gd name="T64" fmla="*/ 2147483646 w 414"/>
                <a:gd name="T65" fmla="*/ 2147483646 h 501"/>
                <a:gd name="T66" fmla="*/ 2147483646 w 414"/>
                <a:gd name="T67" fmla="*/ 2147483646 h 501"/>
                <a:gd name="T68" fmla="*/ 2147483646 w 414"/>
                <a:gd name="T69" fmla="*/ 2147483646 h 501"/>
                <a:gd name="T70" fmla="*/ 2147483646 w 414"/>
                <a:gd name="T71" fmla="*/ 2147483646 h 501"/>
                <a:gd name="T72" fmla="*/ 2147483646 w 414"/>
                <a:gd name="T73" fmla="*/ 2147483646 h 501"/>
                <a:gd name="T74" fmla="*/ 2147483646 w 414"/>
                <a:gd name="T75" fmla="*/ 2147483646 h 501"/>
                <a:gd name="T76" fmla="*/ 2147483646 w 414"/>
                <a:gd name="T77" fmla="*/ 2147483646 h 501"/>
                <a:gd name="T78" fmla="*/ 2147483646 w 414"/>
                <a:gd name="T79" fmla="*/ 2147483646 h 501"/>
                <a:gd name="T80" fmla="*/ 2147483646 w 414"/>
                <a:gd name="T81" fmla="*/ 2147483646 h 501"/>
                <a:gd name="T82" fmla="*/ 2147483646 w 414"/>
                <a:gd name="T83" fmla="*/ 2147483646 h 501"/>
                <a:gd name="T84" fmla="*/ 2147483646 w 414"/>
                <a:gd name="T85" fmla="*/ 2147483646 h 501"/>
                <a:gd name="T86" fmla="*/ 2147483646 w 414"/>
                <a:gd name="T87" fmla="*/ 2147483646 h 501"/>
                <a:gd name="T88" fmla="*/ 2147483646 w 414"/>
                <a:gd name="T89" fmla="*/ 2147483646 h 501"/>
                <a:gd name="T90" fmla="*/ 2147483646 w 414"/>
                <a:gd name="T91" fmla="*/ 2147483646 h 501"/>
                <a:gd name="T92" fmla="*/ 2147483646 w 414"/>
                <a:gd name="T93" fmla="*/ 2147483646 h 501"/>
                <a:gd name="T94" fmla="*/ 2147483646 w 414"/>
                <a:gd name="T95" fmla="*/ 2147483646 h 501"/>
                <a:gd name="T96" fmla="*/ 2147483646 w 414"/>
                <a:gd name="T97" fmla="*/ 2147483646 h 501"/>
                <a:gd name="T98" fmla="*/ 2147483646 w 414"/>
                <a:gd name="T99" fmla="*/ 2147483646 h 501"/>
                <a:gd name="T100" fmla="*/ 2147483646 w 414"/>
                <a:gd name="T101" fmla="*/ 2147483646 h 501"/>
                <a:gd name="T102" fmla="*/ 2147483646 w 414"/>
                <a:gd name="T103" fmla="*/ 2147483646 h 501"/>
                <a:gd name="T104" fmla="*/ 2147483646 w 414"/>
                <a:gd name="T105" fmla="*/ 2147483646 h 501"/>
                <a:gd name="T106" fmla="*/ 2147483646 w 414"/>
                <a:gd name="T107" fmla="*/ 2147483646 h 501"/>
                <a:gd name="T108" fmla="*/ 2147483646 w 414"/>
                <a:gd name="T109" fmla="*/ 2147483646 h 501"/>
                <a:gd name="T110" fmla="*/ 2147483646 w 414"/>
                <a:gd name="T111" fmla="*/ 2147483646 h 501"/>
                <a:gd name="T112" fmla="*/ 2147483646 w 414"/>
                <a:gd name="T113" fmla="*/ 2147483646 h 501"/>
                <a:gd name="T114" fmla="*/ 2147483646 w 414"/>
                <a:gd name="T115" fmla="*/ 2147483646 h 501"/>
                <a:gd name="T116" fmla="*/ 2147483646 w 414"/>
                <a:gd name="T117" fmla="*/ 2147483646 h 501"/>
                <a:gd name="T118" fmla="*/ 2147483646 w 414"/>
                <a:gd name="T119" fmla="*/ 2147483646 h 501"/>
                <a:gd name="T120" fmla="*/ 2147483646 w 414"/>
                <a:gd name="T121" fmla="*/ 2147483646 h 501"/>
                <a:gd name="T122" fmla="*/ 2147483646 w 414"/>
                <a:gd name="T123" fmla="*/ 0 h 5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4" h="501">
                  <a:moveTo>
                    <a:pt x="349" y="0"/>
                  </a:moveTo>
                  <a:cubicBezTo>
                    <a:pt x="349" y="0"/>
                    <a:pt x="348" y="0"/>
                    <a:pt x="348" y="0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3" y="6"/>
                    <a:pt x="343" y="6"/>
                    <a:pt x="343" y="6"/>
                  </a:cubicBezTo>
                  <a:cubicBezTo>
                    <a:pt x="343" y="6"/>
                    <a:pt x="343" y="7"/>
                    <a:pt x="343" y="7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7" y="30"/>
                    <a:pt x="347" y="30"/>
                    <a:pt x="347" y="30"/>
                  </a:cubicBezTo>
                  <a:cubicBezTo>
                    <a:pt x="347" y="30"/>
                    <a:pt x="347" y="30"/>
                    <a:pt x="348" y="31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8"/>
                    <a:pt x="356" y="38"/>
                    <a:pt x="356" y="38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1" y="42"/>
                    <a:pt x="371" y="42"/>
                    <a:pt x="371" y="42"/>
                  </a:cubicBezTo>
                  <a:cubicBezTo>
                    <a:pt x="371" y="42"/>
                    <a:pt x="372" y="42"/>
                    <a:pt x="372" y="42"/>
                  </a:cubicBezTo>
                  <a:cubicBezTo>
                    <a:pt x="372" y="42"/>
                    <a:pt x="372" y="42"/>
                    <a:pt x="372" y="42"/>
                  </a:cubicBezTo>
                  <a:cubicBezTo>
                    <a:pt x="380" y="40"/>
                    <a:pt x="380" y="40"/>
                    <a:pt x="380" y="40"/>
                  </a:cubicBezTo>
                  <a:cubicBezTo>
                    <a:pt x="381" y="40"/>
                    <a:pt x="381" y="40"/>
                    <a:pt x="381" y="40"/>
                  </a:cubicBezTo>
                  <a:cubicBezTo>
                    <a:pt x="389" y="35"/>
                    <a:pt x="389" y="35"/>
                    <a:pt x="389" y="35"/>
                  </a:cubicBezTo>
                  <a:cubicBezTo>
                    <a:pt x="399" y="33"/>
                    <a:pt x="399" y="33"/>
                    <a:pt x="399" y="33"/>
                  </a:cubicBezTo>
                  <a:cubicBezTo>
                    <a:pt x="407" y="35"/>
                    <a:pt x="407" y="35"/>
                    <a:pt x="407" y="35"/>
                  </a:cubicBezTo>
                  <a:cubicBezTo>
                    <a:pt x="411" y="37"/>
                    <a:pt x="411" y="37"/>
                    <a:pt x="411" y="37"/>
                  </a:cubicBezTo>
                  <a:cubicBezTo>
                    <a:pt x="411" y="37"/>
                    <a:pt x="411" y="37"/>
                    <a:pt x="411" y="37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2" y="44"/>
                    <a:pt x="412" y="44"/>
                    <a:pt x="412" y="44"/>
                  </a:cubicBezTo>
                  <a:cubicBezTo>
                    <a:pt x="412" y="44"/>
                    <a:pt x="412" y="44"/>
                    <a:pt x="412" y="44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12" y="59"/>
                    <a:pt x="412" y="59"/>
                    <a:pt x="412" y="59"/>
                  </a:cubicBezTo>
                  <a:cubicBezTo>
                    <a:pt x="410" y="69"/>
                    <a:pt x="410" y="69"/>
                    <a:pt x="410" y="69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5" y="84"/>
                    <a:pt x="405" y="84"/>
                    <a:pt x="405" y="84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400" y="94"/>
                    <a:pt x="400" y="94"/>
                    <a:pt x="400" y="94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6" y="107"/>
                    <a:pt x="396" y="107"/>
                    <a:pt x="396" y="107"/>
                  </a:cubicBezTo>
                  <a:cubicBezTo>
                    <a:pt x="393" y="113"/>
                    <a:pt x="393" y="113"/>
                    <a:pt x="393" y="113"/>
                  </a:cubicBezTo>
                  <a:cubicBezTo>
                    <a:pt x="393" y="114"/>
                    <a:pt x="393" y="114"/>
                    <a:pt x="393" y="114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32"/>
                    <a:pt x="391" y="132"/>
                    <a:pt x="391" y="132"/>
                  </a:cubicBezTo>
                  <a:cubicBezTo>
                    <a:pt x="392" y="143"/>
                    <a:pt x="392" y="143"/>
                    <a:pt x="392" y="143"/>
                  </a:cubicBezTo>
                  <a:cubicBezTo>
                    <a:pt x="387" y="160"/>
                    <a:pt x="387" y="160"/>
                    <a:pt x="387" y="160"/>
                  </a:cubicBezTo>
                  <a:cubicBezTo>
                    <a:pt x="387" y="160"/>
                    <a:pt x="387" y="160"/>
                    <a:pt x="387" y="160"/>
                  </a:cubicBezTo>
                  <a:cubicBezTo>
                    <a:pt x="385" y="182"/>
                    <a:pt x="385" y="182"/>
                    <a:pt x="385" y="18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379" y="204"/>
                    <a:pt x="379" y="204"/>
                    <a:pt x="379" y="204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77" y="213"/>
                    <a:pt x="377" y="213"/>
                    <a:pt x="377" y="213"/>
                  </a:cubicBezTo>
                  <a:cubicBezTo>
                    <a:pt x="375" y="224"/>
                    <a:pt x="375" y="224"/>
                    <a:pt x="375" y="224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69" y="249"/>
                    <a:pt x="369" y="249"/>
                    <a:pt x="369" y="249"/>
                  </a:cubicBezTo>
                  <a:cubicBezTo>
                    <a:pt x="369" y="249"/>
                    <a:pt x="369" y="249"/>
                    <a:pt x="369" y="249"/>
                  </a:cubicBezTo>
                  <a:cubicBezTo>
                    <a:pt x="369" y="264"/>
                    <a:pt x="369" y="264"/>
                    <a:pt x="369" y="264"/>
                  </a:cubicBezTo>
                  <a:cubicBezTo>
                    <a:pt x="366" y="283"/>
                    <a:pt x="366" y="283"/>
                    <a:pt x="366" y="283"/>
                  </a:cubicBezTo>
                  <a:cubicBezTo>
                    <a:pt x="366" y="283"/>
                    <a:pt x="366" y="283"/>
                    <a:pt x="366" y="283"/>
                  </a:cubicBezTo>
                  <a:cubicBezTo>
                    <a:pt x="366" y="294"/>
                    <a:pt x="366" y="294"/>
                    <a:pt x="366" y="294"/>
                  </a:cubicBezTo>
                  <a:cubicBezTo>
                    <a:pt x="366" y="294"/>
                    <a:pt x="366" y="294"/>
                    <a:pt x="366" y="294"/>
                  </a:cubicBezTo>
                  <a:cubicBezTo>
                    <a:pt x="367" y="304"/>
                    <a:pt x="367" y="304"/>
                    <a:pt x="367" y="304"/>
                  </a:cubicBezTo>
                  <a:cubicBezTo>
                    <a:pt x="365" y="313"/>
                    <a:pt x="365" y="313"/>
                    <a:pt x="365" y="313"/>
                  </a:cubicBezTo>
                  <a:cubicBezTo>
                    <a:pt x="362" y="322"/>
                    <a:pt x="362" y="322"/>
                    <a:pt x="362" y="322"/>
                  </a:cubicBezTo>
                  <a:cubicBezTo>
                    <a:pt x="362" y="322"/>
                    <a:pt x="362" y="322"/>
                    <a:pt x="362" y="322"/>
                  </a:cubicBezTo>
                  <a:cubicBezTo>
                    <a:pt x="361" y="332"/>
                    <a:pt x="361" y="332"/>
                    <a:pt x="361" y="332"/>
                  </a:cubicBezTo>
                  <a:cubicBezTo>
                    <a:pt x="359" y="339"/>
                    <a:pt x="359" y="339"/>
                    <a:pt x="359" y="339"/>
                  </a:cubicBezTo>
                  <a:cubicBezTo>
                    <a:pt x="359" y="339"/>
                    <a:pt x="359" y="339"/>
                    <a:pt x="359" y="339"/>
                  </a:cubicBezTo>
                  <a:cubicBezTo>
                    <a:pt x="359" y="348"/>
                    <a:pt x="359" y="348"/>
                    <a:pt x="359" y="348"/>
                  </a:cubicBezTo>
                  <a:cubicBezTo>
                    <a:pt x="357" y="357"/>
                    <a:pt x="357" y="357"/>
                    <a:pt x="357" y="357"/>
                  </a:cubicBezTo>
                  <a:cubicBezTo>
                    <a:pt x="356" y="362"/>
                    <a:pt x="356" y="362"/>
                    <a:pt x="356" y="362"/>
                  </a:cubicBezTo>
                  <a:cubicBezTo>
                    <a:pt x="356" y="362"/>
                    <a:pt x="356" y="362"/>
                    <a:pt x="356" y="362"/>
                  </a:cubicBezTo>
                  <a:cubicBezTo>
                    <a:pt x="354" y="368"/>
                    <a:pt x="354" y="368"/>
                    <a:pt x="354" y="368"/>
                  </a:cubicBezTo>
                  <a:cubicBezTo>
                    <a:pt x="354" y="368"/>
                    <a:pt x="354" y="368"/>
                    <a:pt x="354" y="368"/>
                  </a:cubicBezTo>
                  <a:cubicBezTo>
                    <a:pt x="353" y="377"/>
                    <a:pt x="353" y="377"/>
                    <a:pt x="353" y="377"/>
                  </a:cubicBezTo>
                  <a:cubicBezTo>
                    <a:pt x="353" y="377"/>
                    <a:pt x="353" y="377"/>
                    <a:pt x="353" y="377"/>
                  </a:cubicBezTo>
                  <a:cubicBezTo>
                    <a:pt x="352" y="386"/>
                    <a:pt x="352" y="386"/>
                    <a:pt x="352" y="386"/>
                  </a:cubicBezTo>
                  <a:cubicBezTo>
                    <a:pt x="352" y="393"/>
                    <a:pt x="352" y="393"/>
                    <a:pt x="352" y="393"/>
                  </a:cubicBezTo>
                  <a:cubicBezTo>
                    <a:pt x="352" y="398"/>
                    <a:pt x="352" y="398"/>
                    <a:pt x="352" y="398"/>
                  </a:cubicBezTo>
                  <a:cubicBezTo>
                    <a:pt x="351" y="404"/>
                    <a:pt x="351" y="404"/>
                    <a:pt x="351" y="404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14"/>
                    <a:pt x="348" y="414"/>
                    <a:pt x="348" y="414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45" y="419"/>
                    <a:pt x="345" y="419"/>
                    <a:pt x="345" y="419"/>
                  </a:cubicBezTo>
                  <a:cubicBezTo>
                    <a:pt x="345" y="419"/>
                    <a:pt x="345" y="419"/>
                    <a:pt x="345" y="419"/>
                  </a:cubicBezTo>
                  <a:cubicBezTo>
                    <a:pt x="343" y="419"/>
                    <a:pt x="343" y="419"/>
                    <a:pt x="343" y="419"/>
                  </a:cubicBezTo>
                  <a:cubicBezTo>
                    <a:pt x="341" y="417"/>
                    <a:pt x="341" y="417"/>
                    <a:pt x="341" y="417"/>
                  </a:cubicBezTo>
                  <a:cubicBezTo>
                    <a:pt x="340" y="416"/>
                    <a:pt x="340" y="416"/>
                    <a:pt x="340" y="416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37" y="414"/>
                    <a:pt x="337" y="414"/>
                    <a:pt x="337" y="414"/>
                  </a:cubicBezTo>
                  <a:cubicBezTo>
                    <a:pt x="333" y="414"/>
                    <a:pt x="333" y="414"/>
                    <a:pt x="333" y="414"/>
                  </a:cubicBezTo>
                  <a:cubicBezTo>
                    <a:pt x="333" y="414"/>
                    <a:pt x="333" y="414"/>
                    <a:pt x="333" y="414"/>
                  </a:cubicBezTo>
                  <a:cubicBezTo>
                    <a:pt x="332" y="414"/>
                    <a:pt x="332" y="414"/>
                    <a:pt x="332" y="414"/>
                  </a:cubicBezTo>
                  <a:cubicBezTo>
                    <a:pt x="332" y="413"/>
                    <a:pt x="332" y="413"/>
                    <a:pt x="332" y="413"/>
                  </a:cubicBezTo>
                  <a:cubicBezTo>
                    <a:pt x="333" y="411"/>
                    <a:pt x="333" y="411"/>
                    <a:pt x="333" y="411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37" y="412"/>
                    <a:pt x="337" y="412"/>
                    <a:pt x="337" y="412"/>
                  </a:cubicBezTo>
                  <a:cubicBezTo>
                    <a:pt x="337" y="412"/>
                    <a:pt x="337" y="412"/>
                    <a:pt x="337" y="412"/>
                  </a:cubicBezTo>
                  <a:cubicBezTo>
                    <a:pt x="341" y="413"/>
                    <a:pt x="341" y="413"/>
                    <a:pt x="341" y="413"/>
                  </a:cubicBezTo>
                  <a:cubicBezTo>
                    <a:pt x="341" y="413"/>
                    <a:pt x="341" y="413"/>
                    <a:pt x="341" y="413"/>
                  </a:cubicBezTo>
                  <a:cubicBezTo>
                    <a:pt x="342" y="413"/>
                    <a:pt x="342" y="412"/>
                    <a:pt x="343" y="412"/>
                  </a:cubicBezTo>
                  <a:cubicBezTo>
                    <a:pt x="346" y="407"/>
                    <a:pt x="346" y="407"/>
                    <a:pt x="346" y="407"/>
                  </a:cubicBezTo>
                  <a:cubicBezTo>
                    <a:pt x="346" y="407"/>
                    <a:pt x="346" y="407"/>
                    <a:pt x="346" y="406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43" y="391"/>
                    <a:pt x="343" y="391"/>
                    <a:pt x="343" y="391"/>
                  </a:cubicBezTo>
                  <a:cubicBezTo>
                    <a:pt x="343" y="386"/>
                    <a:pt x="343" y="386"/>
                    <a:pt x="343" y="386"/>
                  </a:cubicBezTo>
                  <a:cubicBezTo>
                    <a:pt x="343" y="386"/>
                    <a:pt x="343" y="386"/>
                    <a:pt x="343" y="386"/>
                  </a:cubicBezTo>
                  <a:cubicBezTo>
                    <a:pt x="343" y="383"/>
                    <a:pt x="343" y="383"/>
                    <a:pt x="343" y="383"/>
                  </a:cubicBezTo>
                  <a:cubicBezTo>
                    <a:pt x="345" y="380"/>
                    <a:pt x="345" y="380"/>
                    <a:pt x="345" y="380"/>
                  </a:cubicBezTo>
                  <a:cubicBezTo>
                    <a:pt x="345" y="380"/>
                    <a:pt x="345" y="380"/>
                    <a:pt x="345" y="380"/>
                  </a:cubicBezTo>
                  <a:cubicBezTo>
                    <a:pt x="349" y="372"/>
                    <a:pt x="349" y="372"/>
                    <a:pt x="349" y="372"/>
                  </a:cubicBezTo>
                  <a:cubicBezTo>
                    <a:pt x="349" y="372"/>
                    <a:pt x="349" y="372"/>
                    <a:pt x="349" y="372"/>
                  </a:cubicBezTo>
                  <a:cubicBezTo>
                    <a:pt x="352" y="364"/>
                    <a:pt x="352" y="364"/>
                    <a:pt x="352" y="364"/>
                  </a:cubicBezTo>
                  <a:cubicBezTo>
                    <a:pt x="352" y="363"/>
                    <a:pt x="352" y="363"/>
                    <a:pt x="352" y="363"/>
                  </a:cubicBezTo>
                  <a:cubicBezTo>
                    <a:pt x="352" y="359"/>
                    <a:pt x="352" y="359"/>
                    <a:pt x="352" y="359"/>
                  </a:cubicBezTo>
                  <a:cubicBezTo>
                    <a:pt x="352" y="348"/>
                    <a:pt x="352" y="348"/>
                    <a:pt x="352" y="348"/>
                  </a:cubicBezTo>
                  <a:cubicBezTo>
                    <a:pt x="352" y="348"/>
                    <a:pt x="352" y="348"/>
                    <a:pt x="352" y="348"/>
                  </a:cubicBezTo>
                  <a:cubicBezTo>
                    <a:pt x="351" y="337"/>
                    <a:pt x="351" y="337"/>
                    <a:pt x="351" y="337"/>
                  </a:cubicBezTo>
                  <a:cubicBezTo>
                    <a:pt x="352" y="328"/>
                    <a:pt x="352" y="328"/>
                    <a:pt x="352" y="328"/>
                  </a:cubicBezTo>
                  <a:cubicBezTo>
                    <a:pt x="354" y="319"/>
                    <a:pt x="354" y="319"/>
                    <a:pt x="354" y="319"/>
                  </a:cubicBezTo>
                  <a:cubicBezTo>
                    <a:pt x="354" y="319"/>
                    <a:pt x="354" y="319"/>
                    <a:pt x="354" y="319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356" y="299"/>
                    <a:pt x="356" y="299"/>
                    <a:pt x="356" y="299"/>
                  </a:cubicBezTo>
                  <a:cubicBezTo>
                    <a:pt x="356" y="299"/>
                    <a:pt x="356" y="299"/>
                    <a:pt x="356" y="299"/>
                  </a:cubicBezTo>
                  <a:cubicBezTo>
                    <a:pt x="356" y="294"/>
                    <a:pt x="356" y="294"/>
                    <a:pt x="356" y="294"/>
                  </a:cubicBezTo>
                  <a:cubicBezTo>
                    <a:pt x="356" y="285"/>
                    <a:pt x="356" y="285"/>
                    <a:pt x="356" y="285"/>
                  </a:cubicBezTo>
                  <a:cubicBezTo>
                    <a:pt x="356" y="280"/>
                    <a:pt x="356" y="280"/>
                    <a:pt x="356" y="280"/>
                  </a:cubicBezTo>
                  <a:cubicBezTo>
                    <a:pt x="358" y="273"/>
                    <a:pt x="358" y="273"/>
                    <a:pt x="358" y="273"/>
                  </a:cubicBezTo>
                  <a:cubicBezTo>
                    <a:pt x="358" y="273"/>
                    <a:pt x="358" y="273"/>
                    <a:pt x="358" y="273"/>
                  </a:cubicBezTo>
                  <a:cubicBezTo>
                    <a:pt x="359" y="265"/>
                    <a:pt x="359" y="265"/>
                    <a:pt x="359" y="265"/>
                  </a:cubicBezTo>
                  <a:cubicBezTo>
                    <a:pt x="359" y="265"/>
                    <a:pt x="359" y="265"/>
                    <a:pt x="359" y="265"/>
                  </a:cubicBezTo>
                  <a:cubicBezTo>
                    <a:pt x="360" y="255"/>
                    <a:pt x="360" y="255"/>
                    <a:pt x="360" y="255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4" y="243"/>
                    <a:pt x="364" y="243"/>
                    <a:pt x="364" y="243"/>
                  </a:cubicBezTo>
                  <a:cubicBezTo>
                    <a:pt x="364" y="243"/>
                    <a:pt x="364" y="243"/>
                    <a:pt x="364" y="243"/>
                  </a:cubicBezTo>
                  <a:cubicBezTo>
                    <a:pt x="365" y="240"/>
                    <a:pt x="365" y="240"/>
                    <a:pt x="365" y="240"/>
                  </a:cubicBezTo>
                  <a:cubicBezTo>
                    <a:pt x="368" y="235"/>
                    <a:pt x="368" y="235"/>
                    <a:pt x="368" y="235"/>
                  </a:cubicBezTo>
                  <a:cubicBezTo>
                    <a:pt x="369" y="234"/>
                    <a:pt x="369" y="234"/>
                    <a:pt x="369" y="234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2" y="221"/>
                    <a:pt x="372" y="221"/>
                    <a:pt x="372" y="221"/>
                  </a:cubicBezTo>
                  <a:cubicBezTo>
                    <a:pt x="372" y="221"/>
                    <a:pt x="372" y="221"/>
                    <a:pt x="372" y="221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69" y="210"/>
                    <a:pt x="369" y="210"/>
                    <a:pt x="369" y="210"/>
                  </a:cubicBezTo>
                  <a:cubicBezTo>
                    <a:pt x="368" y="209"/>
                    <a:pt x="368" y="209"/>
                    <a:pt x="368" y="209"/>
                  </a:cubicBezTo>
                  <a:cubicBezTo>
                    <a:pt x="365" y="206"/>
                    <a:pt x="365" y="206"/>
                    <a:pt x="365" y="206"/>
                  </a:cubicBezTo>
                  <a:cubicBezTo>
                    <a:pt x="363" y="204"/>
                    <a:pt x="363" y="204"/>
                    <a:pt x="363" y="204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64" y="200"/>
                    <a:pt x="364" y="200"/>
                    <a:pt x="364" y="200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72" y="187"/>
                    <a:pt x="372" y="187"/>
                    <a:pt x="372" y="187"/>
                  </a:cubicBezTo>
                  <a:cubicBezTo>
                    <a:pt x="372" y="187"/>
                    <a:pt x="372" y="187"/>
                    <a:pt x="372" y="187"/>
                  </a:cubicBezTo>
                  <a:cubicBezTo>
                    <a:pt x="374" y="180"/>
                    <a:pt x="374" y="180"/>
                    <a:pt x="374" y="180"/>
                  </a:cubicBezTo>
                  <a:cubicBezTo>
                    <a:pt x="376" y="172"/>
                    <a:pt x="376" y="172"/>
                    <a:pt x="376" y="172"/>
                  </a:cubicBezTo>
                  <a:cubicBezTo>
                    <a:pt x="376" y="172"/>
                    <a:pt x="376" y="172"/>
                    <a:pt x="376" y="172"/>
                  </a:cubicBezTo>
                  <a:cubicBezTo>
                    <a:pt x="377" y="164"/>
                    <a:pt x="377" y="164"/>
                    <a:pt x="377" y="164"/>
                  </a:cubicBezTo>
                  <a:cubicBezTo>
                    <a:pt x="380" y="155"/>
                    <a:pt x="380" y="155"/>
                    <a:pt x="380" y="155"/>
                  </a:cubicBezTo>
                  <a:cubicBezTo>
                    <a:pt x="380" y="155"/>
                    <a:pt x="380" y="155"/>
                    <a:pt x="380" y="155"/>
                  </a:cubicBezTo>
                  <a:cubicBezTo>
                    <a:pt x="381" y="150"/>
                    <a:pt x="381" y="150"/>
                    <a:pt x="381" y="150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6" y="138"/>
                    <a:pt x="386" y="138"/>
                    <a:pt x="386" y="138"/>
                  </a:cubicBezTo>
                  <a:cubicBezTo>
                    <a:pt x="388" y="133"/>
                    <a:pt x="388" y="133"/>
                    <a:pt x="388" y="133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90" y="124"/>
                    <a:pt x="390" y="124"/>
                    <a:pt x="390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19"/>
                    <a:pt x="389" y="119"/>
                    <a:pt x="389" y="11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6"/>
                    <a:pt x="389" y="106"/>
                    <a:pt x="389" y="106"/>
                  </a:cubicBezTo>
                  <a:cubicBezTo>
                    <a:pt x="389" y="106"/>
                    <a:pt x="389" y="106"/>
                    <a:pt x="389" y="106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91" y="88"/>
                    <a:pt x="391" y="88"/>
                    <a:pt x="391" y="88"/>
                  </a:cubicBezTo>
                  <a:cubicBezTo>
                    <a:pt x="391" y="88"/>
                    <a:pt x="391" y="88"/>
                    <a:pt x="391" y="88"/>
                  </a:cubicBezTo>
                  <a:cubicBezTo>
                    <a:pt x="393" y="82"/>
                    <a:pt x="393" y="82"/>
                    <a:pt x="393" y="82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395" y="78"/>
                    <a:pt x="395" y="78"/>
                    <a:pt x="395" y="78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6" y="75"/>
                    <a:pt x="395" y="74"/>
                    <a:pt x="394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5" y="71"/>
                    <a:pt x="385" y="71"/>
                    <a:pt x="385" y="71"/>
                  </a:cubicBezTo>
                  <a:cubicBezTo>
                    <a:pt x="385" y="71"/>
                    <a:pt x="384" y="71"/>
                    <a:pt x="384" y="71"/>
                  </a:cubicBezTo>
                  <a:cubicBezTo>
                    <a:pt x="384" y="71"/>
                    <a:pt x="384" y="71"/>
                    <a:pt x="383" y="71"/>
                  </a:cubicBezTo>
                  <a:cubicBezTo>
                    <a:pt x="380" y="74"/>
                    <a:pt x="380" y="74"/>
                    <a:pt x="380" y="74"/>
                  </a:cubicBezTo>
                  <a:cubicBezTo>
                    <a:pt x="380" y="74"/>
                    <a:pt x="380" y="74"/>
                    <a:pt x="380" y="74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65" y="83"/>
                    <a:pt x="365" y="83"/>
                    <a:pt x="365" y="83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55" y="86"/>
                    <a:pt x="355" y="86"/>
                    <a:pt x="355" y="86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1" y="83"/>
                    <a:pt x="341" y="83"/>
                    <a:pt x="341" y="83"/>
                  </a:cubicBezTo>
                  <a:cubicBezTo>
                    <a:pt x="341" y="83"/>
                    <a:pt x="341" y="83"/>
                    <a:pt x="341" y="83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5" y="76"/>
                    <a:pt x="324" y="76"/>
                    <a:pt x="324" y="76"/>
                  </a:cubicBezTo>
                  <a:cubicBezTo>
                    <a:pt x="324" y="76"/>
                    <a:pt x="323" y="76"/>
                    <a:pt x="323" y="76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6" y="79"/>
                    <a:pt x="315" y="80"/>
                    <a:pt x="315" y="80"/>
                  </a:cubicBezTo>
                  <a:cubicBezTo>
                    <a:pt x="315" y="85"/>
                    <a:pt x="315" y="85"/>
                    <a:pt x="315" y="85"/>
                  </a:cubicBezTo>
                  <a:cubicBezTo>
                    <a:pt x="315" y="86"/>
                    <a:pt x="315" y="86"/>
                    <a:pt x="315" y="87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19" y="90"/>
                    <a:pt x="320" y="91"/>
                    <a:pt x="320" y="91"/>
                  </a:cubicBezTo>
                  <a:cubicBezTo>
                    <a:pt x="325" y="91"/>
                    <a:pt x="325" y="91"/>
                    <a:pt x="325" y="91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32" y="97"/>
                    <a:pt x="332" y="97"/>
                    <a:pt x="332" y="97"/>
                  </a:cubicBezTo>
                  <a:cubicBezTo>
                    <a:pt x="332" y="97"/>
                    <a:pt x="333" y="97"/>
                    <a:pt x="333" y="97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346" y="99"/>
                    <a:pt x="346" y="99"/>
                    <a:pt x="346" y="99"/>
                  </a:cubicBezTo>
                  <a:cubicBezTo>
                    <a:pt x="346" y="99"/>
                    <a:pt x="347" y="100"/>
                    <a:pt x="347" y="100"/>
                  </a:cubicBezTo>
                  <a:cubicBezTo>
                    <a:pt x="348" y="100"/>
                    <a:pt x="348" y="99"/>
                    <a:pt x="348" y="99"/>
                  </a:cubicBezTo>
                  <a:cubicBezTo>
                    <a:pt x="355" y="97"/>
                    <a:pt x="355" y="97"/>
                    <a:pt x="355" y="97"/>
                  </a:cubicBezTo>
                  <a:cubicBezTo>
                    <a:pt x="355" y="97"/>
                    <a:pt x="355" y="97"/>
                    <a:pt x="355" y="97"/>
                  </a:cubicBezTo>
                  <a:cubicBezTo>
                    <a:pt x="361" y="95"/>
                    <a:pt x="361" y="95"/>
                    <a:pt x="361" y="95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74" y="94"/>
                    <a:pt x="374" y="94"/>
                    <a:pt x="374" y="94"/>
                  </a:cubicBezTo>
                  <a:cubicBezTo>
                    <a:pt x="374" y="97"/>
                    <a:pt x="374" y="97"/>
                    <a:pt x="374" y="97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3" y="105"/>
                    <a:pt x="373" y="105"/>
                    <a:pt x="373" y="105"/>
                  </a:cubicBezTo>
                  <a:cubicBezTo>
                    <a:pt x="371" y="108"/>
                    <a:pt x="371" y="108"/>
                    <a:pt x="371" y="108"/>
                  </a:cubicBezTo>
                  <a:cubicBezTo>
                    <a:pt x="362" y="114"/>
                    <a:pt x="362" y="114"/>
                    <a:pt x="362" y="114"/>
                  </a:cubicBezTo>
                  <a:cubicBezTo>
                    <a:pt x="362" y="114"/>
                    <a:pt x="361" y="115"/>
                    <a:pt x="362" y="116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60" y="128"/>
                    <a:pt x="360" y="128"/>
                    <a:pt x="360" y="128"/>
                  </a:cubicBezTo>
                  <a:cubicBezTo>
                    <a:pt x="355" y="128"/>
                    <a:pt x="355" y="128"/>
                    <a:pt x="355" y="128"/>
                  </a:cubicBezTo>
                  <a:cubicBezTo>
                    <a:pt x="355" y="128"/>
                    <a:pt x="355" y="128"/>
                    <a:pt x="355" y="128"/>
                  </a:cubicBezTo>
                  <a:cubicBezTo>
                    <a:pt x="352" y="129"/>
                    <a:pt x="352" y="129"/>
                    <a:pt x="352" y="129"/>
                  </a:cubicBezTo>
                  <a:cubicBezTo>
                    <a:pt x="350" y="127"/>
                    <a:pt x="350" y="127"/>
                    <a:pt x="350" y="127"/>
                  </a:cubicBezTo>
                  <a:cubicBezTo>
                    <a:pt x="349" y="122"/>
                    <a:pt x="349" y="122"/>
                    <a:pt x="349" y="122"/>
                  </a:cubicBezTo>
                  <a:cubicBezTo>
                    <a:pt x="349" y="122"/>
                    <a:pt x="349" y="121"/>
                    <a:pt x="349" y="121"/>
                  </a:cubicBezTo>
                  <a:cubicBezTo>
                    <a:pt x="345" y="118"/>
                    <a:pt x="345" y="118"/>
                    <a:pt x="345" y="118"/>
                  </a:cubicBezTo>
                  <a:cubicBezTo>
                    <a:pt x="345" y="118"/>
                    <a:pt x="344" y="118"/>
                    <a:pt x="344" y="118"/>
                  </a:cubicBezTo>
                  <a:cubicBezTo>
                    <a:pt x="343" y="118"/>
                    <a:pt x="343" y="118"/>
                    <a:pt x="343" y="118"/>
                  </a:cubicBezTo>
                  <a:cubicBezTo>
                    <a:pt x="338" y="119"/>
                    <a:pt x="338" y="119"/>
                    <a:pt x="338" y="119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1" y="117"/>
                    <a:pt x="331" y="117"/>
                    <a:pt x="331" y="117"/>
                  </a:cubicBezTo>
                  <a:cubicBezTo>
                    <a:pt x="327" y="114"/>
                    <a:pt x="327" y="114"/>
                    <a:pt x="327" y="114"/>
                  </a:cubicBezTo>
                  <a:cubicBezTo>
                    <a:pt x="323" y="109"/>
                    <a:pt x="323" y="109"/>
                    <a:pt x="323" y="109"/>
                  </a:cubicBezTo>
                  <a:cubicBezTo>
                    <a:pt x="323" y="109"/>
                    <a:pt x="323" y="109"/>
                    <a:pt x="323" y="109"/>
                  </a:cubicBezTo>
                  <a:cubicBezTo>
                    <a:pt x="319" y="105"/>
                    <a:pt x="319" y="105"/>
                    <a:pt x="319" y="105"/>
                  </a:cubicBezTo>
                  <a:cubicBezTo>
                    <a:pt x="319" y="105"/>
                    <a:pt x="318" y="105"/>
                    <a:pt x="318" y="105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08" y="108"/>
                    <a:pt x="308" y="108"/>
                    <a:pt x="308" y="108"/>
                  </a:cubicBezTo>
                  <a:cubicBezTo>
                    <a:pt x="307" y="109"/>
                    <a:pt x="307" y="110"/>
                    <a:pt x="307" y="110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4"/>
                    <a:pt x="309" y="114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6" y="120"/>
                    <a:pt x="316" y="120"/>
                    <a:pt x="316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3" y="127"/>
                    <a:pt x="313" y="127"/>
                    <a:pt x="313" y="127"/>
                  </a:cubicBezTo>
                  <a:cubicBezTo>
                    <a:pt x="312" y="127"/>
                    <a:pt x="312" y="128"/>
                    <a:pt x="312" y="129"/>
                  </a:cubicBezTo>
                  <a:cubicBezTo>
                    <a:pt x="313" y="132"/>
                    <a:pt x="313" y="132"/>
                    <a:pt x="313" y="132"/>
                  </a:cubicBezTo>
                  <a:cubicBezTo>
                    <a:pt x="314" y="133"/>
                    <a:pt x="314" y="133"/>
                    <a:pt x="315" y="133"/>
                  </a:cubicBezTo>
                  <a:cubicBezTo>
                    <a:pt x="318" y="134"/>
                    <a:pt x="318" y="134"/>
                    <a:pt x="318" y="134"/>
                  </a:cubicBezTo>
                  <a:cubicBezTo>
                    <a:pt x="318" y="134"/>
                    <a:pt x="318" y="134"/>
                    <a:pt x="318" y="134"/>
                  </a:cubicBezTo>
                  <a:cubicBezTo>
                    <a:pt x="326" y="134"/>
                    <a:pt x="326" y="134"/>
                    <a:pt x="326" y="134"/>
                  </a:cubicBezTo>
                  <a:cubicBezTo>
                    <a:pt x="330" y="134"/>
                    <a:pt x="330" y="134"/>
                    <a:pt x="330" y="134"/>
                  </a:cubicBezTo>
                  <a:cubicBezTo>
                    <a:pt x="337" y="136"/>
                    <a:pt x="337" y="136"/>
                    <a:pt x="337" y="136"/>
                  </a:cubicBezTo>
                  <a:cubicBezTo>
                    <a:pt x="340" y="138"/>
                    <a:pt x="340" y="138"/>
                    <a:pt x="340" y="138"/>
                  </a:cubicBezTo>
                  <a:cubicBezTo>
                    <a:pt x="341" y="140"/>
                    <a:pt x="341" y="140"/>
                    <a:pt x="341" y="140"/>
                  </a:cubicBezTo>
                  <a:cubicBezTo>
                    <a:pt x="340" y="143"/>
                    <a:pt x="340" y="143"/>
                    <a:pt x="340" y="143"/>
                  </a:cubicBezTo>
                  <a:cubicBezTo>
                    <a:pt x="338" y="143"/>
                    <a:pt x="338" y="143"/>
                    <a:pt x="338" y="143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4" y="141"/>
                    <a:pt x="334" y="141"/>
                    <a:pt x="334" y="141"/>
                  </a:cubicBezTo>
                  <a:cubicBezTo>
                    <a:pt x="334" y="141"/>
                    <a:pt x="333" y="141"/>
                    <a:pt x="333" y="141"/>
                  </a:cubicBezTo>
                  <a:cubicBezTo>
                    <a:pt x="332" y="141"/>
                    <a:pt x="332" y="141"/>
                    <a:pt x="331" y="141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2" y="146"/>
                    <a:pt x="322" y="146"/>
                    <a:pt x="322" y="146"/>
                  </a:cubicBezTo>
                  <a:cubicBezTo>
                    <a:pt x="317" y="145"/>
                    <a:pt x="317" y="145"/>
                    <a:pt x="317" y="145"/>
                  </a:cubicBezTo>
                  <a:cubicBezTo>
                    <a:pt x="317" y="145"/>
                    <a:pt x="317" y="145"/>
                    <a:pt x="317" y="145"/>
                  </a:cubicBezTo>
                  <a:cubicBezTo>
                    <a:pt x="311" y="144"/>
                    <a:pt x="311" y="144"/>
                    <a:pt x="311" y="144"/>
                  </a:cubicBezTo>
                  <a:cubicBezTo>
                    <a:pt x="311" y="143"/>
                    <a:pt x="311" y="143"/>
                    <a:pt x="311" y="143"/>
                  </a:cubicBezTo>
                  <a:cubicBezTo>
                    <a:pt x="310" y="143"/>
                    <a:pt x="310" y="144"/>
                    <a:pt x="309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3" y="156"/>
                    <a:pt x="303" y="156"/>
                    <a:pt x="303" y="157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2"/>
                    <a:pt x="306" y="162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17" y="167"/>
                    <a:pt x="317" y="167"/>
                    <a:pt x="317" y="167"/>
                  </a:cubicBezTo>
                  <a:cubicBezTo>
                    <a:pt x="317" y="167"/>
                    <a:pt x="317" y="167"/>
                    <a:pt x="318" y="167"/>
                  </a:cubicBezTo>
                  <a:cubicBezTo>
                    <a:pt x="318" y="167"/>
                    <a:pt x="318" y="167"/>
                    <a:pt x="318" y="167"/>
                  </a:cubicBezTo>
                  <a:cubicBezTo>
                    <a:pt x="324" y="165"/>
                    <a:pt x="324" y="165"/>
                    <a:pt x="324" y="165"/>
                  </a:cubicBezTo>
                  <a:cubicBezTo>
                    <a:pt x="324" y="164"/>
                    <a:pt x="324" y="164"/>
                    <a:pt x="324" y="164"/>
                  </a:cubicBezTo>
                  <a:cubicBezTo>
                    <a:pt x="327" y="162"/>
                    <a:pt x="327" y="162"/>
                    <a:pt x="327" y="162"/>
                  </a:cubicBezTo>
                  <a:cubicBezTo>
                    <a:pt x="328" y="161"/>
                    <a:pt x="328" y="161"/>
                    <a:pt x="328" y="161"/>
                  </a:cubicBezTo>
                  <a:cubicBezTo>
                    <a:pt x="331" y="163"/>
                    <a:pt x="331" y="163"/>
                    <a:pt x="331" y="163"/>
                  </a:cubicBezTo>
                  <a:cubicBezTo>
                    <a:pt x="331" y="163"/>
                    <a:pt x="331" y="163"/>
                    <a:pt x="331" y="163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32" y="164"/>
                    <a:pt x="332" y="164"/>
                    <a:pt x="332" y="164"/>
                  </a:cubicBezTo>
                  <a:cubicBezTo>
                    <a:pt x="331" y="166"/>
                    <a:pt x="331" y="166"/>
                    <a:pt x="331" y="166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329" y="168"/>
                    <a:pt x="328" y="168"/>
                    <a:pt x="328" y="169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27" y="172"/>
                    <a:pt x="328" y="173"/>
                    <a:pt x="328" y="173"/>
                  </a:cubicBezTo>
                  <a:cubicBezTo>
                    <a:pt x="330" y="175"/>
                    <a:pt x="330" y="175"/>
                    <a:pt x="330" y="175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33" y="178"/>
                    <a:pt x="333" y="178"/>
                    <a:pt x="333" y="178"/>
                  </a:cubicBezTo>
                  <a:cubicBezTo>
                    <a:pt x="336" y="180"/>
                    <a:pt x="336" y="180"/>
                    <a:pt x="336" y="180"/>
                  </a:cubicBezTo>
                  <a:cubicBezTo>
                    <a:pt x="337" y="181"/>
                    <a:pt x="337" y="181"/>
                    <a:pt x="337" y="181"/>
                  </a:cubicBezTo>
                  <a:cubicBezTo>
                    <a:pt x="337" y="182"/>
                    <a:pt x="337" y="182"/>
                    <a:pt x="337" y="182"/>
                  </a:cubicBezTo>
                  <a:cubicBezTo>
                    <a:pt x="334" y="186"/>
                    <a:pt x="334" y="186"/>
                    <a:pt x="334" y="186"/>
                  </a:cubicBezTo>
                  <a:cubicBezTo>
                    <a:pt x="334" y="186"/>
                    <a:pt x="334" y="186"/>
                    <a:pt x="334" y="186"/>
                  </a:cubicBezTo>
                  <a:cubicBezTo>
                    <a:pt x="333" y="191"/>
                    <a:pt x="333" y="191"/>
                    <a:pt x="333" y="191"/>
                  </a:cubicBezTo>
                  <a:cubicBezTo>
                    <a:pt x="331" y="193"/>
                    <a:pt x="331" y="193"/>
                    <a:pt x="331" y="193"/>
                  </a:cubicBezTo>
                  <a:cubicBezTo>
                    <a:pt x="330" y="194"/>
                    <a:pt x="330" y="195"/>
                    <a:pt x="330" y="195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31" y="198"/>
                    <a:pt x="331" y="198"/>
                    <a:pt x="331" y="198"/>
                  </a:cubicBezTo>
                  <a:cubicBezTo>
                    <a:pt x="332" y="201"/>
                    <a:pt x="332" y="201"/>
                    <a:pt x="332" y="201"/>
                  </a:cubicBezTo>
                  <a:cubicBezTo>
                    <a:pt x="332" y="202"/>
                    <a:pt x="332" y="202"/>
                    <a:pt x="332" y="202"/>
                  </a:cubicBezTo>
                  <a:cubicBezTo>
                    <a:pt x="331" y="203"/>
                    <a:pt x="331" y="203"/>
                    <a:pt x="331" y="203"/>
                  </a:cubicBezTo>
                  <a:cubicBezTo>
                    <a:pt x="331" y="204"/>
                    <a:pt x="331" y="204"/>
                    <a:pt x="331" y="204"/>
                  </a:cubicBezTo>
                  <a:cubicBezTo>
                    <a:pt x="330" y="207"/>
                    <a:pt x="330" y="207"/>
                    <a:pt x="330" y="207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7" y="214"/>
                    <a:pt x="327" y="214"/>
                    <a:pt x="327" y="214"/>
                  </a:cubicBezTo>
                  <a:cubicBezTo>
                    <a:pt x="324" y="214"/>
                    <a:pt x="324" y="214"/>
                    <a:pt x="324" y="214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20" y="214"/>
                    <a:pt x="319" y="214"/>
                    <a:pt x="319" y="215"/>
                  </a:cubicBezTo>
                  <a:cubicBezTo>
                    <a:pt x="317" y="217"/>
                    <a:pt x="317" y="217"/>
                    <a:pt x="317" y="217"/>
                  </a:cubicBezTo>
                  <a:cubicBezTo>
                    <a:pt x="314" y="220"/>
                    <a:pt x="314" y="220"/>
                    <a:pt x="314" y="220"/>
                  </a:cubicBezTo>
                  <a:cubicBezTo>
                    <a:pt x="311" y="220"/>
                    <a:pt x="311" y="220"/>
                    <a:pt x="311" y="220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0" y="218"/>
                    <a:pt x="300" y="218"/>
                    <a:pt x="300" y="21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88" y="212"/>
                    <a:pt x="288" y="212"/>
                    <a:pt x="288" y="212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09"/>
                    <a:pt x="285" y="209"/>
                    <a:pt x="285" y="209"/>
                  </a:cubicBezTo>
                  <a:cubicBezTo>
                    <a:pt x="281" y="206"/>
                    <a:pt x="281" y="206"/>
                    <a:pt x="281" y="206"/>
                  </a:cubicBezTo>
                  <a:cubicBezTo>
                    <a:pt x="280" y="206"/>
                    <a:pt x="280" y="206"/>
                    <a:pt x="279" y="206"/>
                  </a:cubicBezTo>
                  <a:cubicBezTo>
                    <a:pt x="279" y="206"/>
                    <a:pt x="279" y="206"/>
                    <a:pt x="279" y="206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9"/>
                    <a:pt x="255" y="209"/>
                  </a:cubicBezTo>
                  <a:cubicBezTo>
                    <a:pt x="255" y="210"/>
                    <a:pt x="255" y="210"/>
                    <a:pt x="255" y="21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56" y="214"/>
                    <a:pt x="256" y="214"/>
                    <a:pt x="256" y="214"/>
                  </a:cubicBezTo>
                  <a:cubicBezTo>
                    <a:pt x="256" y="219"/>
                    <a:pt x="256" y="219"/>
                    <a:pt x="256" y="219"/>
                  </a:cubicBezTo>
                  <a:cubicBezTo>
                    <a:pt x="256" y="219"/>
                    <a:pt x="256" y="220"/>
                    <a:pt x="257" y="220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59" y="222"/>
                    <a:pt x="260" y="222"/>
                    <a:pt x="260" y="222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7" y="222"/>
                    <a:pt x="267" y="222"/>
                    <a:pt x="267" y="222"/>
                  </a:cubicBezTo>
                  <a:cubicBezTo>
                    <a:pt x="271" y="222"/>
                    <a:pt x="271" y="222"/>
                    <a:pt x="271" y="222"/>
                  </a:cubicBezTo>
                  <a:cubicBezTo>
                    <a:pt x="277" y="223"/>
                    <a:pt x="277" y="223"/>
                    <a:pt x="277" y="223"/>
                  </a:cubicBezTo>
                  <a:cubicBezTo>
                    <a:pt x="281" y="225"/>
                    <a:pt x="281" y="225"/>
                    <a:pt x="281" y="225"/>
                  </a:cubicBezTo>
                  <a:cubicBezTo>
                    <a:pt x="285" y="229"/>
                    <a:pt x="285" y="229"/>
                    <a:pt x="285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91" y="232"/>
                    <a:pt x="291" y="232"/>
                    <a:pt x="291" y="232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14" y="235"/>
                    <a:pt x="314" y="235"/>
                    <a:pt x="314" y="235"/>
                  </a:cubicBezTo>
                  <a:cubicBezTo>
                    <a:pt x="314" y="235"/>
                    <a:pt x="314" y="235"/>
                    <a:pt x="314" y="235"/>
                  </a:cubicBezTo>
                  <a:cubicBezTo>
                    <a:pt x="322" y="236"/>
                    <a:pt x="322" y="236"/>
                    <a:pt x="322" y="236"/>
                  </a:cubicBezTo>
                  <a:cubicBezTo>
                    <a:pt x="329" y="236"/>
                    <a:pt x="329" y="236"/>
                    <a:pt x="329" y="236"/>
                  </a:cubicBezTo>
                  <a:cubicBezTo>
                    <a:pt x="329" y="236"/>
                    <a:pt x="329" y="236"/>
                    <a:pt x="329" y="236"/>
                  </a:cubicBezTo>
                  <a:cubicBezTo>
                    <a:pt x="334" y="235"/>
                    <a:pt x="334" y="235"/>
                    <a:pt x="334" y="235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8" y="239"/>
                    <a:pt x="338" y="239"/>
                    <a:pt x="338" y="239"/>
                  </a:cubicBezTo>
                  <a:cubicBezTo>
                    <a:pt x="336" y="241"/>
                    <a:pt x="336" y="241"/>
                    <a:pt x="336" y="241"/>
                  </a:cubicBezTo>
                  <a:cubicBezTo>
                    <a:pt x="333" y="242"/>
                    <a:pt x="333" y="242"/>
                    <a:pt x="333" y="242"/>
                  </a:cubicBezTo>
                  <a:cubicBezTo>
                    <a:pt x="333" y="242"/>
                    <a:pt x="333" y="242"/>
                    <a:pt x="333" y="242"/>
                  </a:cubicBezTo>
                  <a:cubicBezTo>
                    <a:pt x="329" y="244"/>
                    <a:pt x="329" y="244"/>
                    <a:pt x="329" y="244"/>
                  </a:cubicBezTo>
                  <a:cubicBezTo>
                    <a:pt x="329" y="244"/>
                    <a:pt x="329" y="244"/>
                    <a:pt x="329" y="244"/>
                  </a:cubicBezTo>
                  <a:cubicBezTo>
                    <a:pt x="324" y="248"/>
                    <a:pt x="324" y="248"/>
                    <a:pt x="324" y="248"/>
                  </a:cubicBezTo>
                  <a:cubicBezTo>
                    <a:pt x="323" y="249"/>
                    <a:pt x="323" y="249"/>
                    <a:pt x="323" y="249"/>
                  </a:cubicBezTo>
                  <a:cubicBezTo>
                    <a:pt x="320" y="253"/>
                    <a:pt x="320" y="253"/>
                    <a:pt x="320" y="253"/>
                  </a:cubicBezTo>
                  <a:cubicBezTo>
                    <a:pt x="320" y="253"/>
                    <a:pt x="320" y="253"/>
                    <a:pt x="320" y="253"/>
                  </a:cubicBezTo>
                  <a:cubicBezTo>
                    <a:pt x="316" y="260"/>
                    <a:pt x="316" y="260"/>
                    <a:pt x="316" y="260"/>
                  </a:cubicBezTo>
                  <a:cubicBezTo>
                    <a:pt x="310" y="270"/>
                    <a:pt x="310" y="270"/>
                    <a:pt x="310" y="270"/>
                  </a:cubicBezTo>
                  <a:cubicBezTo>
                    <a:pt x="310" y="270"/>
                    <a:pt x="310" y="270"/>
                    <a:pt x="310" y="270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4" y="285"/>
                    <a:pt x="304" y="285"/>
                    <a:pt x="304" y="285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5" y="293"/>
                    <a:pt x="305" y="293"/>
                    <a:pt x="305" y="293"/>
                  </a:cubicBezTo>
                  <a:cubicBezTo>
                    <a:pt x="305" y="293"/>
                    <a:pt x="305" y="293"/>
                    <a:pt x="305" y="293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4" y="299"/>
                    <a:pt x="304" y="299"/>
                    <a:pt x="304" y="299"/>
                  </a:cubicBezTo>
                  <a:cubicBezTo>
                    <a:pt x="301" y="300"/>
                    <a:pt x="301" y="300"/>
                    <a:pt x="301" y="300"/>
                  </a:cubicBezTo>
                  <a:cubicBezTo>
                    <a:pt x="298" y="300"/>
                    <a:pt x="298" y="300"/>
                    <a:pt x="298" y="300"/>
                  </a:cubicBezTo>
                  <a:cubicBezTo>
                    <a:pt x="293" y="300"/>
                    <a:pt x="293" y="300"/>
                    <a:pt x="293" y="300"/>
                  </a:cubicBezTo>
                  <a:cubicBezTo>
                    <a:pt x="293" y="300"/>
                    <a:pt x="293" y="300"/>
                    <a:pt x="293" y="300"/>
                  </a:cubicBezTo>
                  <a:cubicBezTo>
                    <a:pt x="289" y="300"/>
                    <a:pt x="289" y="300"/>
                    <a:pt x="289" y="300"/>
                  </a:cubicBezTo>
                  <a:cubicBezTo>
                    <a:pt x="289" y="300"/>
                    <a:pt x="289" y="300"/>
                    <a:pt x="289" y="300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6" y="301"/>
                    <a:pt x="285" y="302"/>
                    <a:pt x="285" y="302"/>
                  </a:cubicBezTo>
                  <a:cubicBezTo>
                    <a:pt x="284" y="307"/>
                    <a:pt x="284" y="307"/>
                    <a:pt x="284" y="307"/>
                  </a:cubicBezTo>
                  <a:cubicBezTo>
                    <a:pt x="284" y="307"/>
                    <a:pt x="284" y="308"/>
                    <a:pt x="284" y="308"/>
                  </a:cubicBezTo>
                  <a:cubicBezTo>
                    <a:pt x="285" y="310"/>
                    <a:pt x="285" y="310"/>
                    <a:pt x="285" y="310"/>
                  </a:cubicBezTo>
                  <a:cubicBezTo>
                    <a:pt x="286" y="310"/>
                    <a:pt x="286" y="311"/>
                    <a:pt x="286" y="311"/>
                  </a:cubicBezTo>
                  <a:cubicBezTo>
                    <a:pt x="289" y="311"/>
                    <a:pt x="289" y="311"/>
                    <a:pt x="289" y="311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8" y="312"/>
                    <a:pt x="298" y="312"/>
                    <a:pt x="298" y="312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303" y="311"/>
                    <a:pt x="303" y="311"/>
                    <a:pt x="303" y="311"/>
                  </a:cubicBezTo>
                  <a:cubicBezTo>
                    <a:pt x="308" y="312"/>
                    <a:pt x="308" y="312"/>
                    <a:pt x="308" y="312"/>
                  </a:cubicBezTo>
                  <a:cubicBezTo>
                    <a:pt x="311" y="313"/>
                    <a:pt x="311" y="313"/>
                    <a:pt x="311" y="313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12" y="316"/>
                    <a:pt x="312" y="316"/>
                    <a:pt x="312" y="316"/>
                  </a:cubicBezTo>
                  <a:cubicBezTo>
                    <a:pt x="307" y="318"/>
                    <a:pt x="307" y="318"/>
                    <a:pt x="307" y="318"/>
                  </a:cubicBezTo>
                  <a:cubicBezTo>
                    <a:pt x="303" y="319"/>
                    <a:pt x="303" y="319"/>
                    <a:pt x="303" y="319"/>
                  </a:cubicBezTo>
                  <a:cubicBezTo>
                    <a:pt x="302" y="319"/>
                    <a:pt x="302" y="319"/>
                    <a:pt x="302" y="319"/>
                  </a:cubicBezTo>
                  <a:cubicBezTo>
                    <a:pt x="299" y="321"/>
                    <a:pt x="299" y="321"/>
                    <a:pt x="299" y="321"/>
                  </a:cubicBezTo>
                  <a:cubicBezTo>
                    <a:pt x="299" y="322"/>
                    <a:pt x="299" y="322"/>
                    <a:pt x="299" y="322"/>
                  </a:cubicBezTo>
                  <a:cubicBezTo>
                    <a:pt x="297" y="326"/>
                    <a:pt x="297" y="326"/>
                    <a:pt x="297" y="326"/>
                  </a:cubicBezTo>
                  <a:cubicBezTo>
                    <a:pt x="297" y="327"/>
                    <a:pt x="297" y="327"/>
                    <a:pt x="297" y="327"/>
                  </a:cubicBezTo>
                  <a:cubicBezTo>
                    <a:pt x="296" y="331"/>
                    <a:pt x="296" y="331"/>
                    <a:pt x="296" y="331"/>
                  </a:cubicBezTo>
                  <a:cubicBezTo>
                    <a:pt x="293" y="339"/>
                    <a:pt x="293" y="339"/>
                    <a:pt x="293" y="339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285" y="346"/>
                    <a:pt x="285" y="346"/>
                    <a:pt x="285" y="346"/>
                  </a:cubicBezTo>
                  <a:cubicBezTo>
                    <a:pt x="278" y="348"/>
                    <a:pt x="278" y="348"/>
                    <a:pt x="278" y="348"/>
                  </a:cubicBezTo>
                  <a:cubicBezTo>
                    <a:pt x="278" y="348"/>
                    <a:pt x="278" y="348"/>
                    <a:pt x="278" y="348"/>
                  </a:cubicBezTo>
                  <a:cubicBezTo>
                    <a:pt x="273" y="351"/>
                    <a:pt x="273" y="351"/>
                    <a:pt x="273" y="351"/>
                  </a:cubicBezTo>
                  <a:cubicBezTo>
                    <a:pt x="272" y="351"/>
                    <a:pt x="272" y="352"/>
                    <a:pt x="272" y="352"/>
                  </a:cubicBezTo>
                  <a:cubicBezTo>
                    <a:pt x="272" y="356"/>
                    <a:pt x="272" y="356"/>
                    <a:pt x="272" y="356"/>
                  </a:cubicBezTo>
                  <a:cubicBezTo>
                    <a:pt x="272" y="357"/>
                    <a:pt x="273" y="358"/>
                    <a:pt x="273" y="358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7" y="359"/>
                    <a:pt x="277" y="359"/>
                    <a:pt x="277" y="359"/>
                  </a:cubicBezTo>
                  <a:cubicBezTo>
                    <a:pt x="282" y="359"/>
                    <a:pt x="282" y="359"/>
                    <a:pt x="282" y="359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1" y="363"/>
                    <a:pt x="281" y="363"/>
                    <a:pt x="281" y="363"/>
                  </a:cubicBezTo>
                  <a:cubicBezTo>
                    <a:pt x="281" y="363"/>
                    <a:pt x="281" y="363"/>
                    <a:pt x="281" y="363"/>
                  </a:cubicBezTo>
                  <a:cubicBezTo>
                    <a:pt x="272" y="366"/>
                    <a:pt x="272" y="366"/>
                    <a:pt x="272" y="366"/>
                  </a:cubicBezTo>
                  <a:cubicBezTo>
                    <a:pt x="271" y="367"/>
                    <a:pt x="271" y="367"/>
                    <a:pt x="271" y="368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8" y="377"/>
                    <a:pt x="268" y="377"/>
                    <a:pt x="268" y="377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6" y="390"/>
                    <a:pt x="266" y="390"/>
                    <a:pt x="266" y="390"/>
                  </a:cubicBezTo>
                  <a:cubicBezTo>
                    <a:pt x="261" y="394"/>
                    <a:pt x="261" y="394"/>
                    <a:pt x="261" y="394"/>
                  </a:cubicBezTo>
                  <a:cubicBezTo>
                    <a:pt x="261" y="394"/>
                    <a:pt x="261" y="394"/>
                    <a:pt x="261" y="394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3" y="402"/>
                    <a:pt x="253" y="402"/>
                    <a:pt x="253" y="402"/>
                  </a:cubicBezTo>
                  <a:cubicBezTo>
                    <a:pt x="253" y="402"/>
                    <a:pt x="252" y="403"/>
                    <a:pt x="253" y="404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60" y="417"/>
                    <a:pt x="260" y="417"/>
                    <a:pt x="260" y="417"/>
                  </a:cubicBezTo>
                  <a:cubicBezTo>
                    <a:pt x="260" y="418"/>
                    <a:pt x="260" y="418"/>
                    <a:pt x="260" y="418"/>
                  </a:cubicBezTo>
                  <a:cubicBezTo>
                    <a:pt x="258" y="419"/>
                    <a:pt x="258" y="419"/>
                    <a:pt x="258" y="419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5" y="426"/>
                    <a:pt x="255" y="426"/>
                    <a:pt x="255" y="426"/>
                  </a:cubicBezTo>
                  <a:cubicBezTo>
                    <a:pt x="253" y="427"/>
                    <a:pt x="253" y="427"/>
                    <a:pt x="253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51" y="433"/>
                    <a:pt x="251" y="433"/>
                    <a:pt x="251" y="433"/>
                  </a:cubicBezTo>
                  <a:cubicBezTo>
                    <a:pt x="251" y="433"/>
                    <a:pt x="251" y="433"/>
                    <a:pt x="251" y="433"/>
                  </a:cubicBezTo>
                  <a:cubicBezTo>
                    <a:pt x="251" y="435"/>
                    <a:pt x="251" y="435"/>
                    <a:pt x="251" y="435"/>
                  </a:cubicBezTo>
                  <a:cubicBezTo>
                    <a:pt x="250" y="438"/>
                    <a:pt x="250" y="438"/>
                    <a:pt x="250" y="438"/>
                  </a:cubicBezTo>
                  <a:cubicBezTo>
                    <a:pt x="250" y="439"/>
                    <a:pt x="250" y="439"/>
                    <a:pt x="250" y="439"/>
                  </a:cubicBezTo>
                  <a:cubicBezTo>
                    <a:pt x="250" y="444"/>
                    <a:pt x="250" y="444"/>
                    <a:pt x="250" y="444"/>
                  </a:cubicBezTo>
                  <a:cubicBezTo>
                    <a:pt x="249" y="449"/>
                    <a:pt x="249" y="449"/>
                    <a:pt x="249" y="449"/>
                  </a:cubicBezTo>
                  <a:cubicBezTo>
                    <a:pt x="249" y="450"/>
                    <a:pt x="249" y="450"/>
                    <a:pt x="249" y="450"/>
                  </a:cubicBezTo>
                  <a:cubicBezTo>
                    <a:pt x="251" y="456"/>
                    <a:pt x="251" y="456"/>
                    <a:pt x="251" y="456"/>
                  </a:cubicBezTo>
                  <a:cubicBezTo>
                    <a:pt x="251" y="456"/>
                    <a:pt x="251" y="457"/>
                    <a:pt x="252" y="457"/>
                  </a:cubicBezTo>
                  <a:cubicBezTo>
                    <a:pt x="256" y="458"/>
                    <a:pt x="256" y="458"/>
                    <a:pt x="256" y="458"/>
                  </a:cubicBezTo>
                  <a:cubicBezTo>
                    <a:pt x="256" y="458"/>
                    <a:pt x="256" y="458"/>
                    <a:pt x="256" y="458"/>
                  </a:cubicBezTo>
                  <a:cubicBezTo>
                    <a:pt x="261" y="459"/>
                    <a:pt x="261" y="459"/>
                    <a:pt x="261" y="459"/>
                  </a:cubicBezTo>
                  <a:cubicBezTo>
                    <a:pt x="261" y="459"/>
                    <a:pt x="261" y="459"/>
                    <a:pt x="261" y="459"/>
                  </a:cubicBezTo>
                  <a:cubicBezTo>
                    <a:pt x="270" y="460"/>
                    <a:pt x="270" y="460"/>
                    <a:pt x="270" y="460"/>
                  </a:cubicBezTo>
                  <a:cubicBezTo>
                    <a:pt x="276" y="461"/>
                    <a:pt x="276" y="461"/>
                    <a:pt x="276" y="461"/>
                  </a:cubicBezTo>
                  <a:cubicBezTo>
                    <a:pt x="276" y="462"/>
                    <a:pt x="276" y="462"/>
                    <a:pt x="276" y="462"/>
                  </a:cubicBezTo>
                  <a:cubicBezTo>
                    <a:pt x="276" y="464"/>
                    <a:pt x="276" y="464"/>
                    <a:pt x="276" y="464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275" y="471"/>
                    <a:pt x="275" y="472"/>
                  </a:cubicBezTo>
                  <a:cubicBezTo>
                    <a:pt x="276" y="475"/>
                    <a:pt x="276" y="475"/>
                    <a:pt x="276" y="475"/>
                  </a:cubicBezTo>
                  <a:cubicBezTo>
                    <a:pt x="276" y="475"/>
                    <a:pt x="276" y="475"/>
                    <a:pt x="276" y="475"/>
                  </a:cubicBezTo>
                  <a:cubicBezTo>
                    <a:pt x="278" y="477"/>
                    <a:pt x="278" y="477"/>
                    <a:pt x="278" y="477"/>
                  </a:cubicBezTo>
                  <a:cubicBezTo>
                    <a:pt x="278" y="478"/>
                    <a:pt x="278" y="478"/>
                    <a:pt x="278" y="478"/>
                  </a:cubicBezTo>
                  <a:cubicBezTo>
                    <a:pt x="275" y="478"/>
                    <a:pt x="275" y="478"/>
                    <a:pt x="275" y="478"/>
                  </a:cubicBezTo>
                  <a:cubicBezTo>
                    <a:pt x="273" y="478"/>
                    <a:pt x="273" y="478"/>
                    <a:pt x="273" y="478"/>
                  </a:cubicBezTo>
                  <a:cubicBezTo>
                    <a:pt x="270" y="478"/>
                    <a:pt x="270" y="478"/>
                    <a:pt x="270" y="478"/>
                  </a:cubicBezTo>
                  <a:cubicBezTo>
                    <a:pt x="269" y="478"/>
                    <a:pt x="269" y="478"/>
                    <a:pt x="269" y="478"/>
                  </a:cubicBezTo>
                  <a:cubicBezTo>
                    <a:pt x="265" y="478"/>
                    <a:pt x="265" y="478"/>
                    <a:pt x="265" y="478"/>
                  </a:cubicBezTo>
                  <a:cubicBezTo>
                    <a:pt x="265" y="478"/>
                    <a:pt x="265" y="478"/>
                    <a:pt x="265" y="478"/>
                  </a:cubicBezTo>
                  <a:cubicBezTo>
                    <a:pt x="263" y="478"/>
                    <a:pt x="263" y="479"/>
                    <a:pt x="263" y="480"/>
                  </a:cubicBezTo>
                  <a:cubicBezTo>
                    <a:pt x="263" y="482"/>
                    <a:pt x="263" y="482"/>
                    <a:pt x="263" y="482"/>
                  </a:cubicBezTo>
                  <a:cubicBezTo>
                    <a:pt x="262" y="482"/>
                    <a:pt x="263" y="483"/>
                    <a:pt x="263" y="483"/>
                  </a:cubicBezTo>
                  <a:cubicBezTo>
                    <a:pt x="265" y="485"/>
                    <a:pt x="265" y="485"/>
                    <a:pt x="265" y="485"/>
                  </a:cubicBezTo>
                  <a:cubicBezTo>
                    <a:pt x="266" y="487"/>
                    <a:pt x="266" y="487"/>
                    <a:pt x="266" y="487"/>
                  </a:cubicBezTo>
                  <a:cubicBezTo>
                    <a:pt x="266" y="488"/>
                    <a:pt x="266" y="488"/>
                    <a:pt x="267" y="488"/>
                  </a:cubicBezTo>
                  <a:cubicBezTo>
                    <a:pt x="270" y="489"/>
                    <a:pt x="270" y="489"/>
                    <a:pt x="270" y="489"/>
                  </a:cubicBezTo>
                  <a:cubicBezTo>
                    <a:pt x="270" y="489"/>
                    <a:pt x="270" y="489"/>
                    <a:pt x="270" y="489"/>
                  </a:cubicBezTo>
                  <a:cubicBezTo>
                    <a:pt x="273" y="490"/>
                    <a:pt x="273" y="490"/>
                    <a:pt x="273" y="490"/>
                  </a:cubicBezTo>
                  <a:cubicBezTo>
                    <a:pt x="273" y="490"/>
                    <a:pt x="273" y="490"/>
                    <a:pt x="273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2" y="492"/>
                    <a:pt x="282" y="492"/>
                    <a:pt x="282" y="492"/>
                  </a:cubicBezTo>
                  <a:cubicBezTo>
                    <a:pt x="280" y="494"/>
                    <a:pt x="280" y="494"/>
                    <a:pt x="280" y="494"/>
                  </a:cubicBezTo>
                  <a:cubicBezTo>
                    <a:pt x="279" y="495"/>
                    <a:pt x="279" y="495"/>
                    <a:pt x="279" y="495"/>
                  </a:cubicBezTo>
                  <a:cubicBezTo>
                    <a:pt x="278" y="496"/>
                    <a:pt x="278" y="496"/>
                    <a:pt x="278" y="496"/>
                  </a:cubicBezTo>
                  <a:cubicBezTo>
                    <a:pt x="278" y="497"/>
                    <a:pt x="278" y="497"/>
                    <a:pt x="278" y="497"/>
                  </a:cubicBezTo>
                  <a:cubicBezTo>
                    <a:pt x="277" y="497"/>
                    <a:pt x="277" y="497"/>
                    <a:pt x="277" y="497"/>
                  </a:cubicBezTo>
                  <a:cubicBezTo>
                    <a:pt x="175" y="454"/>
                    <a:pt x="175" y="454"/>
                    <a:pt x="175" y="454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6" y="366"/>
                    <a:pt x="175" y="365"/>
                    <a:pt x="174" y="365"/>
                  </a:cubicBezTo>
                  <a:cubicBezTo>
                    <a:pt x="158" y="361"/>
                    <a:pt x="158" y="361"/>
                    <a:pt x="158" y="361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2" y="313"/>
                    <a:pt x="2" y="313"/>
                    <a:pt x="2" y="313"/>
                  </a:cubicBezTo>
                  <a:cubicBezTo>
                    <a:pt x="156" y="365"/>
                    <a:pt x="156" y="365"/>
                    <a:pt x="156" y="365"/>
                  </a:cubicBezTo>
                  <a:cubicBezTo>
                    <a:pt x="157" y="365"/>
                    <a:pt x="157" y="365"/>
                    <a:pt x="157" y="365"/>
                  </a:cubicBezTo>
                  <a:cubicBezTo>
                    <a:pt x="172" y="369"/>
                    <a:pt x="172" y="369"/>
                    <a:pt x="172" y="369"/>
                  </a:cubicBezTo>
                  <a:cubicBezTo>
                    <a:pt x="171" y="455"/>
                    <a:pt x="171" y="455"/>
                    <a:pt x="171" y="455"/>
                  </a:cubicBezTo>
                  <a:cubicBezTo>
                    <a:pt x="171" y="456"/>
                    <a:pt x="171" y="457"/>
                    <a:pt x="172" y="457"/>
                  </a:cubicBezTo>
                  <a:cubicBezTo>
                    <a:pt x="277" y="501"/>
                    <a:pt x="277" y="501"/>
                    <a:pt x="277" y="501"/>
                  </a:cubicBezTo>
                  <a:cubicBezTo>
                    <a:pt x="277" y="501"/>
                    <a:pt x="277" y="501"/>
                    <a:pt x="277" y="501"/>
                  </a:cubicBezTo>
                  <a:cubicBezTo>
                    <a:pt x="279" y="497"/>
                    <a:pt x="279" y="497"/>
                    <a:pt x="279" y="497"/>
                  </a:cubicBezTo>
                  <a:cubicBezTo>
                    <a:pt x="279" y="497"/>
                    <a:pt x="279" y="497"/>
                    <a:pt x="279" y="497"/>
                  </a:cubicBezTo>
                  <a:cubicBezTo>
                    <a:pt x="280" y="495"/>
                    <a:pt x="280" y="495"/>
                    <a:pt x="280" y="495"/>
                  </a:cubicBezTo>
                  <a:cubicBezTo>
                    <a:pt x="280" y="495"/>
                    <a:pt x="280" y="495"/>
                    <a:pt x="280" y="495"/>
                  </a:cubicBezTo>
                  <a:cubicBezTo>
                    <a:pt x="283" y="494"/>
                    <a:pt x="283" y="494"/>
                    <a:pt x="283" y="494"/>
                  </a:cubicBezTo>
                  <a:cubicBezTo>
                    <a:pt x="285" y="492"/>
                    <a:pt x="285" y="492"/>
                    <a:pt x="285" y="492"/>
                  </a:cubicBezTo>
                  <a:cubicBezTo>
                    <a:pt x="285" y="490"/>
                    <a:pt x="285" y="490"/>
                    <a:pt x="285" y="490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3" y="489"/>
                    <a:pt x="273" y="489"/>
                    <a:pt x="273" y="489"/>
                  </a:cubicBezTo>
                  <a:cubicBezTo>
                    <a:pt x="273" y="489"/>
                    <a:pt x="273" y="489"/>
                    <a:pt x="273" y="489"/>
                  </a:cubicBezTo>
                  <a:cubicBezTo>
                    <a:pt x="270" y="488"/>
                    <a:pt x="270" y="488"/>
                    <a:pt x="270" y="488"/>
                  </a:cubicBezTo>
                  <a:cubicBezTo>
                    <a:pt x="270" y="488"/>
                    <a:pt x="270" y="488"/>
                    <a:pt x="270" y="488"/>
                  </a:cubicBezTo>
                  <a:cubicBezTo>
                    <a:pt x="267" y="487"/>
                    <a:pt x="267" y="487"/>
                    <a:pt x="267" y="487"/>
                  </a:cubicBezTo>
                  <a:cubicBezTo>
                    <a:pt x="267" y="487"/>
                    <a:pt x="267" y="487"/>
                    <a:pt x="267" y="487"/>
                  </a:cubicBezTo>
                  <a:cubicBezTo>
                    <a:pt x="265" y="485"/>
                    <a:pt x="265" y="485"/>
                    <a:pt x="265" y="485"/>
                  </a:cubicBezTo>
                  <a:cubicBezTo>
                    <a:pt x="264" y="483"/>
                    <a:pt x="264" y="483"/>
                    <a:pt x="264" y="483"/>
                  </a:cubicBezTo>
                  <a:cubicBezTo>
                    <a:pt x="264" y="482"/>
                    <a:pt x="264" y="482"/>
                    <a:pt x="264" y="482"/>
                  </a:cubicBezTo>
                  <a:cubicBezTo>
                    <a:pt x="264" y="480"/>
                    <a:pt x="264" y="480"/>
                    <a:pt x="264" y="480"/>
                  </a:cubicBezTo>
                  <a:cubicBezTo>
                    <a:pt x="264" y="480"/>
                    <a:pt x="264" y="479"/>
                    <a:pt x="264" y="479"/>
                  </a:cubicBezTo>
                  <a:cubicBezTo>
                    <a:pt x="269" y="479"/>
                    <a:pt x="269" y="479"/>
                    <a:pt x="269" y="479"/>
                  </a:cubicBezTo>
                  <a:cubicBezTo>
                    <a:pt x="269" y="479"/>
                    <a:pt x="269" y="479"/>
                    <a:pt x="269" y="479"/>
                  </a:cubicBezTo>
                  <a:cubicBezTo>
                    <a:pt x="273" y="480"/>
                    <a:pt x="273" y="480"/>
                    <a:pt x="273" y="480"/>
                  </a:cubicBezTo>
                  <a:cubicBezTo>
                    <a:pt x="275" y="480"/>
                    <a:pt x="275" y="480"/>
                    <a:pt x="275" y="480"/>
                  </a:cubicBezTo>
                  <a:cubicBezTo>
                    <a:pt x="279" y="479"/>
                    <a:pt x="279" y="479"/>
                    <a:pt x="279" y="479"/>
                  </a:cubicBezTo>
                  <a:cubicBezTo>
                    <a:pt x="279" y="477"/>
                    <a:pt x="279" y="477"/>
                    <a:pt x="279" y="477"/>
                  </a:cubicBezTo>
                  <a:cubicBezTo>
                    <a:pt x="277" y="474"/>
                    <a:pt x="277" y="474"/>
                    <a:pt x="277" y="474"/>
                  </a:cubicBezTo>
                  <a:cubicBezTo>
                    <a:pt x="277" y="474"/>
                    <a:pt x="277" y="474"/>
                    <a:pt x="277" y="474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276" y="471"/>
                    <a:pt x="276" y="471"/>
                    <a:pt x="276" y="471"/>
                  </a:cubicBezTo>
                  <a:cubicBezTo>
                    <a:pt x="277" y="464"/>
                    <a:pt x="277" y="464"/>
                    <a:pt x="277" y="464"/>
                  </a:cubicBezTo>
                  <a:cubicBezTo>
                    <a:pt x="277" y="462"/>
                    <a:pt x="277" y="462"/>
                    <a:pt x="277" y="462"/>
                  </a:cubicBezTo>
                  <a:cubicBezTo>
                    <a:pt x="277" y="460"/>
                    <a:pt x="277" y="460"/>
                    <a:pt x="277" y="460"/>
                  </a:cubicBezTo>
                  <a:cubicBezTo>
                    <a:pt x="270" y="459"/>
                    <a:pt x="270" y="459"/>
                    <a:pt x="270" y="459"/>
                  </a:cubicBezTo>
                  <a:cubicBezTo>
                    <a:pt x="261" y="458"/>
                    <a:pt x="261" y="458"/>
                    <a:pt x="261" y="458"/>
                  </a:cubicBezTo>
                  <a:cubicBezTo>
                    <a:pt x="261" y="458"/>
                    <a:pt x="261" y="458"/>
                    <a:pt x="261" y="458"/>
                  </a:cubicBezTo>
                  <a:cubicBezTo>
                    <a:pt x="256" y="457"/>
                    <a:pt x="256" y="457"/>
                    <a:pt x="256" y="457"/>
                  </a:cubicBezTo>
                  <a:cubicBezTo>
                    <a:pt x="256" y="457"/>
                    <a:pt x="256" y="457"/>
                    <a:pt x="256" y="457"/>
                  </a:cubicBezTo>
                  <a:cubicBezTo>
                    <a:pt x="252" y="456"/>
                    <a:pt x="252" y="456"/>
                    <a:pt x="252" y="456"/>
                  </a:cubicBezTo>
                  <a:cubicBezTo>
                    <a:pt x="252" y="455"/>
                    <a:pt x="252" y="455"/>
                    <a:pt x="252" y="455"/>
                  </a:cubicBezTo>
                  <a:cubicBezTo>
                    <a:pt x="250" y="449"/>
                    <a:pt x="250" y="449"/>
                    <a:pt x="250" y="449"/>
                  </a:cubicBezTo>
                  <a:cubicBezTo>
                    <a:pt x="250" y="449"/>
                    <a:pt x="250" y="449"/>
                    <a:pt x="250" y="449"/>
                  </a:cubicBezTo>
                  <a:cubicBezTo>
                    <a:pt x="251" y="444"/>
                    <a:pt x="251" y="444"/>
                    <a:pt x="251" y="444"/>
                  </a:cubicBezTo>
                  <a:cubicBezTo>
                    <a:pt x="251" y="439"/>
                    <a:pt x="251" y="439"/>
                    <a:pt x="251" y="439"/>
                  </a:cubicBezTo>
                  <a:cubicBezTo>
                    <a:pt x="251" y="439"/>
                    <a:pt x="251" y="439"/>
                    <a:pt x="251" y="439"/>
                  </a:cubicBezTo>
                  <a:cubicBezTo>
                    <a:pt x="252" y="436"/>
                    <a:pt x="252" y="436"/>
                    <a:pt x="252" y="436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3" y="429"/>
                    <a:pt x="253" y="429"/>
                    <a:pt x="253" y="429"/>
                  </a:cubicBezTo>
                  <a:cubicBezTo>
                    <a:pt x="253" y="429"/>
                    <a:pt x="253" y="429"/>
                    <a:pt x="253" y="429"/>
                  </a:cubicBezTo>
                  <a:cubicBezTo>
                    <a:pt x="255" y="427"/>
                    <a:pt x="255" y="427"/>
                    <a:pt x="255" y="427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9" y="421"/>
                    <a:pt x="259" y="421"/>
                    <a:pt x="259" y="421"/>
                  </a:cubicBezTo>
                  <a:cubicBezTo>
                    <a:pt x="259" y="420"/>
                    <a:pt x="259" y="420"/>
                    <a:pt x="259" y="420"/>
                  </a:cubicBezTo>
                  <a:cubicBezTo>
                    <a:pt x="261" y="418"/>
                    <a:pt x="261" y="418"/>
                    <a:pt x="261" y="418"/>
                  </a:cubicBezTo>
                  <a:cubicBezTo>
                    <a:pt x="261" y="416"/>
                    <a:pt x="261" y="416"/>
                    <a:pt x="261" y="416"/>
                  </a:cubicBezTo>
                  <a:cubicBezTo>
                    <a:pt x="258" y="413"/>
                    <a:pt x="258" y="413"/>
                    <a:pt x="258" y="413"/>
                  </a:cubicBezTo>
                  <a:cubicBezTo>
                    <a:pt x="258" y="413"/>
                    <a:pt x="258" y="413"/>
                    <a:pt x="258" y="413"/>
                  </a:cubicBezTo>
                  <a:cubicBezTo>
                    <a:pt x="256" y="409"/>
                    <a:pt x="256" y="409"/>
                    <a:pt x="256" y="409"/>
                  </a:cubicBezTo>
                  <a:cubicBezTo>
                    <a:pt x="256" y="409"/>
                    <a:pt x="256" y="409"/>
                    <a:pt x="256" y="409"/>
                  </a:cubicBezTo>
                  <a:cubicBezTo>
                    <a:pt x="254" y="404"/>
                    <a:pt x="254" y="404"/>
                    <a:pt x="254" y="404"/>
                  </a:cubicBezTo>
                  <a:cubicBezTo>
                    <a:pt x="254" y="403"/>
                    <a:pt x="254" y="403"/>
                    <a:pt x="254" y="403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2" y="395"/>
                    <a:pt x="262" y="395"/>
                    <a:pt x="262" y="395"/>
                  </a:cubicBezTo>
                  <a:cubicBezTo>
                    <a:pt x="262" y="395"/>
                    <a:pt x="262" y="395"/>
                    <a:pt x="262" y="395"/>
                  </a:cubicBezTo>
                  <a:cubicBezTo>
                    <a:pt x="267" y="391"/>
                    <a:pt x="267" y="391"/>
                    <a:pt x="267" y="391"/>
                  </a:cubicBezTo>
                  <a:cubicBezTo>
                    <a:pt x="269" y="383"/>
                    <a:pt x="269" y="383"/>
                    <a:pt x="269" y="383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69" y="376"/>
                    <a:pt x="269" y="376"/>
                    <a:pt x="269" y="376"/>
                  </a:cubicBezTo>
                  <a:cubicBezTo>
                    <a:pt x="272" y="368"/>
                    <a:pt x="272" y="368"/>
                    <a:pt x="272" y="368"/>
                  </a:cubicBezTo>
                  <a:cubicBezTo>
                    <a:pt x="272" y="368"/>
                    <a:pt x="272" y="368"/>
                    <a:pt x="272" y="368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287" y="363"/>
                    <a:pt x="287" y="363"/>
                    <a:pt x="287" y="363"/>
                  </a:cubicBezTo>
                  <a:cubicBezTo>
                    <a:pt x="286" y="359"/>
                    <a:pt x="286" y="359"/>
                    <a:pt x="286" y="359"/>
                  </a:cubicBezTo>
                  <a:cubicBezTo>
                    <a:pt x="282" y="358"/>
                    <a:pt x="282" y="358"/>
                    <a:pt x="282" y="358"/>
                  </a:cubicBezTo>
                  <a:cubicBezTo>
                    <a:pt x="277" y="358"/>
                    <a:pt x="277" y="358"/>
                    <a:pt x="277" y="358"/>
                  </a:cubicBezTo>
                  <a:cubicBezTo>
                    <a:pt x="276" y="358"/>
                    <a:pt x="276" y="358"/>
                    <a:pt x="276" y="358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3" y="353"/>
                    <a:pt x="273" y="353"/>
                    <a:pt x="273" y="353"/>
                  </a:cubicBezTo>
                  <a:cubicBezTo>
                    <a:pt x="273" y="352"/>
                    <a:pt x="273" y="352"/>
                    <a:pt x="273" y="352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85" y="348"/>
                    <a:pt x="285" y="348"/>
                    <a:pt x="285" y="348"/>
                  </a:cubicBezTo>
                  <a:cubicBezTo>
                    <a:pt x="291" y="345"/>
                    <a:pt x="291" y="345"/>
                    <a:pt x="291" y="345"/>
                  </a:cubicBezTo>
                  <a:cubicBezTo>
                    <a:pt x="294" y="340"/>
                    <a:pt x="294" y="340"/>
                    <a:pt x="294" y="340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298" y="327"/>
                    <a:pt x="298" y="327"/>
                    <a:pt x="298" y="327"/>
                  </a:cubicBezTo>
                  <a:cubicBezTo>
                    <a:pt x="298" y="327"/>
                    <a:pt x="298" y="327"/>
                    <a:pt x="298" y="327"/>
                  </a:cubicBezTo>
                  <a:cubicBezTo>
                    <a:pt x="300" y="322"/>
                    <a:pt x="300" y="322"/>
                    <a:pt x="300" y="322"/>
                  </a:cubicBezTo>
                  <a:cubicBezTo>
                    <a:pt x="300" y="322"/>
                    <a:pt x="300" y="322"/>
                    <a:pt x="300" y="322"/>
                  </a:cubicBezTo>
                  <a:cubicBezTo>
                    <a:pt x="302" y="320"/>
                    <a:pt x="302" y="320"/>
                    <a:pt x="302" y="320"/>
                  </a:cubicBezTo>
                  <a:cubicBezTo>
                    <a:pt x="303" y="320"/>
                    <a:pt x="303" y="320"/>
                    <a:pt x="303" y="320"/>
                  </a:cubicBezTo>
                  <a:cubicBezTo>
                    <a:pt x="307" y="319"/>
                    <a:pt x="307" y="319"/>
                    <a:pt x="307" y="319"/>
                  </a:cubicBezTo>
                  <a:cubicBezTo>
                    <a:pt x="312" y="318"/>
                    <a:pt x="312" y="318"/>
                    <a:pt x="312" y="318"/>
                  </a:cubicBezTo>
                  <a:cubicBezTo>
                    <a:pt x="314" y="316"/>
                    <a:pt x="314" y="316"/>
                    <a:pt x="314" y="316"/>
                  </a:cubicBezTo>
                  <a:cubicBezTo>
                    <a:pt x="311" y="312"/>
                    <a:pt x="311" y="312"/>
                    <a:pt x="311" y="312"/>
                  </a:cubicBezTo>
                  <a:cubicBezTo>
                    <a:pt x="308" y="311"/>
                    <a:pt x="308" y="311"/>
                    <a:pt x="308" y="311"/>
                  </a:cubicBezTo>
                  <a:cubicBezTo>
                    <a:pt x="302" y="310"/>
                    <a:pt x="302" y="310"/>
                    <a:pt x="302" y="310"/>
                  </a:cubicBezTo>
                  <a:cubicBezTo>
                    <a:pt x="298" y="311"/>
                    <a:pt x="298" y="311"/>
                    <a:pt x="298" y="311"/>
                  </a:cubicBezTo>
                  <a:cubicBezTo>
                    <a:pt x="298" y="311"/>
                    <a:pt x="298" y="311"/>
                    <a:pt x="298" y="311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6" y="310"/>
                    <a:pt x="286" y="310"/>
                    <a:pt x="286" y="310"/>
                  </a:cubicBezTo>
                  <a:cubicBezTo>
                    <a:pt x="286" y="309"/>
                    <a:pt x="286" y="309"/>
                    <a:pt x="286" y="309"/>
                  </a:cubicBezTo>
                  <a:cubicBezTo>
                    <a:pt x="285" y="308"/>
                    <a:pt x="285" y="308"/>
                    <a:pt x="285" y="308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9" y="302"/>
                    <a:pt x="289" y="302"/>
                    <a:pt x="289" y="302"/>
                  </a:cubicBezTo>
                  <a:cubicBezTo>
                    <a:pt x="289" y="302"/>
                    <a:pt x="289" y="302"/>
                    <a:pt x="289" y="302"/>
                  </a:cubicBezTo>
                  <a:cubicBezTo>
                    <a:pt x="293" y="301"/>
                    <a:pt x="293" y="301"/>
                    <a:pt x="293" y="301"/>
                  </a:cubicBezTo>
                  <a:cubicBezTo>
                    <a:pt x="293" y="301"/>
                    <a:pt x="293" y="301"/>
                    <a:pt x="293" y="301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301" y="301"/>
                    <a:pt x="301" y="301"/>
                    <a:pt x="301" y="301"/>
                  </a:cubicBezTo>
                  <a:cubicBezTo>
                    <a:pt x="304" y="301"/>
                    <a:pt x="304" y="301"/>
                    <a:pt x="304" y="301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6" y="293"/>
                    <a:pt x="306" y="293"/>
                    <a:pt x="306" y="293"/>
                  </a:cubicBezTo>
                  <a:cubicBezTo>
                    <a:pt x="306" y="293"/>
                    <a:pt x="306" y="293"/>
                    <a:pt x="306" y="293"/>
                  </a:cubicBezTo>
                  <a:cubicBezTo>
                    <a:pt x="305" y="286"/>
                    <a:pt x="305" y="286"/>
                    <a:pt x="305" y="286"/>
                  </a:cubicBezTo>
                  <a:cubicBezTo>
                    <a:pt x="305" y="286"/>
                    <a:pt x="305" y="286"/>
                    <a:pt x="305" y="286"/>
                  </a:cubicBezTo>
                  <a:cubicBezTo>
                    <a:pt x="308" y="279"/>
                    <a:pt x="308" y="279"/>
                    <a:pt x="308" y="279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311" y="270"/>
                    <a:pt x="311" y="270"/>
                    <a:pt x="311" y="270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20" y="254"/>
                    <a:pt x="320" y="254"/>
                    <a:pt x="320" y="254"/>
                  </a:cubicBezTo>
                  <a:cubicBezTo>
                    <a:pt x="321" y="254"/>
                    <a:pt x="321" y="254"/>
                    <a:pt x="321" y="254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30" y="245"/>
                    <a:pt x="330" y="245"/>
                    <a:pt x="330" y="245"/>
                  </a:cubicBezTo>
                  <a:cubicBezTo>
                    <a:pt x="330" y="245"/>
                    <a:pt x="330" y="245"/>
                    <a:pt x="330" y="245"/>
                  </a:cubicBezTo>
                  <a:cubicBezTo>
                    <a:pt x="333" y="243"/>
                    <a:pt x="333" y="243"/>
                    <a:pt x="333" y="243"/>
                  </a:cubicBezTo>
                  <a:cubicBezTo>
                    <a:pt x="333" y="243"/>
                    <a:pt x="333" y="243"/>
                    <a:pt x="333" y="243"/>
                  </a:cubicBezTo>
                  <a:cubicBezTo>
                    <a:pt x="336" y="242"/>
                    <a:pt x="336" y="242"/>
                    <a:pt x="336" y="242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39" y="237"/>
                    <a:pt x="339" y="237"/>
                    <a:pt x="339" y="237"/>
                  </a:cubicBezTo>
                  <a:cubicBezTo>
                    <a:pt x="337" y="235"/>
                    <a:pt x="337" y="235"/>
                    <a:pt x="337" y="235"/>
                  </a:cubicBezTo>
                  <a:cubicBezTo>
                    <a:pt x="334" y="234"/>
                    <a:pt x="334" y="234"/>
                    <a:pt x="334" y="234"/>
                  </a:cubicBezTo>
                  <a:cubicBezTo>
                    <a:pt x="328" y="234"/>
                    <a:pt x="328" y="234"/>
                    <a:pt x="328" y="234"/>
                  </a:cubicBezTo>
                  <a:cubicBezTo>
                    <a:pt x="328" y="234"/>
                    <a:pt x="328" y="234"/>
                    <a:pt x="328" y="234"/>
                  </a:cubicBezTo>
                  <a:cubicBezTo>
                    <a:pt x="322" y="234"/>
                    <a:pt x="322" y="234"/>
                    <a:pt x="322" y="234"/>
                  </a:cubicBezTo>
                  <a:cubicBezTo>
                    <a:pt x="314" y="234"/>
                    <a:pt x="314" y="234"/>
                    <a:pt x="314" y="234"/>
                  </a:cubicBezTo>
                  <a:cubicBezTo>
                    <a:pt x="314" y="234"/>
                    <a:pt x="314" y="234"/>
                    <a:pt x="314" y="234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6" y="234"/>
                    <a:pt x="296" y="234"/>
                    <a:pt x="296" y="234"/>
                  </a:cubicBezTo>
                  <a:cubicBezTo>
                    <a:pt x="296" y="234"/>
                    <a:pt x="296" y="234"/>
                    <a:pt x="296" y="234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86" y="228"/>
                    <a:pt x="286" y="228"/>
                    <a:pt x="286" y="228"/>
                  </a:cubicBezTo>
                  <a:cubicBezTo>
                    <a:pt x="286" y="228"/>
                    <a:pt x="286" y="228"/>
                    <a:pt x="286" y="228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78" y="222"/>
                    <a:pt x="278" y="222"/>
                    <a:pt x="278" y="222"/>
                  </a:cubicBezTo>
                  <a:cubicBezTo>
                    <a:pt x="271" y="221"/>
                    <a:pt x="271" y="221"/>
                    <a:pt x="271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9" y="221"/>
                    <a:pt x="259" y="221"/>
                    <a:pt x="259" y="221"/>
                  </a:cubicBezTo>
                  <a:cubicBezTo>
                    <a:pt x="257" y="219"/>
                    <a:pt x="257" y="219"/>
                    <a:pt x="257" y="219"/>
                  </a:cubicBezTo>
                  <a:cubicBezTo>
                    <a:pt x="257" y="219"/>
                    <a:pt x="257" y="219"/>
                    <a:pt x="257" y="219"/>
                  </a:cubicBezTo>
                  <a:cubicBezTo>
                    <a:pt x="257" y="214"/>
                    <a:pt x="257" y="214"/>
                    <a:pt x="257" y="214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56" y="210"/>
                    <a:pt x="256" y="210"/>
                    <a:pt x="256" y="210"/>
                  </a:cubicBezTo>
                  <a:cubicBezTo>
                    <a:pt x="257" y="210"/>
                    <a:pt x="257" y="210"/>
                    <a:pt x="257" y="210"/>
                  </a:cubicBezTo>
                  <a:cubicBezTo>
                    <a:pt x="266" y="209"/>
                    <a:pt x="266" y="209"/>
                    <a:pt x="266" y="209"/>
                  </a:cubicBezTo>
                  <a:cubicBezTo>
                    <a:pt x="266" y="209"/>
                    <a:pt x="266" y="209"/>
                    <a:pt x="266" y="209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5" y="208"/>
                    <a:pt x="275" y="208"/>
                    <a:pt x="275" y="208"/>
                  </a:cubicBezTo>
                  <a:cubicBezTo>
                    <a:pt x="279" y="207"/>
                    <a:pt x="279" y="207"/>
                    <a:pt x="279" y="207"/>
                  </a:cubicBezTo>
                  <a:cubicBezTo>
                    <a:pt x="280" y="207"/>
                    <a:pt x="280" y="207"/>
                    <a:pt x="280" y="207"/>
                  </a:cubicBezTo>
                  <a:cubicBezTo>
                    <a:pt x="284" y="211"/>
                    <a:pt x="284" y="211"/>
                    <a:pt x="284" y="211"/>
                  </a:cubicBezTo>
                  <a:cubicBezTo>
                    <a:pt x="284" y="211"/>
                    <a:pt x="284" y="211"/>
                    <a:pt x="284" y="211"/>
                  </a:cubicBezTo>
                  <a:cubicBezTo>
                    <a:pt x="287" y="213"/>
                    <a:pt x="287" y="213"/>
                    <a:pt x="287" y="213"/>
                  </a:cubicBezTo>
                  <a:cubicBezTo>
                    <a:pt x="293" y="218"/>
                    <a:pt x="293" y="218"/>
                    <a:pt x="293" y="218"/>
                  </a:cubicBezTo>
                  <a:cubicBezTo>
                    <a:pt x="299" y="219"/>
                    <a:pt x="299" y="219"/>
                    <a:pt x="299" y="219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11" y="221"/>
                    <a:pt x="311" y="221"/>
                    <a:pt x="311" y="221"/>
                  </a:cubicBezTo>
                  <a:cubicBezTo>
                    <a:pt x="314" y="221"/>
                    <a:pt x="314" y="221"/>
                    <a:pt x="314" y="221"/>
                  </a:cubicBezTo>
                  <a:cubicBezTo>
                    <a:pt x="318" y="218"/>
                    <a:pt x="318" y="218"/>
                    <a:pt x="318" y="218"/>
                  </a:cubicBezTo>
                  <a:cubicBezTo>
                    <a:pt x="320" y="216"/>
                    <a:pt x="320" y="216"/>
                    <a:pt x="320" y="216"/>
                  </a:cubicBezTo>
                  <a:cubicBezTo>
                    <a:pt x="320" y="216"/>
                    <a:pt x="320" y="216"/>
                    <a:pt x="320" y="216"/>
                  </a:cubicBezTo>
                  <a:cubicBezTo>
                    <a:pt x="323" y="215"/>
                    <a:pt x="323" y="215"/>
                    <a:pt x="323" y="215"/>
                  </a:cubicBezTo>
                  <a:cubicBezTo>
                    <a:pt x="323" y="215"/>
                    <a:pt x="323" y="215"/>
                    <a:pt x="323" y="215"/>
                  </a:cubicBezTo>
                  <a:cubicBezTo>
                    <a:pt x="327" y="215"/>
                    <a:pt x="327" y="215"/>
                    <a:pt x="327" y="215"/>
                  </a:cubicBezTo>
                  <a:cubicBezTo>
                    <a:pt x="330" y="213"/>
                    <a:pt x="330" y="213"/>
                    <a:pt x="330" y="213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33" y="201"/>
                    <a:pt x="333" y="201"/>
                    <a:pt x="333" y="201"/>
                  </a:cubicBezTo>
                  <a:cubicBezTo>
                    <a:pt x="332" y="197"/>
                    <a:pt x="332" y="197"/>
                    <a:pt x="332" y="197"/>
                  </a:cubicBezTo>
                  <a:cubicBezTo>
                    <a:pt x="332" y="197"/>
                    <a:pt x="332" y="197"/>
                    <a:pt x="332" y="197"/>
                  </a:cubicBezTo>
                  <a:cubicBezTo>
                    <a:pt x="331" y="195"/>
                    <a:pt x="331" y="195"/>
                    <a:pt x="331" y="195"/>
                  </a:cubicBezTo>
                  <a:cubicBezTo>
                    <a:pt x="331" y="194"/>
                    <a:pt x="331" y="194"/>
                    <a:pt x="331" y="194"/>
                  </a:cubicBezTo>
                  <a:cubicBezTo>
                    <a:pt x="333" y="192"/>
                    <a:pt x="333" y="192"/>
                    <a:pt x="333" y="192"/>
                  </a:cubicBezTo>
                  <a:cubicBezTo>
                    <a:pt x="335" y="187"/>
                    <a:pt x="335" y="187"/>
                    <a:pt x="335" y="187"/>
                  </a:cubicBezTo>
                  <a:cubicBezTo>
                    <a:pt x="335" y="186"/>
                    <a:pt x="335" y="186"/>
                    <a:pt x="335" y="186"/>
                  </a:cubicBezTo>
                  <a:cubicBezTo>
                    <a:pt x="338" y="182"/>
                    <a:pt x="338" y="182"/>
                    <a:pt x="338" y="182"/>
                  </a:cubicBezTo>
                  <a:cubicBezTo>
                    <a:pt x="338" y="181"/>
                    <a:pt x="338" y="181"/>
                    <a:pt x="338" y="181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3" y="177"/>
                    <a:pt x="333" y="177"/>
                    <a:pt x="333" y="177"/>
                  </a:cubicBezTo>
                  <a:cubicBezTo>
                    <a:pt x="333" y="177"/>
                    <a:pt x="333" y="177"/>
                    <a:pt x="333" y="177"/>
                  </a:cubicBezTo>
                  <a:cubicBezTo>
                    <a:pt x="331" y="174"/>
                    <a:pt x="331" y="174"/>
                    <a:pt x="331" y="174"/>
                  </a:cubicBezTo>
                  <a:cubicBezTo>
                    <a:pt x="329" y="172"/>
                    <a:pt x="329" y="172"/>
                    <a:pt x="329" y="172"/>
                  </a:cubicBezTo>
                  <a:cubicBezTo>
                    <a:pt x="329" y="172"/>
                    <a:pt x="329" y="172"/>
                    <a:pt x="329" y="172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30" y="169"/>
                    <a:pt x="330" y="169"/>
                    <a:pt x="330" y="169"/>
                  </a:cubicBezTo>
                  <a:cubicBezTo>
                    <a:pt x="332" y="167"/>
                    <a:pt x="332" y="167"/>
                    <a:pt x="332" y="167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1" y="162"/>
                    <a:pt x="331" y="162"/>
                    <a:pt x="331" y="162"/>
                  </a:cubicBezTo>
                  <a:cubicBezTo>
                    <a:pt x="328" y="160"/>
                    <a:pt x="328" y="160"/>
                    <a:pt x="328" y="160"/>
                  </a:cubicBezTo>
                  <a:cubicBezTo>
                    <a:pt x="326" y="161"/>
                    <a:pt x="326" y="161"/>
                    <a:pt x="326" y="161"/>
                  </a:cubicBezTo>
                  <a:cubicBezTo>
                    <a:pt x="323" y="164"/>
                    <a:pt x="323" y="164"/>
                    <a:pt x="323" y="164"/>
                  </a:cubicBezTo>
                  <a:cubicBezTo>
                    <a:pt x="323" y="164"/>
                    <a:pt x="323" y="164"/>
                    <a:pt x="323" y="164"/>
                  </a:cubicBezTo>
                  <a:cubicBezTo>
                    <a:pt x="317" y="165"/>
                    <a:pt x="317" y="165"/>
                    <a:pt x="317" y="165"/>
                  </a:cubicBezTo>
                  <a:cubicBezTo>
                    <a:pt x="317" y="165"/>
                    <a:pt x="317" y="165"/>
                    <a:pt x="317" y="165"/>
                  </a:cubicBezTo>
                  <a:cubicBezTo>
                    <a:pt x="310" y="163"/>
                    <a:pt x="310" y="163"/>
                    <a:pt x="310" y="163"/>
                  </a:cubicBezTo>
                  <a:cubicBezTo>
                    <a:pt x="310" y="163"/>
                    <a:pt x="310" y="163"/>
                    <a:pt x="310" y="163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6" y="150"/>
                    <a:pt x="306" y="150"/>
                    <a:pt x="306" y="150"/>
                  </a:cubicBezTo>
                  <a:cubicBezTo>
                    <a:pt x="307" y="149"/>
                    <a:pt x="307" y="149"/>
                    <a:pt x="307" y="149"/>
                  </a:cubicBezTo>
                  <a:cubicBezTo>
                    <a:pt x="309" y="147"/>
                    <a:pt x="309" y="147"/>
                    <a:pt x="309" y="147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328" y="146"/>
                    <a:pt x="328" y="146"/>
                    <a:pt x="328" y="146"/>
                  </a:cubicBezTo>
                  <a:cubicBezTo>
                    <a:pt x="328" y="146"/>
                    <a:pt x="328" y="146"/>
                    <a:pt x="328" y="146"/>
                  </a:cubicBezTo>
                  <a:cubicBezTo>
                    <a:pt x="332" y="142"/>
                    <a:pt x="332" y="142"/>
                    <a:pt x="332" y="142"/>
                  </a:cubicBezTo>
                  <a:cubicBezTo>
                    <a:pt x="333" y="142"/>
                    <a:pt x="333" y="142"/>
                    <a:pt x="333" y="142"/>
                  </a:cubicBezTo>
                  <a:cubicBezTo>
                    <a:pt x="335" y="144"/>
                    <a:pt x="335" y="144"/>
                    <a:pt x="335" y="144"/>
                  </a:cubicBezTo>
                  <a:cubicBezTo>
                    <a:pt x="338" y="145"/>
                    <a:pt x="338" y="145"/>
                    <a:pt x="338" y="145"/>
                  </a:cubicBezTo>
                  <a:cubicBezTo>
                    <a:pt x="341" y="144"/>
                    <a:pt x="341" y="144"/>
                    <a:pt x="341" y="144"/>
                  </a:cubicBezTo>
                  <a:cubicBezTo>
                    <a:pt x="343" y="140"/>
                    <a:pt x="343" y="140"/>
                    <a:pt x="343" y="140"/>
                  </a:cubicBezTo>
                  <a:cubicBezTo>
                    <a:pt x="340" y="138"/>
                    <a:pt x="340" y="138"/>
                    <a:pt x="340" y="138"/>
                  </a:cubicBezTo>
                  <a:cubicBezTo>
                    <a:pt x="337" y="135"/>
                    <a:pt x="337" y="135"/>
                    <a:pt x="337" y="135"/>
                  </a:cubicBezTo>
                  <a:cubicBezTo>
                    <a:pt x="330" y="133"/>
                    <a:pt x="330" y="133"/>
                    <a:pt x="330" y="133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18" y="133"/>
                    <a:pt x="318" y="133"/>
                    <a:pt x="318" y="133"/>
                  </a:cubicBezTo>
                  <a:cubicBezTo>
                    <a:pt x="318" y="133"/>
                    <a:pt x="318" y="133"/>
                    <a:pt x="318" y="133"/>
                  </a:cubicBezTo>
                  <a:cubicBezTo>
                    <a:pt x="315" y="132"/>
                    <a:pt x="315" y="132"/>
                    <a:pt x="315" y="132"/>
                  </a:cubicBezTo>
                  <a:cubicBezTo>
                    <a:pt x="314" y="132"/>
                    <a:pt x="314" y="132"/>
                    <a:pt x="314" y="132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0"/>
                    <a:pt x="308" y="110"/>
                    <a:pt x="308" y="110"/>
                  </a:cubicBezTo>
                  <a:cubicBezTo>
                    <a:pt x="309" y="110"/>
                    <a:pt x="309" y="110"/>
                    <a:pt x="309" y="110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22" y="110"/>
                    <a:pt x="322" y="110"/>
                    <a:pt x="322" y="110"/>
                  </a:cubicBezTo>
                  <a:cubicBezTo>
                    <a:pt x="322" y="110"/>
                    <a:pt x="322" y="110"/>
                    <a:pt x="322" y="110"/>
                  </a:cubicBezTo>
                  <a:cubicBezTo>
                    <a:pt x="326" y="115"/>
                    <a:pt x="326" y="115"/>
                    <a:pt x="326" y="115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47" y="122"/>
                    <a:pt x="347" y="122"/>
                    <a:pt x="347" y="122"/>
                  </a:cubicBezTo>
                  <a:cubicBezTo>
                    <a:pt x="348" y="123"/>
                    <a:pt x="348" y="123"/>
                    <a:pt x="348" y="123"/>
                  </a:cubicBezTo>
                  <a:cubicBezTo>
                    <a:pt x="349" y="127"/>
                    <a:pt x="349" y="127"/>
                    <a:pt x="349" y="127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5" y="130"/>
                    <a:pt x="355" y="130"/>
                    <a:pt x="355" y="130"/>
                  </a:cubicBezTo>
                  <a:cubicBezTo>
                    <a:pt x="355" y="130"/>
                    <a:pt x="355" y="130"/>
                    <a:pt x="355" y="130"/>
                  </a:cubicBezTo>
                  <a:cubicBezTo>
                    <a:pt x="361" y="129"/>
                    <a:pt x="361" y="129"/>
                    <a:pt x="361" y="129"/>
                  </a:cubicBezTo>
                  <a:cubicBezTo>
                    <a:pt x="364" y="122"/>
                    <a:pt x="364" y="122"/>
                    <a:pt x="364" y="122"/>
                  </a:cubicBezTo>
                  <a:cubicBezTo>
                    <a:pt x="363" y="116"/>
                    <a:pt x="363" y="116"/>
                    <a:pt x="363" y="116"/>
                  </a:cubicBezTo>
                  <a:cubicBezTo>
                    <a:pt x="363" y="115"/>
                    <a:pt x="363" y="115"/>
                    <a:pt x="363" y="115"/>
                  </a:cubicBezTo>
                  <a:cubicBezTo>
                    <a:pt x="371" y="109"/>
                    <a:pt x="371" y="109"/>
                    <a:pt x="371" y="109"/>
                  </a:cubicBezTo>
                  <a:cubicBezTo>
                    <a:pt x="374" y="106"/>
                    <a:pt x="374" y="106"/>
                    <a:pt x="374" y="106"/>
                  </a:cubicBezTo>
                  <a:cubicBezTo>
                    <a:pt x="375" y="99"/>
                    <a:pt x="375" y="99"/>
                    <a:pt x="375" y="99"/>
                  </a:cubicBezTo>
                  <a:cubicBezTo>
                    <a:pt x="375" y="99"/>
                    <a:pt x="375" y="99"/>
                    <a:pt x="375" y="99"/>
                  </a:cubicBezTo>
                  <a:cubicBezTo>
                    <a:pt x="375" y="97"/>
                    <a:pt x="375" y="97"/>
                    <a:pt x="375" y="97"/>
                  </a:cubicBezTo>
                  <a:cubicBezTo>
                    <a:pt x="375" y="93"/>
                    <a:pt x="375" y="93"/>
                    <a:pt x="375" y="93"/>
                  </a:cubicBezTo>
                  <a:cubicBezTo>
                    <a:pt x="369" y="92"/>
                    <a:pt x="369" y="92"/>
                    <a:pt x="369" y="92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54" y="96"/>
                    <a:pt x="354" y="96"/>
                    <a:pt x="354" y="96"/>
                  </a:cubicBezTo>
                  <a:cubicBezTo>
                    <a:pt x="354" y="96"/>
                    <a:pt x="354" y="96"/>
                    <a:pt x="354" y="96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4" y="95"/>
                    <a:pt x="344" y="95"/>
                    <a:pt x="344" y="95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33" y="96"/>
                    <a:pt x="333" y="96"/>
                    <a:pt x="333" y="96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6" y="90"/>
                    <a:pt x="326" y="90"/>
                    <a:pt x="326" y="90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7" y="80"/>
                    <a:pt x="317" y="80"/>
                    <a:pt x="317" y="80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4" y="77"/>
                    <a:pt x="324" y="77"/>
                    <a:pt x="324" y="77"/>
                  </a:cubicBezTo>
                  <a:cubicBezTo>
                    <a:pt x="329" y="83"/>
                    <a:pt x="329" y="83"/>
                    <a:pt x="329" y="83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55" y="88"/>
                    <a:pt x="355" y="88"/>
                    <a:pt x="355" y="88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66" y="84"/>
                    <a:pt x="366" y="84"/>
                    <a:pt x="366" y="84"/>
                  </a:cubicBezTo>
                  <a:cubicBezTo>
                    <a:pt x="372" y="80"/>
                    <a:pt x="372" y="80"/>
                    <a:pt x="372" y="80"/>
                  </a:cubicBezTo>
                  <a:cubicBezTo>
                    <a:pt x="372" y="80"/>
                    <a:pt x="372" y="80"/>
                    <a:pt x="372" y="80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0" y="75"/>
                    <a:pt x="380" y="75"/>
                    <a:pt x="380" y="75"/>
                  </a:cubicBezTo>
                  <a:cubicBezTo>
                    <a:pt x="380" y="75"/>
                    <a:pt x="380" y="75"/>
                    <a:pt x="380" y="75"/>
                  </a:cubicBezTo>
                  <a:cubicBezTo>
                    <a:pt x="384" y="73"/>
                    <a:pt x="384" y="73"/>
                    <a:pt x="384" y="73"/>
                  </a:cubicBezTo>
                  <a:cubicBezTo>
                    <a:pt x="384" y="73"/>
                    <a:pt x="384" y="73"/>
                    <a:pt x="384" y="73"/>
                  </a:cubicBezTo>
                  <a:cubicBezTo>
                    <a:pt x="392" y="74"/>
                    <a:pt x="392" y="74"/>
                    <a:pt x="392" y="74"/>
                  </a:cubicBezTo>
                  <a:cubicBezTo>
                    <a:pt x="392" y="74"/>
                    <a:pt x="392" y="74"/>
                    <a:pt x="392" y="74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4" y="76"/>
                    <a:pt x="394" y="76"/>
                    <a:pt x="394" y="76"/>
                  </a:cubicBezTo>
                  <a:cubicBezTo>
                    <a:pt x="393" y="78"/>
                    <a:pt x="393" y="78"/>
                    <a:pt x="393" y="78"/>
                  </a:cubicBezTo>
                  <a:cubicBezTo>
                    <a:pt x="393" y="79"/>
                    <a:pt x="393" y="79"/>
                    <a:pt x="393" y="79"/>
                  </a:cubicBezTo>
                  <a:cubicBezTo>
                    <a:pt x="391" y="82"/>
                    <a:pt x="391" y="82"/>
                    <a:pt x="391" y="82"/>
                  </a:cubicBezTo>
                  <a:cubicBezTo>
                    <a:pt x="389" y="88"/>
                    <a:pt x="389" y="88"/>
                    <a:pt x="389" y="88"/>
                  </a:cubicBezTo>
                  <a:cubicBezTo>
                    <a:pt x="389" y="88"/>
                    <a:pt x="389" y="88"/>
                    <a:pt x="389" y="88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8" y="107"/>
                    <a:pt x="388" y="107"/>
                    <a:pt x="388" y="107"/>
                  </a:cubicBezTo>
                  <a:cubicBezTo>
                    <a:pt x="388" y="107"/>
                    <a:pt x="388" y="107"/>
                    <a:pt x="388" y="107"/>
                  </a:cubicBezTo>
                  <a:cubicBezTo>
                    <a:pt x="388" y="109"/>
                    <a:pt x="388" y="109"/>
                    <a:pt x="388" y="10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23"/>
                    <a:pt x="388" y="123"/>
                    <a:pt x="388" y="123"/>
                  </a:cubicBezTo>
                  <a:cubicBezTo>
                    <a:pt x="388" y="124"/>
                    <a:pt x="388" y="124"/>
                    <a:pt x="388" y="124"/>
                  </a:cubicBezTo>
                  <a:cubicBezTo>
                    <a:pt x="387" y="132"/>
                    <a:pt x="387" y="132"/>
                    <a:pt x="387" y="132"/>
                  </a:cubicBezTo>
                  <a:cubicBezTo>
                    <a:pt x="387" y="133"/>
                    <a:pt x="387" y="133"/>
                    <a:pt x="387" y="133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3" y="142"/>
                    <a:pt x="383" y="142"/>
                    <a:pt x="383" y="142"/>
                  </a:cubicBezTo>
                  <a:cubicBezTo>
                    <a:pt x="383" y="142"/>
                    <a:pt x="383" y="142"/>
                    <a:pt x="383" y="142"/>
                  </a:cubicBezTo>
                  <a:cubicBezTo>
                    <a:pt x="380" y="150"/>
                    <a:pt x="380" y="150"/>
                    <a:pt x="380" y="150"/>
                  </a:cubicBezTo>
                  <a:cubicBezTo>
                    <a:pt x="378" y="155"/>
                    <a:pt x="378" y="155"/>
                    <a:pt x="378" y="155"/>
                  </a:cubicBezTo>
                  <a:cubicBezTo>
                    <a:pt x="378" y="155"/>
                    <a:pt x="378" y="155"/>
                    <a:pt x="378" y="155"/>
                  </a:cubicBezTo>
                  <a:cubicBezTo>
                    <a:pt x="375" y="164"/>
                    <a:pt x="375" y="164"/>
                    <a:pt x="375" y="164"/>
                  </a:cubicBezTo>
                  <a:cubicBezTo>
                    <a:pt x="375" y="172"/>
                    <a:pt x="375" y="172"/>
                    <a:pt x="375" y="172"/>
                  </a:cubicBezTo>
                  <a:cubicBezTo>
                    <a:pt x="375" y="172"/>
                    <a:pt x="375" y="172"/>
                    <a:pt x="375" y="172"/>
                  </a:cubicBezTo>
                  <a:cubicBezTo>
                    <a:pt x="373" y="179"/>
                    <a:pt x="373" y="179"/>
                    <a:pt x="373" y="179"/>
                  </a:cubicBezTo>
                  <a:cubicBezTo>
                    <a:pt x="371" y="187"/>
                    <a:pt x="371" y="187"/>
                    <a:pt x="371" y="187"/>
                  </a:cubicBezTo>
                  <a:cubicBezTo>
                    <a:pt x="371" y="187"/>
                    <a:pt x="371" y="187"/>
                    <a:pt x="371" y="187"/>
                  </a:cubicBezTo>
                  <a:cubicBezTo>
                    <a:pt x="368" y="195"/>
                    <a:pt x="368" y="195"/>
                    <a:pt x="368" y="195"/>
                  </a:cubicBezTo>
                  <a:cubicBezTo>
                    <a:pt x="368" y="196"/>
                    <a:pt x="368" y="196"/>
                    <a:pt x="368" y="196"/>
                  </a:cubicBezTo>
                  <a:cubicBezTo>
                    <a:pt x="363" y="199"/>
                    <a:pt x="363" y="199"/>
                    <a:pt x="363" y="199"/>
                  </a:cubicBezTo>
                  <a:cubicBezTo>
                    <a:pt x="361" y="201"/>
                    <a:pt x="361" y="201"/>
                    <a:pt x="361" y="201"/>
                  </a:cubicBezTo>
                  <a:cubicBezTo>
                    <a:pt x="362" y="205"/>
                    <a:pt x="362" y="205"/>
                    <a:pt x="362" y="205"/>
                  </a:cubicBezTo>
                  <a:cubicBezTo>
                    <a:pt x="363" y="207"/>
                    <a:pt x="363" y="207"/>
                    <a:pt x="363" y="207"/>
                  </a:cubicBezTo>
                  <a:cubicBezTo>
                    <a:pt x="367" y="210"/>
                    <a:pt x="367" y="210"/>
                    <a:pt x="367" y="210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9" y="216"/>
                    <a:pt x="369" y="216"/>
                    <a:pt x="369" y="216"/>
                  </a:cubicBezTo>
                  <a:cubicBezTo>
                    <a:pt x="370" y="216"/>
                    <a:pt x="370" y="216"/>
                    <a:pt x="370" y="216"/>
                  </a:cubicBezTo>
                  <a:cubicBezTo>
                    <a:pt x="370" y="221"/>
                    <a:pt x="370" y="221"/>
                    <a:pt x="370" y="221"/>
                  </a:cubicBezTo>
                  <a:cubicBezTo>
                    <a:pt x="370" y="221"/>
                    <a:pt x="370" y="221"/>
                    <a:pt x="370" y="221"/>
                  </a:cubicBezTo>
                  <a:cubicBezTo>
                    <a:pt x="369" y="228"/>
                    <a:pt x="369" y="228"/>
                    <a:pt x="369" y="228"/>
                  </a:cubicBezTo>
                  <a:cubicBezTo>
                    <a:pt x="369" y="228"/>
                    <a:pt x="369" y="228"/>
                    <a:pt x="369" y="228"/>
                  </a:cubicBezTo>
                  <a:cubicBezTo>
                    <a:pt x="367" y="234"/>
                    <a:pt x="367" y="234"/>
                    <a:pt x="367" y="234"/>
                  </a:cubicBezTo>
                  <a:cubicBezTo>
                    <a:pt x="367" y="234"/>
                    <a:pt x="367" y="234"/>
                    <a:pt x="367" y="234"/>
                  </a:cubicBezTo>
                  <a:cubicBezTo>
                    <a:pt x="364" y="239"/>
                    <a:pt x="364" y="239"/>
                    <a:pt x="364" y="239"/>
                  </a:cubicBezTo>
                  <a:cubicBezTo>
                    <a:pt x="362" y="243"/>
                    <a:pt x="362" y="243"/>
                    <a:pt x="362" y="243"/>
                  </a:cubicBezTo>
                  <a:cubicBezTo>
                    <a:pt x="362" y="243"/>
                    <a:pt x="362" y="243"/>
                    <a:pt x="362" y="243"/>
                  </a:cubicBezTo>
                  <a:cubicBezTo>
                    <a:pt x="360" y="246"/>
                    <a:pt x="360" y="246"/>
                    <a:pt x="360" y="246"/>
                  </a:cubicBezTo>
                  <a:cubicBezTo>
                    <a:pt x="359" y="255"/>
                    <a:pt x="359" y="255"/>
                    <a:pt x="359" y="255"/>
                  </a:cubicBezTo>
                  <a:cubicBezTo>
                    <a:pt x="357" y="265"/>
                    <a:pt x="357" y="265"/>
                    <a:pt x="357" y="265"/>
                  </a:cubicBezTo>
                  <a:cubicBezTo>
                    <a:pt x="357" y="265"/>
                    <a:pt x="357" y="265"/>
                    <a:pt x="357" y="265"/>
                  </a:cubicBezTo>
                  <a:cubicBezTo>
                    <a:pt x="356" y="273"/>
                    <a:pt x="356" y="273"/>
                    <a:pt x="356" y="273"/>
                  </a:cubicBezTo>
                  <a:cubicBezTo>
                    <a:pt x="356" y="273"/>
                    <a:pt x="356" y="273"/>
                    <a:pt x="356" y="273"/>
                  </a:cubicBezTo>
                  <a:cubicBezTo>
                    <a:pt x="355" y="280"/>
                    <a:pt x="355" y="280"/>
                    <a:pt x="355" y="280"/>
                  </a:cubicBezTo>
                  <a:cubicBezTo>
                    <a:pt x="354" y="285"/>
                    <a:pt x="354" y="285"/>
                    <a:pt x="354" y="285"/>
                  </a:cubicBezTo>
                  <a:cubicBezTo>
                    <a:pt x="354" y="294"/>
                    <a:pt x="354" y="294"/>
                    <a:pt x="354" y="294"/>
                  </a:cubicBezTo>
                  <a:cubicBezTo>
                    <a:pt x="355" y="299"/>
                    <a:pt x="355" y="299"/>
                    <a:pt x="355" y="299"/>
                  </a:cubicBezTo>
                  <a:cubicBezTo>
                    <a:pt x="355" y="299"/>
                    <a:pt x="355" y="299"/>
                    <a:pt x="355" y="299"/>
                  </a:cubicBezTo>
                  <a:cubicBezTo>
                    <a:pt x="354" y="308"/>
                    <a:pt x="354" y="308"/>
                    <a:pt x="354" y="308"/>
                  </a:cubicBezTo>
                  <a:cubicBezTo>
                    <a:pt x="354" y="308"/>
                    <a:pt x="354" y="308"/>
                    <a:pt x="354" y="308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0" y="328"/>
                    <a:pt x="350" y="328"/>
                    <a:pt x="350" y="328"/>
                  </a:cubicBezTo>
                  <a:cubicBezTo>
                    <a:pt x="350" y="338"/>
                    <a:pt x="350" y="338"/>
                    <a:pt x="350" y="338"/>
                  </a:cubicBezTo>
                  <a:cubicBezTo>
                    <a:pt x="350" y="348"/>
                    <a:pt x="350" y="348"/>
                    <a:pt x="350" y="348"/>
                  </a:cubicBezTo>
                  <a:cubicBezTo>
                    <a:pt x="350" y="348"/>
                    <a:pt x="350" y="348"/>
                    <a:pt x="350" y="348"/>
                  </a:cubicBezTo>
                  <a:cubicBezTo>
                    <a:pt x="350" y="359"/>
                    <a:pt x="350" y="359"/>
                    <a:pt x="350" y="359"/>
                  </a:cubicBezTo>
                  <a:cubicBezTo>
                    <a:pt x="350" y="363"/>
                    <a:pt x="350" y="363"/>
                    <a:pt x="350" y="363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47" y="371"/>
                    <a:pt x="347" y="371"/>
                    <a:pt x="347" y="371"/>
                  </a:cubicBezTo>
                  <a:cubicBezTo>
                    <a:pt x="347" y="371"/>
                    <a:pt x="347" y="371"/>
                    <a:pt x="347" y="371"/>
                  </a:cubicBezTo>
                  <a:cubicBezTo>
                    <a:pt x="343" y="379"/>
                    <a:pt x="343" y="379"/>
                    <a:pt x="343" y="379"/>
                  </a:cubicBezTo>
                  <a:cubicBezTo>
                    <a:pt x="343" y="379"/>
                    <a:pt x="343" y="379"/>
                    <a:pt x="343" y="379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6"/>
                    <a:pt x="342" y="386"/>
                    <a:pt x="342" y="386"/>
                  </a:cubicBezTo>
                  <a:cubicBezTo>
                    <a:pt x="342" y="386"/>
                    <a:pt x="342" y="386"/>
                    <a:pt x="342" y="386"/>
                  </a:cubicBezTo>
                  <a:cubicBezTo>
                    <a:pt x="341" y="392"/>
                    <a:pt x="341" y="392"/>
                    <a:pt x="341" y="392"/>
                  </a:cubicBezTo>
                  <a:cubicBezTo>
                    <a:pt x="343" y="397"/>
                    <a:pt x="343" y="397"/>
                    <a:pt x="343" y="397"/>
                  </a:cubicBezTo>
                  <a:cubicBezTo>
                    <a:pt x="345" y="401"/>
                    <a:pt x="345" y="401"/>
                    <a:pt x="345" y="401"/>
                  </a:cubicBezTo>
                  <a:cubicBezTo>
                    <a:pt x="345" y="402"/>
                    <a:pt x="345" y="402"/>
                    <a:pt x="345" y="402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4" y="407"/>
                    <a:pt x="344" y="407"/>
                    <a:pt x="344" y="407"/>
                  </a:cubicBezTo>
                  <a:cubicBezTo>
                    <a:pt x="341" y="411"/>
                    <a:pt x="341" y="411"/>
                    <a:pt x="341" y="411"/>
                  </a:cubicBezTo>
                  <a:cubicBezTo>
                    <a:pt x="341" y="412"/>
                    <a:pt x="341" y="412"/>
                    <a:pt x="341" y="412"/>
                  </a:cubicBezTo>
                  <a:cubicBezTo>
                    <a:pt x="337" y="411"/>
                    <a:pt x="337" y="411"/>
                    <a:pt x="337" y="411"/>
                  </a:cubicBezTo>
                  <a:cubicBezTo>
                    <a:pt x="337" y="411"/>
                    <a:pt x="337" y="411"/>
                    <a:pt x="337" y="411"/>
                  </a:cubicBezTo>
                  <a:cubicBezTo>
                    <a:pt x="333" y="409"/>
                    <a:pt x="333" y="409"/>
                    <a:pt x="333" y="409"/>
                  </a:cubicBezTo>
                  <a:cubicBezTo>
                    <a:pt x="331" y="411"/>
                    <a:pt x="331" y="411"/>
                    <a:pt x="331" y="411"/>
                  </a:cubicBezTo>
                  <a:cubicBezTo>
                    <a:pt x="331" y="413"/>
                    <a:pt x="331" y="413"/>
                    <a:pt x="331" y="413"/>
                  </a:cubicBezTo>
                  <a:cubicBezTo>
                    <a:pt x="330" y="415"/>
                    <a:pt x="330" y="415"/>
                    <a:pt x="330" y="415"/>
                  </a:cubicBezTo>
                  <a:cubicBezTo>
                    <a:pt x="332" y="415"/>
                    <a:pt x="332" y="415"/>
                    <a:pt x="332" y="415"/>
                  </a:cubicBezTo>
                  <a:cubicBezTo>
                    <a:pt x="332" y="415"/>
                    <a:pt x="332" y="415"/>
                    <a:pt x="332" y="415"/>
                  </a:cubicBezTo>
                  <a:cubicBezTo>
                    <a:pt x="337" y="416"/>
                    <a:pt x="337" y="416"/>
                    <a:pt x="337" y="416"/>
                  </a:cubicBezTo>
                  <a:cubicBezTo>
                    <a:pt x="337" y="416"/>
                    <a:pt x="337" y="416"/>
                    <a:pt x="337" y="416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40" y="417"/>
                    <a:pt x="340" y="417"/>
                    <a:pt x="340" y="417"/>
                  </a:cubicBezTo>
                  <a:cubicBezTo>
                    <a:pt x="342" y="421"/>
                    <a:pt x="342" y="421"/>
                    <a:pt x="342" y="421"/>
                  </a:cubicBezTo>
                  <a:cubicBezTo>
                    <a:pt x="345" y="421"/>
                    <a:pt x="345" y="421"/>
                    <a:pt x="345" y="421"/>
                  </a:cubicBezTo>
                  <a:cubicBezTo>
                    <a:pt x="346" y="420"/>
                    <a:pt x="346" y="420"/>
                    <a:pt x="346" y="420"/>
                  </a:cubicBezTo>
                  <a:cubicBezTo>
                    <a:pt x="347" y="418"/>
                    <a:pt x="347" y="418"/>
                    <a:pt x="347" y="418"/>
                  </a:cubicBezTo>
                  <a:cubicBezTo>
                    <a:pt x="347" y="418"/>
                    <a:pt x="347" y="418"/>
                    <a:pt x="347" y="418"/>
                  </a:cubicBezTo>
                  <a:cubicBezTo>
                    <a:pt x="349" y="414"/>
                    <a:pt x="349" y="414"/>
                    <a:pt x="349" y="414"/>
                  </a:cubicBezTo>
                  <a:cubicBezTo>
                    <a:pt x="350" y="410"/>
                    <a:pt x="350" y="410"/>
                    <a:pt x="350" y="410"/>
                  </a:cubicBezTo>
                  <a:cubicBezTo>
                    <a:pt x="350" y="410"/>
                    <a:pt x="350" y="410"/>
                    <a:pt x="350" y="410"/>
                  </a:cubicBezTo>
                  <a:cubicBezTo>
                    <a:pt x="352" y="405"/>
                    <a:pt x="352" y="405"/>
                    <a:pt x="352" y="405"/>
                  </a:cubicBezTo>
                  <a:cubicBezTo>
                    <a:pt x="353" y="398"/>
                    <a:pt x="353" y="398"/>
                    <a:pt x="353" y="398"/>
                  </a:cubicBezTo>
                  <a:cubicBezTo>
                    <a:pt x="353" y="393"/>
                    <a:pt x="353" y="393"/>
                    <a:pt x="353" y="393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4" y="378"/>
                    <a:pt x="354" y="378"/>
                    <a:pt x="354" y="378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5" y="369"/>
                    <a:pt x="355" y="369"/>
                    <a:pt x="355" y="369"/>
                  </a:cubicBezTo>
                  <a:cubicBezTo>
                    <a:pt x="355" y="369"/>
                    <a:pt x="355" y="369"/>
                    <a:pt x="355" y="369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8" y="358"/>
                    <a:pt x="358" y="358"/>
                    <a:pt x="358" y="358"/>
                  </a:cubicBezTo>
                  <a:cubicBezTo>
                    <a:pt x="360" y="348"/>
                    <a:pt x="360" y="348"/>
                    <a:pt x="360" y="348"/>
                  </a:cubicBezTo>
                  <a:cubicBezTo>
                    <a:pt x="360" y="339"/>
                    <a:pt x="360" y="339"/>
                    <a:pt x="360" y="339"/>
                  </a:cubicBezTo>
                  <a:cubicBezTo>
                    <a:pt x="360" y="339"/>
                    <a:pt x="360" y="339"/>
                    <a:pt x="360" y="339"/>
                  </a:cubicBezTo>
                  <a:cubicBezTo>
                    <a:pt x="362" y="333"/>
                    <a:pt x="362" y="333"/>
                    <a:pt x="362" y="333"/>
                  </a:cubicBezTo>
                  <a:cubicBezTo>
                    <a:pt x="363" y="323"/>
                    <a:pt x="363" y="323"/>
                    <a:pt x="363" y="323"/>
                  </a:cubicBezTo>
                  <a:cubicBezTo>
                    <a:pt x="363" y="323"/>
                    <a:pt x="363" y="323"/>
                    <a:pt x="363" y="323"/>
                  </a:cubicBezTo>
                  <a:cubicBezTo>
                    <a:pt x="366" y="313"/>
                    <a:pt x="366" y="313"/>
                    <a:pt x="366" y="313"/>
                  </a:cubicBezTo>
                  <a:cubicBezTo>
                    <a:pt x="368" y="304"/>
                    <a:pt x="368" y="304"/>
                    <a:pt x="368" y="304"/>
                  </a:cubicBezTo>
                  <a:cubicBezTo>
                    <a:pt x="367" y="294"/>
                    <a:pt x="367" y="294"/>
                    <a:pt x="367" y="294"/>
                  </a:cubicBezTo>
                  <a:cubicBezTo>
                    <a:pt x="367" y="283"/>
                    <a:pt x="367" y="283"/>
                    <a:pt x="367" y="283"/>
                  </a:cubicBezTo>
                  <a:cubicBezTo>
                    <a:pt x="367" y="283"/>
                    <a:pt x="367" y="283"/>
                    <a:pt x="367" y="283"/>
                  </a:cubicBezTo>
                  <a:cubicBezTo>
                    <a:pt x="370" y="264"/>
                    <a:pt x="370" y="264"/>
                    <a:pt x="370" y="264"/>
                  </a:cubicBezTo>
                  <a:cubicBezTo>
                    <a:pt x="370" y="250"/>
                    <a:pt x="370" y="250"/>
                    <a:pt x="370" y="250"/>
                  </a:cubicBezTo>
                  <a:cubicBezTo>
                    <a:pt x="370" y="250"/>
                    <a:pt x="370" y="250"/>
                    <a:pt x="370" y="250"/>
                  </a:cubicBezTo>
                  <a:cubicBezTo>
                    <a:pt x="373" y="239"/>
                    <a:pt x="373" y="239"/>
                    <a:pt x="373" y="239"/>
                  </a:cubicBezTo>
                  <a:cubicBezTo>
                    <a:pt x="376" y="224"/>
                    <a:pt x="376" y="224"/>
                    <a:pt x="376" y="224"/>
                  </a:cubicBezTo>
                  <a:cubicBezTo>
                    <a:pt x="378" y="213"/>
                    <a:pt x="378" y="213"/>
                    <a:pt x="378" y="213"/>
                  </a:cubicBezTo>
                  <a:cubicBezTo>
                    <a:pt x="378" y="213"/>
                    <a:pt x="378" y="213"/>
                    <a:pt x="378" y="213"/>
                  </a:cubicBezTo>
                  <a:cubicBezTo>
                    <a:pt x="380" y="205"/>
                    <a:pt x="380" y="205"/>
                    <a:pt x="380" y="205"/>
                  </a:cubicBezTo>
                  <a:cubicBezTo>
                    <a:pt x="383" y="195"/>
                    <a:pt x="383" y="195"/>
                    <a:pt x="383" y="195"/>
                  </a:cubicBezTo>
                  <a:cubicBezTo>
                    <a:pt x="386" y="182"/>
                    <a:pt x="386" y="182"/>
                    <a:pt x="386" y="182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93" y="143"/>
                    <a:pt x="393" y="143"/>
                    <a:pt x="393" y="143"/>
                  </a:cubicBezTo>
                  <a:cubicBezTo>
                    <a:pt x="392" y="132"/>
                    <a:pt x="392" y="132"/>
                    <a:pt x="392" y="132"/>
                  </a:cubicBezTo>
                  <a:cubicBezTo>
                    <a:pt x="392" y="126"/>
                    <a:pt x="392" y="126"/>
                    <a:pt x="392" y="126"/>
                  </a:cubicBezTo>
                  <a:cubicBezTo>
                    <a:pt x="392" y="126"/>
                    <a:pt x="392" y="126"/>
                    <a:pt x="392" y="126"/>
                  </a:cubicBezTo>
                  <a:cubicBezTo>
                    <a:pt x="394" y="114"/>
                    <a:pt x="394" y="114"/>
                    <a:pt x="394" y="114"/>
                  </a:cubicBezTo>
                  <a:cubicBezTo>
                    <a:pt x="394" y="114"/>
                    <a:pt x="394" y="114"/>
                    <a:pt x="394" y="114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9" y="100"/>
                    <a:pt x="399" y="100"/>
                    <a:pt x="399" y="100"/>
                  </a:cubicBezTo>
                  <a:cubicBezTo>
                    <a:pt x="399" y="100"/>
                    <a:pt x="399" y="100"/>
                    <a:pt x="399" y="100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3" y="59"/>
                    <a:pt x="413" y="59"/>
                    <a:pt x="413" y="59"/>
                  </a:cubicBezTo>
                  <a:cubicBezTo>
                    <a:pt x="414" y="52"/>
                    <a:pt x="414" y="52"/>
                    <a:pt x="414" y="52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1" y="36"/>
                    <a:pt x="411" y="36"/>
                    <a:pt x="411" y="36"/>
                  </a:cubicBezTo>
                  <a:cubicBezTo>
                    <a:pt x="411" y="36"/>
                    <a:pt x="411" y="36"/>
                    <a:pt x="411" y="36"/>
                  </a:cubicBezTo>
                  <a:cubicBezTo>
                    <a:pt x="407" y="34"/>
                    <a:pt x="407" y="34"/>
                    <a:pt x="407" y="34"/>
                  </a:cubicBezTo>
                  <a:cubicBezTo>
                    <a:pt x="399" y="32"/>
                    <a:pt x="399" y="32"/>
                    <a:pt x="399" y="32"/>
                  </a:cubicBezTo>
                  <a:cubicBezTo>
                    <a:pt x="388" y="34"/>
                    <a:pt x="388" y="34"/>
                    <a:pt x="388" y="34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72" y="41"/>
                    <a:pt x="372" y="41"/>
                    <a:pt x="372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62" y="38"/>
                    <a:pt x="362" y="38"/>
                    <a:pt x="362" y="38"/>
                  </a:cubicBezTo>
                  <a:cubicBezTo>
                    <a:pt x="356" y="37"/>
                    <a:pt x="356" y="37"/>
                    <a:pt x="356" y="37"/>
                  </a:cubicBezTo>
                  <a:cubicBezTo>
                    <a:pt x="355" y="37"/>
                    <a:pt x="355" y="37"/>
                    <a:pt x="355" y="37"/>
                  </a:cubicBezTo>
                  <a:cubicBezTo>
                    <a:pt x="348" y="30"/>
                    <a:pt x="348" y="30"/>
                    <a:pt x="348" y="30"/>
                  </a:cubicBezTo>
                  <a:cubicBezTo>
                    <a:pt x="348" y="30"/>
                    <a:pt x="348" y="30"/>
                    <a:pt x="348" y="30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4" y="7"/>
                    <a:pt x="344" y="7"/>
                    <a:pt x="344" y="7"/>
                  </a:cubicBezTo>
                  <a:cubicBezTo>
                    <a:pt x="344" y="7"/>
                    <a:pt x="344" y="7"/>
                    <a:pt x="344" y="7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0" y="0"/>
                    <a:pt x="350" y="0"/>
                  </a:cubicBezTo>
                  <a:cubicBezTo>
                    <a:pt x="350" y="0"/>
                    <a:pt x="349" y="0"/>
                    <a:pt x="34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2" name="Freeform 122">
              <a:extLst>
                <a:ext uri="{FF2B5EF4-FFF2-40B4-BE49-F238E27FC236}">
                  <a16:creationId xmlns:a16="http://schemas.microsoft.com/office/drawing/2014/main" id="{2D36D499-D37F-4D9A-A48C-E54F60219E0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80850" y="2937786"/>
              <a:ext cx="182809" cy="82467"/>
            </a:xfrm>
            <a:custGeom>
              <a:avLst/>
              <a:gdLst>
                <a:gd name="T0" fmla="*/ 2147483646 w 125"/>
                <a:gd name="T1" fmla="*/ 0 h 55"/>
                <a:gd name="T2" fmla="*/ 2147483646 w 125"/>
                <a:gd name="T3" fmla="*/ 0 h 55"/>
                <a:gd name="T4" fmla="*/ 2147483646 w 125"/>
                <a:gd name="T5" fmla="*/ 2147483646 h 55"/>
                <a:gd name="T6" fmla="*/ 2147483646 w 125"/>
                <a:gd name="T7" fmla="*/ 2147483646 h 55"/>
                <a:gd name="T8" fmla="*/ 2147483646 w 125"/>
                <a:gd name="T9" fmla="*/ 2147483646 h 55"/>
                <a:gd name="T10" fmla="*/ 2147483646 w 125"/>
                <a:gd name="T11" fmla="*/ 2147483646 h 55"/>
                <a:gd name="T12" fmla="*/ 2147483646 w 125"/>
                <a:gd name="T13" fmla="*/ 2147483646 h 55"/>
                <a:gd name="T14" fmla="*/ 2147483646 w 125"/>
                <a:gd name="T15" fmla="*/ 2147483646 h 55"/>
                <a:gd name="T16" fmla="*/ 2147483646 w 125"/>
                <a:gd name="T17" fmla="*/ 2147483646 h 55"/>
                <a:gd name="T18" fmla="*/ 2147483646 w 125"/>
                <a:gd name="T19" fmla="*/ 2147483646 h 55"/>
                <a:gd name="T20" fmla="*/ 0 w 125"/>
                <a:gd name="T21" fmla="*/ 2147483646 h 55"/>
                <a:gd name="T22" fmla="*/ 2147483646 w 125"/>
                <a:gd name="T23" fmla="*/ 2147483646 h 55"/>
                <a:gd name="T24" fmla="*/ 2147483646 w 125"/>
                <a:gd name="T25" fmla="*/ 2147483646 h 55"/>
                <a:gd name="T26" fmla="*/ 2147483646 w 125"/>
                <a:gd name="T27" fmla="*/ 2147483646 h 55"/>
                <a:gd name="T28" fmla="*/ 2147483646 w 125"/>
                <a:gd name="T29" fmla="*/ 2147483646 h 55"/>
                <a:gd name="T30" fmla="*/ 2147483646 w 125"/>
                <a:gd name="T31" fmla="*/ 2147483646 h 55"/>
                <a:gd name="T32" fmla="*/ 2147483646 w 125"/>
                <a:gd name="T33" fmla="*/ 2147483646 h 55"/>
                <a:gd name="T34" fmla="*/ 2147483646 w 125"/>
                <a:gd name="T35" fmla="*/ 2147483646 h 55"/>
                <a:gd name="T36" fmla="*/ 2147483646 w 125"/>
                <a:gd name="T37" fmla="*/ 2147483646 h 55"/>
                <a:gd name="T38" fmla="*/ 2147483646 w 125"/>
                <a:gd name="T39" fmla="*/ 2147483646 h 55"/>
                <a:gd name="T40" fmla="*/ 2147483646 w 125"/>
                <a:gd name="T41" fmla="*/ 2147483646 h 55"/>
                <a:gd name="T42" fmla="*/ 2147483646 w 125"/>
                <a:gd name="T43" fmla="*/ 2147483646 h 55"/>
                <a:gd name="T44" fmla="*/ 2147483646 w 125"/>
                <a:gd name="T45" fmla="*/ 2147483646 h 55"/>
                <a:gd name="T46" fmla="*/ 2147483646 w 125"/>
                <a:gd name="T47" fmla="*/ 2147483646 h 55"/>
                <a:gd name="T48" fmla="*/ 2147483646 w 125"/>
                <a:gd name="T49" fmla="*/ 2147483646 h 55"/>
                <a:gd name="T50" fmla="*/ 2147483646 w 125"/>
                <a:gd name="T51" fmla="*/ 2147483646 h 55"/>
                <a:gd name="T52" fmla="*/ 2147483646 w 125"/>
                <a:gd name="T53" fmla="*/ 2147483646 h 55"/>
                <a:gd name="T54" fmla="*/ 2147483646 w 125"/>
                <a:gd name="T55" fmla="*/ 2147483646 h 55"/>
                <a:gd name="T56" fmla="*/ 2147483646 w 125"/>
                <a:gd name="T57" fmla="*/ 2147483646 h 55"/>
                <a:gd name="T58" fmla="*/ 2147483646 w 125"/>
                <a:gd name="T59" fmla="*/ 2147483646 h 55"/>
                <a:gd name="T60" fmla="*/ 2147483646 w 125"/>
                <a:gd name="T61" fmla="*/ 2147483646 h 55"/>
                <a:gd name="T62" fmla="*/ 2147483646 w 125"/>
                <a:gd name="T63" fmla="*/ 2147483646 h 55"/>
                <a:gd name="T64" fmla="*/ 2147483646 w 125"/>
                <a:gd name="T65" fmla="*/ 2147483646 h 55"/>
                <a:gd name="T66" fmla="*/ 2147483646 w 125"/>
                <a:gd name="T67" fmla="*/ 2147483646 h 55"/>
                <a:gd name="T68" fmla="*/ 2147483646 w 125"/>
                <a:gd name="T69" fmla="*/ 2147483646 h 55"/>
                <a:gd name="T70" fmla="*/ 2147483646 w 125"/>
                <a:gd name="T71" fmla="*/ 2147483646 h 55"/>
                <a:gd name="T72" fmla="*/ 2147483646 w 125"/>
                <a:gd name="T73" fmla="*/ 2147483646 h 55"/>
                <a:gd name="T74" fmla="*/ 2147483646 w 125"/>
                <a:gd name="T75" fmla="*/ 2147483646 h 55"/>
                <a:gd name="T76" fmla="*/ 2147483646 w 125"/>
                <a:gd name="T77" fmla="*/ 2147483646 h 55"/>
                <a:gd name="T78" fmla="*/ 2147483646 w 125"/>
                <a:gd name="T79" fmla="*/ 2147483646 h 55"/>
                <a:gd name="T80" fmla="*/ 2147483646 w 125"/>
                <a:gd name="T81" fmla="*/ 2147483646 h 55"/>
                <a:gd name="T82" fmla="*/ 2147483646 w 125"/>
                <a:gd name="T83" fmla="*/ 2147483646 h 55"/>
                <a:gd name="T84" fmla="*/ 2147483646 w 125"/>
                <a:gd name="T85" fmla="*/ 2147483646 h 55"/>
                <a:gd name="T86" fmla="*/ 2147483646 w 125"/>
                <a:gd name="T87" fmla="*/ 2147483646 h 55"/>
                <a:gd name="T88" fmla="*/ 2147483646 w 125"/>
                <a:gd name="T89" fmla="*/ 2147483646 h 55"/>
                <a:gd name="T90" fmla="*/ 2147483646 w 125"/>
                <a:gd name="T91" fmla="*/ 2147483646 h 55"/>
                <a:gd name="T92" fmla="*/ 2147483646 w 125"/>
                <a:gd name="T93" fmla="*/ 2147483646 h 55"/>
                <a:gd name="T94" fmla="*/ 2147483646 w 125"/>
                <a:gd name="T95" fmla="*/ 2147483646 h 55"/>
                <a:gd name="T96" fmla="*/ 2147483646 w 125"/>
                <a:gd name="T97" fmla="*/ 2147483646 h 55"/>
                <a:gd name="T98" fmla="*/ 2147483646 w 125"/>
                <a:gd name="T99" fmla="*/ 0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5" h="5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25" y="55"/>
                    <a:pt x="125" y="55"/>
                    <a:pt x="125" y="55"/>
                  </a:cubicBezTo>
                  <a:cubicBezTo>
                    <a:pt x="125" y="55"/>
                    <a:pt x="124" y="55"/>
                    <a:pt x="124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3" name="Freeform 123">
              <a:extLst>
                <a:ext uri="{FF2B5EF4-FFF2-40B4-BE49-F238E27FC236}">
                  <a16:creationId xmlns:a16="http://schemas.microsoft.com/office/drawing/2014/main" id="{183FCDCB-2C9B-4973-B8C4-06FEED5715D0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62480" y="2985789"/>
              <a:ext cx="388027" cy="684352"/>
            </a:xfrm>
            <a:custGeom>
              <a:avLst/>
              <a:gdLst>
                <a:gd name="T0" fmla="*/ 2147483646 w 264"/>
                <a:gd name="T1" fmla="*/ 2147483646 h 452"/>
                <a:gd name="T2" fmla="*/ 2147483646 w 264"/>
                <a:gd name="T3" fmla="*/ 2147483646 h 452"/>
                <a:gd name="T4" fmla="*/ 2147483646 w 264"/>
                <a:gd name="T5" fmla="*/ 2147483646 h 452"/>
                <a:gd name="T6" fmla="*/ 2147483646 w 264"/>
                <a:gd name="T7" fmla="*/ 2147483646 h 452"/>
                <a:gd name="T8" fmla="*/ 2147483646 w 264"/>
                <a:gd name="T9" fmla="*/ 2147483646 h 452"/>
                <a:gd name="T10" fmla="*/ 2147483646 w 264"/>
                <a:gd name="T11" fmla="*/ 2147483646 h 452"/>
                <a:gd name="T12" fmla="*/ 2147483646 w 264"/>
                <a:gd name="T13" fmla="*/ 2147483646 h 452"/>
                <a:gd name="T14" fmla="*/ 2147483646 w 264"/>
                <a:gd name="T15" fmla="*/ 2147483646 h 452"/>
                <a:gd name="T16" fmla="*/ 2147483646 w 264"/>
                <a:gd name="T17" fmla="*/ 2147483646 h 452"/>
                <a:gd name="T18" fmla="*/ 2147483646 w 264"/>
                <a:gd name="T19" fmla="*/ 2147483646 h 452"/>
                <a:gd name="T20" fmla="*/ 2147483646 w 264"/>
                <a:gd name="T21" fmla="*/ 2147483646 h 452"/>
                <a:gd name="T22" fmla="*/ 2147483646 w 264"/>
                <a:gd name="T23" fmla="*/ 2147483646 h 452"/>
                <a:gd name="T24" fmla="*/ 2147483646 w 264"/>
                <a:gd name="T25" fmla="*/ 2147483646 h 452"/>
                <a:gd name="T26" fmla="*/ 2147483646 w 264"/>
                <a:gd name="T27" fmla="*/ 2147483646 h 452"/>
                <a:gd name="T28" fmla="*/ 2147483646 w 264"/>
                <a:gd name="T29" fmla="*/ 2147483646 h 452"/>
                <a:gd name="T30" fmla="*/ 2147483646 w 264"/>
                <a:gd name="T31" fmla="*/ 2147483646 h 452"/>
                <a:gd name="T32" fmla="*/ 2147483646 w 264"/>
                <a:gd name="T33" fmla="*/ 2147483646 h 452"/>
                <a:gd name="T34" fmla="*/ 2147483646 w 264"/>
                <a:gd name="T35" fmla="*/ 2147483646 h 452"/>
                <a:gd name="T36" fmla="*/ 2147483646 w 264"/>
                <a:gd name="T37" fmla="*/ 2147483646 h 452"/>
                <a:gd name="T38" fmla="*/ 2147483646 w 264"/>
                <a:gd name="T39" fmla="*/ 2147483646 h 452"/>
                <a:gd name="T40" fmla="*/ 2147483646 w 264"/>
                <a:gd name="T41" fmla="*/ 2147483646 h 452"/>
                <a:gd name="T42" fmla="*/ 2147483646 w 264"/>
                <a:gd name="T43" fmla="*/ 2147483646 h 452"/>
                <a:gd name="T44" fmla="*/ 2147483646 w 264"/>
                <a:gd name="T45" fmla="*/ 2147483646 h 452"/>
                <a:gd name="T46" fmla="*/ 2147483646 w 264"/>
                <a:gd name="T47" fmla="*/ 2147483646 h 452"/>
                <a:gd name="T48" fmla="*/ 2147483646 w 264"/>
                <a:gd name="T49" fmla="*/ 2147483646 h 452"/>
                <a:gd name="T50" fmla="*/ 2147483646 w 264"/>
                <a:gd name="T51" fmla="*/ 2147483646 h 452"/>
                <a:gd name="T52" fmla="*/ 2147483646 w 264"/>
                <a:gd name="T53" fmla="*/ 2147483646 h 452"/>
                <a:gd name="T54" fmla="*/ 2147483646 w 264"/>
                <a:gd name="T55" fmla="*/ 2147483646 h 452"/>
                <a:gd name="T56" fmla="*/ 2147483646 w 264"/>
                <a:gd name="T57" fmla="*/ 2147483646 h 452"/>
                <a:gd name="T58" fmla="*/ 2147483646 w 264"/>
                <a:gd name="T59" fmla="*/ 2147483646 h 452"/>
                <a:gd name="T60" fmla="*/ 2147483646 w 264"/>
                <a:gd name="T61" fmla="*/ 2147483646 h 452"/>
                <a:gd name="T62" fmla="*/ 2147483646 w 264"/>
                <a:gd name="T63" fmla="*/ 2147483646 h 452"/>
                <a:gd name="T64" fmla="*/ 2147483646 w 264"/>
                <a:gd name="T65" fmla="*/ 2147483646 h 452"/>
                <a:gd name="T66" fmla="*/ 2147483646 w 264"/>
                <a:gd name="T67" fmla="*/ 2147483646 h 452"/>
                <a:gd name="T68" fmla="*/ 2147483646 w 264"/>
                <a:gd name="T69" fmla="*/ 2147483646 h 452"/>
                <a:gd name="T70" fmla="*/ 2147483646 w 264"/>
                <a:gd name="T71" fmla="*/ 2147483646 h 452"/>
                <a:gd name="T72" fmla="*/ 2147483646 w 264"/>
                <a:gd name="T73" fmla="*/ 2147483646 h 452"/>
                <a:gd name="T74" fmla="*/ 2147483646 w 264"/>
                <a:gd name="T75" fmla="*/ 2147483646 h 452"/>
                <a:gd name="T76" fmla="*/ 2147483646 w 264"/>
                <a:gd name="T77" fmla="*/ 2147483646 h 452"/>
                <a:gd name="T78" fmla="*/ 2147483646 w 264"/>
                <a:gd name="T79" fmla="*/ 2147483646 h 452"/>
                <a:gd name="T80" fmla="*/ 2147483646 w 264"/>
                <a:gd name="T81" fmla="*/ 2147483646 h 452"/>
                <a:gd name="T82" fmla="*/ 2147483646 w 264"/>
                <a:gd name="T83" fmla="*/ 2147483646 h 452"/>
                <a:gd name="T84" fmla="*/ 2147483646 w 264"/>
                <a:gd name="T85" fmla="*/ 2147483646 h 452"/>
                <a:gd name="T86" fmla="*/ 2147483646 w 264"/>
                <a:gd name="T87" fmla="*/ 2147483646 h 452"/>
                <a:gd name="T88" fmla="*/ 2147483646 w 264"/>
                <a:gd name="T89" fmla="*/ 2147483646 h 452"/>
                <a:gd name="T90" fmla="*/ 2147483646 w 264"/>
                <a:gd name="T91" fmla="*/ 2147483646 h 452"/>
                <a:gd name="T92" fmla="*/ 2147483646 w 264"/>
                <a:gd name="T93" fmla="*/ 2147483646 h 452"/>
                <a:gd name="T94" fmla="*/ 2147483646 w 264"/>
                <a:gd name="T95" fmla="*/ 2147483646 h 452"/>
                <a:gd name="T96" fmla="*/ 2147483646 w 264"/>
                <a:gd name="T97" fmla="*/ 2147483646 h 452"/>
                <a:gd name="T98" fmla="*/ 2147483646 w 264"/>
                <a:gd name="T99" fmla="*/ 2147483646 h 452"/>
                <a:gd name="T100" fmla="*/ 2147483646 w 264"/>
                <a:gd name="T101" fmla="*/ 2147483646 h 452"/>
                <a:gd name="T102" fmla="*/ 2147483646 w 264"/>
                <a:gd name="T103" fmla="*/ 2147483646 h 452"/>
                <a:gd name="T104" fmla="*/ 2147483646 w 264"/>
                <a:gd name="T105" fmla="*/ 2147483646 h 452"/>
                <a:gd name="T106" fmla="*/ 2147483646 w 264"/>
                <a:gd name="T107" fmla="*/ 2147483646 h 452"/>
                <a:gd name="T108" fmla="*/ 2147483646 w 264"/>
                <a:gd name="T109" fmla="*/ 2147483646 h 452"/>
                <a:gd name="T110" fmla="*/ 2147483646 w 264"/>
                <a:gd name="T111" fmla="*/ 2147483646 h 452"/>
                <a:gd name="T112" fmla="*/ 2147483646 w 264"/>
                <a:gd name="T113" fmla="*/ 2147483646 h 452"/>
                <a:gd name="T114" fmla="*/ 2147483646 w 264"/>
                <a:gd name="T115" fmla="*/ 2147483646 h 452"/>
                <a:gd name="T116" fmla="*/ 2147483646 w 264"/>
                <a:gd name="T117" fmla="*/ 2147483646 h 452"/>
                <a:gd name="T118" fmla="*/ 2147483646 w 264"/>
                <a:gd name="T119" fmla="*/ 2147483646 h 452"/>
                <a:gd name="T120" fmla="*/ 2147483646 w 264"/>
                <a:gd name="T121" fmla="*/ 2147483646 h 4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4" h="452">
                  <a:moveTo>
                    <a:pt x="222" y="0"/>
                  </a:moveTo>
                  <a:cubicBezTo>
                    <a:pt x="217" y="1"/>
                    <a:pt x="217" y="1"/>
                    <a:pt x="217" y="1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1" y="25"/>
                    <a:pt x="221" y="25"/>
                    <a:pt x="221" y="25"/>
                  </a:cubicBezTo>
                  <a:cubicBezTo>
                    <a:pt x="221" y="25"/>
                    <a:pt x="221" y="25"/>
                    <a:pt x="221" y="25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243" y="61"/>
                    <a:pt x="243" y="61"/>
                    <a:pt x="243" y="61"/>
                  </a:cubicBezTo>
                  <a:cubicBezTo>
                    <a:pt x="243" y="61"/>
                    <a:pt x="243" y="61"/>
                    <a:pt x="243" y="61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5" y="107"/>
                    <a:pt x="255" y="107"/>
                    <a:pt x="255" y="107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47" y="162"/>
                    <a:pt x="247" y="162"/>
                    <a:pt x="247" y="162"/>
                  </a:cubicBezTo>
                  <a:cubicBezTo>
                    <a:pt x="244" y="162"/>
                    <a:pt x="244" y="162"/>
                    <a:pt x="244" y="162"/>
                  </a:cubicBezTo>
                  <a:cubicBezTo>
                    <a:pt x="240" y="161"/>
                    <a:pt x="240" y="161"/>
                    <a:pt x="240" y="161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5" y="164"/>
                    <a:pt x="235" y="164"/>
                    <a:pt x="235" y="164"/>
                  </a:cubicBezTo>
                  <a:cubicBezTo>
                    <a:pt x="235" y="164"/>
                    <a:pt x="235" y="164"/>
                    <a:pt x="235" y="164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6" y="180"/>
                    <a:pt x="216" y="180"/>
                    <a:pt x="216" y="180"/>
                  </a:cubicBezTo>
                  <a:cubicBezTo>
                    <a:pt x="214" y="181"/>
                    <a:pt x="214" y="181"/>
                    <a:pt x="214" y="181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2" y="172"/>
                    <a:pt x="212" y="172"/>
                    <a:pt x="212" y="172"/>
                  </a:cubicBezTo>
                  <a:cubicBezTo>
                    <a:pt x="212" y="171"/>
                    <a:pt x="212" y="171"/>
                    <a:pt x="212" y="171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0"/>
                    <a:pt x="207" y="160"/>
                    <a:pt x="207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6" y="155"/>
                    <a:pt x="226" y="155"/>
                    <a:pt x="226" y="155"/>
                  </a:cubicBezTo>
                  <a:cubicBezTo>
                    <a:pt x="226" y="154"/>
                    <a:pt x="226" y="154"/>
                    <a:pt x="226" y="154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36" y="145"/>
                    <a:pt x="236" y="145"/>
                    <a:pt x="236" y="145"/>
                  </a:cubicBezTo>
                  <a:cubicBezTo>
                    <a:pt x="236" y="145"/>
                    <a:pt x="236" y="145"/>
                    <a:pt x="236" y="145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5" y="133"/>
                    <a:pt x="245" y="133"/>
                    <a:pt x="245" y="133"/>
                  </a:cubicBezTo>
                  <a:cubicBezTo>
                    <a:pt x="245" y="133"/>
                    <a:pt x="245" y="133"/>
                    <a:pt x="245" y="133"/>
                  </a:cubicBezTo>
                  <a:cubicBezTo>
                    <a:pt x="246" y="126"/>
                    <a:pt x="246" y="126"/>
                    <a:pt x="246" y="126"/>
                  </a:cubicBezTo>
                  <a:cubicBezTo>
                    <a:pt x="246" y="125"/>
                    <a:pt x="246" y="125"/>
                    <a:pt x="246" y="125"/>
                  </a:cubicBezTo>
                  <a:cubicBezTo>
                    <a:pt x="245" y="122"/>
                    <a:pt x="245" y="122"/>
                    <a:pt x="245" y="122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3" y="117"/>
                    <a:pt x="233" y="117"/>
                    <a:pt x="233" y="117"/>
                  </a:cubicBezTo>
                  <a:cubicBezTo>
                    <a:pt x="233" y="117"/>
                    <a:pt x="233" y="117"/>
                    <a:pt x="233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32" y="104"/>
                    <a:pt x="232" y="104"/>
                    <a:pt x="232" y="104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6" y="114"/>
                    <a:pt x="246" y="114"/>
                    <a:pt x="246" y="114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245" y="90"/>
                    <a:pt x="245" y="90"/>
                    <a:pt x="245" y="90"/>
                  </a:cubicBezTo>
                  <a:cubicBezTo>
                    <a:pt x="245" y="90"/>
                    <a:pt x="245" y="90"/>
                    <a:pt x="245" y="90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2" y="73"/>
                    <a:pt x="232" y="73"/>
                    <a:pt x="232" y="73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91" y="67"/>
                    <a:pt x="191" y="67"/>
                    <a:pt x="191" y="67"/>
                  </a:cubicBezTo>
                  <a:cubicBezTo>
                    <a:pt x="191" y="67"/>
                    <a:pt x="191" y="67"/>
                    <a:pt x="191" y="67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39" y="86"/>
                    <a:pt x="239" y="86"/>
                    <a:pt x="239" y="86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6" y="109"/>
                    <a:pt x="246" y="109"/>
                    <a:pt x="246" y="109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41" y="110"/>
                    <a:pt x="241" y="110"/>
                    <a:pt x="241" y="110"/>
                  </a:cubicBezTo>
                  <a:cubicBezTo>
                    <a:pt x="241" y="110"/>
                    <a:pt x="241" y="110"/>
                    <a:pt x="241" y="110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3" y="103"/>
                    <a:pt x="233" y="103"/>
                    <a:pt x="233" y="103"/>
                  </a:cubicBezTo>
                  <a:cubicBezTo>
                    <a:pt x="233" y="102"/>
                    <a:pt x="233" y="102"/>
                    <a:pt x="233" y="102"/>
                  </a:cubicBezTo>
                  <a:cubicBezTo>
                    <a:pt x="225" y="101"/>
                    <a:pt x="225" y="101"/>
                    <a:pt x="225" y="101"/>
                  </a:cubicBezTo>
                  <a:cubicBezTo>
                    <a:pt x="221" y="99"/>
                    <a:pt x="221" y="99"/>
                    <a:pt x="221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2" y="104"/>
                    <a:pt x="212" y="104"/>
                    <a:pt x="212" y="104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196" y="113"/>
                    <a:pt x="196" y="113"/>
                    <a:pt x="196" y="113"/>
                  </a:cubicBezTo>
                  <a:cubicBezTo>
                    <a:pt x="196" y="113"/>
                    <a:pt x="196" y="113"/>
                    <a:pt x="196" y="113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6" y="138"/>
                    <a:pt x="176" y="138"/>
                    <a:pt x="176" y="138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219" y="116"/>
                    <a:pt x="219" y="116"/>
                    <a:pt x="219" y="116"/>
                  </a:cubicBezTo>
                  <a:cubicBezTo>
                    <a:pt x="227" y="117"/>
                    <a:pt x="227" y="117"/>
                    <a:pt x="227" y="117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4" y="133"/>
                    <a:pt x="244" y="133"/>
                    <a:pt x="244" y="133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228" y="147"/>
                    <a:pt x="228" y="147"/>
                    <a:pt x="228" y="147"/>
                  </a:cubicBezTo>
                  <a:cubicBezTo>
                    <a:pt x="228" y="147"/>
                    <a:pt x="228" y="147"/>
                    <a:pt x="228" y="147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2"/>
                    <a:pt x="223" y="152"/>
                    <a:pt x="223" y="152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0" y="159"/>
                    <a:pt x="210" y="159"/>
                    <a:pt x="210" y="159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211" y="171"/>
                    <a:pt x="211" y="171"/>
                    <a:pt x="211" y="171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8" y="179"/>
                    <a:pt x="208" y="179"/>
                    <a:pt x="208" y="179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211" y="182"/>
                    <a:pt x="211" y="182"/>
                    <a:pt x="211" y="182"/>
                  </a:cubicBezTo>
                  <a:cubicBezTo>
                    <a:pt x="214" y="182"/>
                    <a:pt x="214" y="182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7" y="181"/>
                    <a:pt x="217" y="181"/>
                    <a:pt x="217" y="181"/>
                  </a:cubicBezTo>
                  <a:cubicBezTo>
                    <a:pt x="217" y="180"/>
                    <a:pt x="217" y="180"/>
                    <a:pt x="217" y="180"/>
                  </a:cubicBezTo>
                  <a:cubicBezTo>
                    <a:pt x="219" y="177"/>
                    <a:pt x="219" y="177"/>
                    <a:pt x="219" y="177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5" y="174"/>
                    <a:pt x="235" y="174"/>
                    <a:pt x="235" y="174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40" y="163"/>
                    <a:pt x="240" y="163"/>
                    <a:pt x="240" y="163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8" y="163"/>
                    <a:pt x="248" y="163"/>
                    <a:pt x="248" y="163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7" y="122"/>
                    <a:pt x="257" y="122"/>
                    <a:pt x="257" y="122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6" y="101"/>
                    <a:pt x="256" y="101"/>
                    <a:pt x="256" y="101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4" y="87"/>
                    <a:pt x="254" y="87"/>
                    <a:pt x="254" y="87"/>
                  </a:cubicBezTo>
                  <a:cubicBezTo>
                    <a:pt x="254" y="82"/>
                    <a:pt x="254" y="82"/>
                    <a:pt x="254" y="82"/>
                  </a:cubicBezTo>
                  <a:cubicBezTo>
                    <a:pt x="254" y="82"/>
                    <a:pt x="254" y="82"/>
                    <a:pt x="254" y="82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25"/>
                    <a:pt x="223" y="25"/>
                    <a:pt x="223" y="25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9"/>
                    <a:pt x="219" y="9"/>
                    <a:pt x="219" y="9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30" y="6"/>
                    <a:pt x="230" y="6"/>
                    <a:pt x="230" y="6"/>
                  </a:cubicBezTo>
                  <a:cubicBezTo>
                    <a:pt x="230" y="6"/>
                    <a:pt x="230" y="6"/>
                    <a:pt x="230" y="6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4" y="49"/>
                    <a:pt x="254" y="49"/>
                    <a:pt x="254" y="49"/>
                  </a:cubicBezTo>
                  <a:cubicBezTo>
                    <a:pt x="254" y="55"/>
                    <a:pt x="254" y="55"/>
                    <a:pt x="254" y="55"/>
                  </a:cubicBezTo>
                  <a:cubicBezTo>
                    <a:pt x="254" y="55"/>
                    <a:pt x="254" y="55"/>
                    <a:pt x="254" y="5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3" y="102"/>
                    <a:pt x="263" y="102"/>
                    <a:pt x="263" y="102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9"/>
                    <a:pt x="262" y="119"/>
                    <a:pt x="262" y="119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61" y="167"/>
                    <a:pt x="261" y="167"/>
                    <a:pt x="261" y="167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86"/>
                    <a:pt x="257" y="186"/>
                    <a:pt x="257" y="186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49" y="214"/>
                    <a:pt x="249" y="214"/>
                    <a:pt x="249" y="214"/>
                  </a:cubicBezTo>
                  <a:cubicBezTo>
                    <a:pt x="249" y="214"/>
                    <a:pt x="249" y="214"/>
                    <a:pt x="249" y="214"/>
                  </a:cubicBezTo>
                  <a:cubicBezTo>
                    <a:pt x="249" y="221"/>
                    <a:pt x="249" y="221"/>
                    <a:pt x="249" y="22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7" y="244"/>
                    <a:pt x="247" y="244"/>
                    <a:pt x="247" y="244"/>
                  </a:cubicBezTo>
                  <a:cubicBezTo>
                    <a:pt x="244" y="254"/>
                    <a:pt x="244" y="254"/>
                    <a:pt x="244" y="254"/>
                  </a:cubicBezTo>
                  <a:cubicBezTo>
                    <a:pt x="244" y="254"/>
                    <a:pt x="244" y="254"/>
                    <a:pt x="244" y="254"/>
                  </a:cubicBezTo>
                  <a:cubicBezTo>
                    <a:pt x="242" y="262"/>
                    <a:pt x="242" y="262"/>
                    <a:pt x="242" y="262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1" y="286"/>
                    <a:pt x="231" y="286"/>
                    <a:pt x="231" y="286"/>
                  </a:cubicBezTo>
                  <a:cubicBezTo>
                    <a:pt x="231" y="286"/>
                    <a:pt x="231" y="286"/>
                    <a:pt x="231" y="286"/>
                  </a:cubicBezTo>
                  <a:cubicBezTo>
                    <a:pt x="228" y="294"/>
                    <a:pt x="228" y="294"/>
                    <a:pt x="228" y="294"/>
                  </a:cubicBezTo>
                  <a:cubicBezTo>
                    <a:pt x="228" y="294"/>
                    <a:pt x="228" y="294"/>
                    <a:pt x="228" y="294"/>
                  </a:cubicBezTo>
                  <a:cubicBezTo>
                    <a:pt x="228" y="303"/>
                    <a:pt x="228" y="303"/>
                    <a:pt x="228" y="303"/>
                  </a:cubicBezTo>
                  <a:cubicBezTo>
                    <a:pt x="228" y="309"/>
                    <a:pt x="228" y="309"/>
                    <a:pt x="228" y="309"/>
                  </a:cubicBezTo>
                  <a:cubicBezTo>
                    <a:pt x="228" y="314"/>
                    <a:pt x="228" y="314"/>
                    <a:pt x="228" y="314"/>
                  </a:cubicBezTo>
                  <a:cubicBezTo>
                    <a:pt x="225" y="323"/>
                    <a:pt x="225" y="323"/>
                    <a:pt x="225" y="323"/>
                  </a:cubicBezTo>
                  <a:cubicBezTo>
                    <a:pt x="220" y="333"/>
                    <a:pt x="220" y="333"/>
                    <a:pt x="220" y="333"/>
                  </a:cubicBezTo>
                  <a:cubicBezTo>
                    <a:pt x="220" y="333"/>
                    <a:pt x="220" y="333"/>
                    <a:pt x="220" y="333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3" y="344"/>
                    <a:pt x="213" y="344"/>
                    <a:pt x="213" y="344"/>
                  </a:cubicBezTo>
                  <a:cubicBezTo>
                    <a:pt x="209" y="344"/>
                    <a:pt x="209" y="344"/>
                    <a:pt x="209" y="344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197" y="336"/>
                    <a:pt x="197" y="336"/>
                    <a:pt x="197" y="336"/>
                  </a:cubicBezTo>
                  <a:cubicBezTo>
                    <a:pt x="197" y="336"/>
                    <a:pt x="197" y="336"/>
                    <a:pt x="197" y="336"/>
                  </a:cubicBezTo>
                  <a:cubicBezTo>
                    <a:pt x="192" y="336"/>
                    <a:pt x="192" y="336"/>
                    <a:pt x="192" y="336"/>
                  </a:cubicBezTo>
                  <a:cubicBezTo>
                    <a:pt x="191" y="336"/>
                    <a:pt x="191" y="336"/>
                    <a:pt x="191" y="336"/>
                  </a:cubicBezTo>
                  <a:cubicBezTo>
                    <a:pt x="190" y="339"/>
                    <a:pt x="190" y="339"/>
                    <a:pt x="190" y="339"/>
                  </a:cubicBezTo>
                  <a:cubicBezTo>
                    <a:pt x="188" y="342"/>
                    <a:pt x="188" y="342"/>
                    <a:pt x="188" y="342"/>
                  </a:cubicBezTo>
                  <a:cubicBezTo>
                    <a:pt x="183" y="343"/>
                    <a:pt x="183" y="343"/>
                    <a:pt x="183" y="343"/>
                  </a:cubicBezTo>
                  <a:cubicBezTo>
                    <a:pt x="180" y="341"/>
                    <a:pt x="180" y="341"/>
                    <a:pt x="180" y="341"/>
                  </a:cubicBezTo>
                  <a:cubicBezTo>
                    <a:pt x="175" y="337"/>
                    <a:pt x="175" y="337"/>
                    <a:pt x="175" y="337"/>
                  </a:cubicBezTo>
                  <a:cubicBezTo>
                    <a:pt x="175" y="337"/>
                    <a:pt x="175" y="337"/>
                    <a:pt x="175" y="337"/>
                  </a:cubicBezTo>
                  <a:cubicBezTo>
                    <a:pt x="170" y="336"/>
                    <a:pt x="170" y="336"/>
                    <a:pt x="170" y="336"/>
                  </a:cubicBezTo>
                  <a:cubicBezTo>
                    <a:pt x="169" y="336"/>
                    <a:pt x="169" y="336"/>
                    <a:pt x="169" y="336"/>
                  </a:cubicBezTo>
                  <a:cubicBezTo>
                    <a:pt x="166" y="340"/>
                    <a:pt x="166" y="340"/>
                    <a:pt x="166" y="340"/>
                  </a:cubicBezTo>
                  <a:cubicBezTo>
                    <a:pt x="166" y="341"/>
                    <a:pt x="166" y="341"/>
                    <a:pt x="166" y="341"/>
                  </a:cubicBezTo>
                  <a:cubicBezTo>
                    <a:pt x="167" y="344"/>
                    <a:pt x="167" y="344"/>
                    <a:pt x="167" y="344"/>
                  </a:cubicBezTo>
                  <a:cubicBezTo>
                    <a:pt x="167" y="344"/>
                    <a:pt x="167" y="344"/>
                    <a:pt x="167" y="344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77" y="353"/>
                    <a:pt x="177" y="353"/>
                    <a:pt x="177" y="353"/>
                  </a:cubicBezTo>
                  <a:cubicBezTo>
                    <a:pt x="177" y="353"/>
                    <a:pt x="177" y="353"/>
                    <a:pt x="177" y="353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95" y="358"/>
                    <a:pt x="195" y="358"/>
                    <a:pt x="195" y="358"/>
                  </a:cubicBezTo>
                  <a:cubicBezTo>
                    <a:pt x="195" y="358"/>
                    <a:pt x="195" y="358"/>
                    <a:pt x="195" y="358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8" y="352"/>
                    <a:pt x="208" y="352"/>
                    <a:pt x="208" y="352"/>
                  </a:cubicBezTo>
                  <a:cubicBezTo>
                    <a:pt x="211" y="353"/>
                    <a:pt x="211" y="353"/>
                    <a:pt x="211" y="353"/>
                  </a:cubicBezTo>
                  <a:cubicBezTo>
                    <a:pt x="213" y="356"/>
                    <a:pt x="213" y="356"/>
                    <a:pt x="213" y="356"/>
                  </a:cubicBezTo>
                  <a:cubicBezTo>
                    <a:pt x="212" y="362"/>
                    <a:pt x="212" y="362"/>
                    <a:pt x="212" y="362"/>
                  </a:cubicBezTo>
                  <a:cubicBezTo>
                    <a:pt x="211" y="368"/>
                    <a:pt x="211" y="368"/>
                    <a:pt x="211" y="368"/>
                  </a:cubicBezTo>
                  <a:cubicBezTo>
                    <a:pt x="207" y="380"/>
                    <a:pt x="207" y="380"/>
                    <a:pt x="207" y="380"/>
                  </a:cubicBezTo>
                  <a:cubicBezTo>
                    <a:pt x="207" y="381"/>
                    <a:pt x="207" y="381"/>
                    <a:pt x="207" y="381"/>
                  </a:cubicBezTo>
                  <a:cubicBezTo>
                    <a:pt x="205" y="389"/>
                    <a:pt x="205" y="389"/>
                    <a:pt x="205" y="389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0" y="416"/>
                    <a:pt x="200" y="416"/>
                    <a:pt x="200" y="416"/>
                  </a:cubicBezTo>
                  <a:cubicBezTo>
                    <a:pt x="200" y="416"/>
                    <a:pt x="200" y="416"/>
                    <a:pt x="200" y="416"/>
                  </a:cubicBezTo>
                  <a:cubicBezTo>
                    <a:pt x="200" y="427"/>
                    <a:pt x="200" y="427"/>
                    <a:pt x="200" y="427"/>
                  </a:cubicBezTo>
                  <a:cubicBezTo>
                    <a:pt x="200" y="438"/>
                    <a:pt x="200" y="438"/>
                    <a:pt x="200" y="438"/>
                  </a:cubicBezTo>
                  <a:cubicBezTo>
                    <a:pt x="194" y="444"/>
                    <a:pt x="194" y="444"/>
                    <a:pt x="194" y="444"/>
                  </a:cubicBezTo>
                  <a:cubicBezTo>
                    <a:pt x="187" y="443"/>
                    <a:pt x="187" y="443"/>
                    <a:pt x="187" y="443"/>
                  </a:cubicBezTo>
                  <a:cubicBezTo>
                    <a:pt x="182" y="442"/>
                    <a:pt x="182" y="442"/>
                    <a:pt x="182" y="442"/>
                  </a:cubicBezTo>
                  <a:cubicBezTo>
                    <a:pt x="182" y="442"/>
                    <a:pt x="182" y="442"/>
                    <a:pt x="182" y="442"/>
                  </a:cubicBezTo>
                  <a:cubicBezTo>
                    <a:pt x="179" y="441"/>
                    <a:pt x="179" y="441"/>
                    <a:pt x="179" y="441"/>
                  </a:cubicBezTo>
                  <a:cubicBezTo>
                    <a:pt x="179" y="441"/>
                    <a:pt x="179" y="441"/>
                    <a:pt x="179" y="441"/>
                  </a:cubicBezTo>
                  <a:cubicBezTo>
                    <a:pt x="176" y="442"/>
                    <a:pt x="176" y="442"/>
                    <a:pt x="176" y="442"/>
                  </a:cubicBezTo>
                  <a:cubicBezTo>
                    <a:pt x="170" y="445"/>
                    <a:pt x="170" y="445"/>
                    <a:pt x="170" y="445"/>
                  </a:cubicBezTo>
                  <a:cubicBezTo>
                    <a:pt x="161" y="449"/>
                    <a:pt x="161" y="449"/>
                    <a:pt x="161" y="449"/>
                  </a:cubicBezTo>
                  <a:cubicBezTo>
                    <a:pt x="156" y="450"/>
                    <a:pt x="156" y="450"/>
                    <a:pt x="156" y="450"/>
                  </a:cubicBezTo>
                  <a:cubicBezTo>
                    <a:pt x="152" y="448"/>
                    <a:pt x="152" y="448"/>
                    <a:pt x="152" y="448"/>
                  </a:cubicBezTo>
                  <a:cubicBezTo>
                    <a:pt x="150" y="444"/>
                    <a:pt x="150" y="444"/>
                    <a:pt x="150" y="444"/>
                  </a:cubicBezTo>
                  <a:cubicBezTo>
                    <a:pt x="149" y="444"/>
                    <a:pt x="149" y="444"/>
                    <a:pt x="149" y="444"/>
                  </a:cubicBezTo>
                  <a:cubicBezTo>
                    <a:pt x="144" y="441"/>
                    <a:pt x="144" y="441"/>
                    <a:pt x="144" y="441"/>
                  </a:cubicBezTo>
                  <a:cubicBezTo>
                    <a:pt x="140" y="434"/>
                    <a:pt x="140" y="434"/>
                    <a:pt x="140" y="434"/>
                  </a:cubicBezTo>
                  <a:cubicBezTo>
                    <a:pt x="138" y="428"/>
                    <a:pt x="138" y="428"/>
                    <a:pt x="138" y="428"/>
                  </a:cubicBezTo>
                  <a:cubicBezTo>
                    <a:pt x="138" y="428"/>
                    <a:pt x="138" y="428"/>
                    <a:pt x="138" y="428"/>
                  </a:cubicBezTo>
                  <a:cubicBezTo>
                    <a:pt x="138" y="428"/>
                    <a:pt x="138" y="428"/>
                    <a:pt x="137" y="429"/>
                  </a:cubicBezTo>
                  <a:cubicBezTo>
                    <a:pt x="137" y="429"/>
                    <a:pt x="137" y="429"/>
                    <a:pt x="137" y="429"/>
                  </a:cubicBezTo>
                  <a:cubicBezTo>
                    <a:pt x="137" y="429"/>
                    <a:pt x="136" y="428"/>
                    <a:pt x="136" y="428"/>
                  </a:cubicBezTo>
                  <a:cubicBezTo>
                    <a:pt x="136" y="428"/>
                    <a:pt x="136" y="428"/>
                    <a:pt x="136" y="428"/>
                  </a:cubicBezTo>
                  <a:cubicBezTo>
                    <a:pt x="139" y="434"/>
                    <a:pt x="139" y="434"/>
                    <a:pt x="139" y="434"/>
                  </a:cubicBezTo>
                  <a:cubicBezTo>
                    <a:pt x="139" y="434"/>
                    <a:pt x="139" y="434"/>
                    <a:pt x="139" y="434"/>
                  </a:cubicBezTo>
                  <a:cubicBezTo>
                    <a:pt x="143" y="442"/>
                    <a:pt x="143" y="442"/>
                    <a:pt x="143" y="442"/>
                  </a:cubicBezTo>
                  <a:cubicBezTo>
                    <a:pt x="143" y="442"/>
                    <a:pt x="143" y="442"/>
                    <a:pt x="143" y="442"/>
                  </a:cubicBezTo>
                  <a:cubicBezTo>
                    <a:pt x="149" y="445"/>
                    <a:pt x="149" y="445"/>
                    <a:pt x="149" y="445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52" y="449"/>
                    <a:pt x="152" y="449"/>
                    <a:pt x="152" y="449"/>
                  </a:cubicBezTo>
                  <a:cubicBezTo>
                    <a:pt x="155" y="451"/>
                    <a:pt x="155" y="451"/>
                    <a:pt x="155" y="451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62" y="451"/>
                    <a:pt x="162" y="451"/>
                    <a:pt x="162" y="451"/>
                  </a:cubicBezTo>
                  <a:cubicBezTo>
                    <a:pt x="162" y="450"/>
                    <a:pt x="162" y="450"/>
                    <a:pt x="162" y="450"/>
                  </a:cubicBezTo>
                  <a:cubicBezTo>
                    <a:pt x="170" y="447"/>
                    <a:pt x="170" y="447"/>
                    <a:pt x="170" y="447"/>
                  </a:cubicBezTo>
                  <a:cubicBezTo>
                    <a:pt x="170" y="447"/>
                    <a:pt x="170" y="447"/>
                    <a:pt x="170" y="447"/>
                  </a:cubicBezTo>
                  <a:cubicBezTo>
                    <a:pt x="177" y="443"/>
                    <a:pt x="177" y="443"/>
                    <a:pt x="177" y="443"/>
                  </a:cubicBezTo>
                  <a:cubicBezTo>
                    <a:pt x="177" y="443"/>
                    <a:pt x="177" y="443"/>
                    <a:pt x="177" y="443"/>
                  </a:cubicBezTo>
                  <a:cubicBezTo>
                    <a:pt x="179" y="442"/>
                    <a:pt x="179" y="442"/>
                    <a:pt x="179" y="442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86" y="445"/>
                    <a:pt x="186" y="445"/>
                    <a:pt x="186" y="445"/>
                  </a:cubicBezTo>
                  <a:cubicBezTo>
                    <a:pt x="186" y="445"/>
                    <a:pt x="186" y="445"/>
                    <a:pt x="186" y="445"/>
                  </a:cubicBezTo>
                  <a:cubicBezTo>
                    <a:pt x="194" y="445"/>
                    <a:pt x="194" y="445"/>
                    <a:pt x="194" y="445"/>
                  </a:cubicBezTo>
                  <a:cubicBezTo>
                    <a:pt x="195" y="445"/>
                    <a:pt x="195" y="445"/>
                    <a:pt x="195" y="445"/>
                  </a:cubicBezTo>
                  <a:cubicBezTo>
                    <a:pt x="201" y="439"/>
                    <a:pt x="201" y="439"/>
                    <a:pt x="201" y="439"/>
                  </a:cubicBezTo>
                  <a:cubicBezTo>
                    <a:pt x="201" y="439"/>
                    <a:pt x="201" y="439"/>
                    <a:pt x="201" y="439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16"/>
                    <a:pt x="202" y="416"/>
                    <a:pt x="202" y="416"/>
                  </a:cubicBezTo>
                  <a:cubicBezTo>
                    <a:pt x="203" y="402"/>
                    <a:pt x="203" y="402"/>
                    <a:pt x="203" y="402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9" y="381"/>
                    <a:pt x="209" y="381"/>
                    <a:pt x="209" y="381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214" y="362"/>
                    <a:pt x="214" y="362"/>
                    <a:pt x="214" y="362"/>
                  </a:cubicBezTo>
                  <a:cubicBezTo>
                    <a:pt x="214" y="362"/>
                    <a:pt x="214" y="362"/>
                    <a:pt x="214" y="362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2" y="352"/>
                    <a:pt x="212" y="352"/>
                    <a:pt x="212" y="352"/>
                  </a:cubicBezTo>
                  <a:cubicBezTo>
                    <a:pt x="211" y="352"/>
                    <a:pt x="211" y="352"/>
                    <a:pt x="211" y="352"/>
                  </a:cubicBezTo>
                  <a:cubicBezTo>
                    <a:pt x="208" y="351"/>
                    <a:pt x="208" y="351"/>
                    <a:pt x="208" y="351"/>
                  </a:cubicBezTo>
                  <a:cubicBezTo>
                    <a:pt x="208" y="351"/>
                    <a:pt x="208" y="351"/>
                    <a:pt x="208" y="351"/>
                  </a:cubicBezTo>
                  <a:cubicBezTo>
                    <a:pt x="201" y="354"/>
                    <a:pt x="201" y="354"/>
                    <a:pt x="201" y="354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78" y="352"/>
                    <a:pt x="178" y="352"/>
                    <a:pt x="178" y="352"/>
                  </a:cubicBezTo>
                  <a:cubicBezTo>
                    <a:pt x="171" y="346"/>
                    <a:pt x="171" y="346"/>
                    <a:pt x="171" y="346"/>
                  </a:cubicBezTo>
                  <a:cubicBezTo>
                    <a:pt x="168" y="343"/>
                    <a:pt x="168" y="343"/>
                    <a:pt x="168" y="343"/>
                  </a:cubicBezTo>
                  <a:cubicBezTo>
                    <a:pt x="168" y="341"/>
                    <a:pt x="168" y="341"/>
                    <a:pt x="168" y="341"/>
                  </a:cubicBezTo>
                  <a:cubicBezTo>
                    <a:pt x="170" y="337"/>
                    <a:pt x="170" y="337"/>
                    <a:pt x="170" y="337"/>
                  </a:cubicBezTo>
                  <a:cubicBezTo>
                    <a:pt x="175" y="338"/>
                    <a:pt x="175" y="338"/>
                    <a:pt x="175" y="338"/>
                  </a:cubicBezTo>
                  <a:cubicBezTo>
                    <a:pt x="179" y="342"/>
                    <a:pt x="179" y="342"/>
                    <a:pt x="179" y="342"/>
                  </a:cubicBezTo>
                  <a:cubicBezTo>
                    <a:pt x="179" y="342"/>
                    <a:pt x="179" y="342"/>
                    <a:pt x="179" y="342"/>
                  </a:cubicBezTo>
                  <a:cubicBezTo>
                    <a:pt x="182" y="344"/>
                    <a:pt x="182" y="344"/>
                    <a:pt x="182" y="344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192" y="337"/>
                    <a:pt x="192" y="337"/>
                    <a:pt x="192" y="337"/>
                  </a:cubicBezTo>
                  <a:cubicBezTo>
                    <a:pt x="196" y="337"/>
                    <a:pt x="196" y="337"/>
                    <a:pt x="196" y="337"/>
                  </a:cubicBezTo>
                  <a:cubicBezTo>
                    <a:pt x="199" y="341"/>
                    <a:pt x="199" y="341"/>
                    <a:pt x="199" y="341"/>
                  </a:cubicBezTo>
                  <a:cubicBezTo>
                    <a:pt x="199" y="341"/>
                    <a:pt x="199" y="341"/>
                    <a:pt x="199" y="341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8" y="346"/>
                    <a:pt x="208" y="346"/>
                    <a:pt x="208" y="346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8" y="343"/>
                    <a:pt x="218" y="343"/>
                    <a:pt x="218" y="343"/>
                  </a:cubicBezTo>
                  <a:cubicBezTo>
                    <a:pt x="218" y="343"/>
                    <a:pt x="218" y="343"/>
                    <a:pt x="218" y="34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26" y="323"/>
                    <a:pt x="226" y="323"/>
                    <a:pt x="226" y="323"/>
                  </a:cubicBezTo>
                  <a:cubicBezTo>
                    <a:pt x="226" y="323"/>
                    <a:pt x="226" y="323"/>
                    <a:pt x="226" y="323"/>
                  </a:cubicBezTo>
                  <a:cubicBezTo>
                    <a:pt x="229" y="315"/>
                    <a:pt x="229" y="315"/>
                    <a:pt x="229" y="315"/>
                  </a:cubicBezTo>
                  <a:cubicBezTo>
                    <a:pt x="229" y="315"/>
                    <a:pt x="229" y="315"/>
                    <a:pt x="229" y="315"/>
                  </a:cubicBezTo>
                  <a:cubicBezTo>
                    <a:pt x="229" y="309"/>
                    <a:pt x="229" y="309"/>
                    <a:pt x="229" y="309"/>
                  </a:cubicBezTo>
                  <a:cubicBezTo>
                    <a:pt x="229" y="303"/>
                    <a:pt x="229" y="303"/>
                    <a:pt x="229" y="303"/>
                  </a:cubicBezTo>
                  <a:cubicBezTo>
                    <a:pt x="229" y="295"/>
                    <a:pt x="229" y="295"/>
                    <a:pt x="229" y="295"/>
                  </a:cubicBezTo>
                  <a:cubicBezTo>
                    <a:pt x="232" y="287"/>
                    <a:pt x="232" y="287"/>
                    <a:pt x="232" y="287"/>
                  </a:cubicBezTo>
                  <a:cubicBezTo>
                    <a:pt x="234" y="282"/>
                    <a:pt x="234" y="282"/>
                    <a:pt x="234" y="282"/>
                  </a:cubicBezTo>
                  <a:cubicBezTo>
                    <a:pt x="239" y="275"/>
                    <a:pt x="239" y="275"/>
                    <a:pt x="239" y="275"/>
                  </a:cubicBezTo>
                  <a:cubicBezTo>
                    <a:pt x="239" y="274"/>
                    <a:pt x="239" y="274"/>
                    <a:pt x="239" y="274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6" y="254"/>
                    <a:pt x="246" y="254"/>
                    <a:pt x="246" y="254"/>
                  </a:cubicBezTo>
                  <a:cubicBezTo>
                    <a:pt x="249" y="244"/>
                    <a:pt x="249" y="244"/>
                    <a:pt x="249" y="244"/>
                  </a:cubicBezTo>
                  <a:cubicBezTo>
                    <a:pt x="249" y="244"/>
                    <a:pt x="249" y="244"/>
                    <a:pt x="249" y="244"/>
                  </a:cubicBezTo>
                  <a:cubicBezTo>
                    <a:pt x="251" y="231"/>
                    <a:pt x="251" y="231"/>
                    <a:pt x="251" y="231"/>
                  </a:cubicBezTo>
                  <a:cubicBezTo>
                    <a:pt x="251" y="231"/>
                    <a:pt x="251" y="231"/>
                    <a:pt x="251" y="231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61" y="176"/>
                    <a:pt x="261" y="176"/>
                    <a:pt x="261" y="176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2" y="167"/>
                    <a:pt x="262" y="167"/>
                    <a:pt x="262" y="167"/>
                  </a:cubicBezTo>
                  <a:cubicBezTo>
                    <a:pt x="262" y="167"/>
                    <a:pt x="262" y="167"/>
                    <a:pt x="262" y="167"/>
                  </a:cubicBezTo>
                  <a:cubicBezTo>
                    <a:pt x="260" y="156"/>
                    <a:pt x="260" y="156"/>
                    <a:pt x="260" y="156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3" y="110"/>
                    <a:pt x="263" y="110"/>
                    <a:pt x="263" y="110"/>
                  </a:cubicBezTo>
                  <a:cubicBezTo>
                    <a:pt x="264" y="102"/>
                    <a:pt x="264" y="102"/>
                    <a:pt x="264" y="102"/>
                  </a:cubicBezTo>
                  <a:cubicBezTo>
                    <a:pt x="264" y="101"/>
                    <a:pt x="264" y="101"/>
                    <a:pt x="264" y="101"/>
                  </a:cubicBezTo>
                  <a:cubicBezTo>
                    <a:pt x="263" y="99"/>
                    <a:pt x="263" y="99"/>
                    <a:pt x="263" y="99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0" y="91"/>
                    <a:pt x="260" y="91"/>
                    <a:pt x="260" y="91"/>
                  </a:cubicBezTo>
                  <a:cubicBezTo>
                    <a:pt x="259" y="83"/>
                    <a:pt x="259" y="83"/>
                    <a:pt x="259" y="83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4" name="Freeform 124">
              <a:extLst>
                <a:ext uri="{FF2B5EF4-FFF2-40B4-BE49-F238E27FC236}">
                  <a16:creationId xmlns:a16="http://schemas.microsoft.com/office/drawing/2014/main" id="{2AE94C6C-1D4F-4089-B780-EB5ADFD2384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16733" y="3627061"/>
              <a:ext cx="242959" cy="756972"/>
            </a:xfrm>
            <a:custGeom>
              <a:avLst/>
              <a:gdLst>
                <a:gd name="T0" fmla="*/ 2147483646 w 165"/>
                <a:gd name="T1" fmla="*/ 2147483646 h 501"/>
                <a:gd name="T2" fmla="*/ 2147483646 w 165"/>
                <a:gd name="T3" fmla="*/ 2147483646 h 501"/>
                <a:gd name="T4" fmla="*/ 2147483646 w 165"/>
                <a:gd name="T5" fmla="*/ 2147483646 h 501"/>
                <a:gd name="T6" fmla="*/ 2147483646 w 165"/>
                <a:gd name="T7" fmla="*/ 2147483646 h 501"/>
                <a:gd name="T8" fmla="*/ 2147483646 w 165"/>
                <a:gd name="T9" fmla="*/ 2147483646 h 501"/>
                <a:gd name="T10" fmla="*/ 2147483646 w 165"/>
                <a:gd name="T11" fmla="*/ 2147483646 h 501"/>
                <a:gd name="T12" fmla="*/ 2147483646 w 165"/>
                <a:gd name="T13" fmla="*/ 2147483646 h 501"/>
                <a:gd name="T14" fmla="*/ 2147483646 w 165"/>
                <a:gd name="T15" fmla="*/ 2147483646 h 501"/>
                <a:gd name="T16" fmla="*/ 2147483646 w 165"/>
                <a:gd name="T17" fmla="*/ 2147483646 h 501"/>
                <a:gd name="T18" fmla="*/ 2147483646 w 165"/>
                <a:gd name="T19" fmla="*/ 2147483646 h 501"/>
                <a:gd name="T20" fmla="*/ 2147483646 w 165"/>
                <a:gd name="T21" fmla="*/ 2147483646 h 501"/>
                <a:gd name="T22" fmla="*/ 2147483646 w 165"/>
                <a:gd name="T23" fmla="*/ 2147483646 h 501"/>
                <a:gd name="T24" fmla="*/ 2147483646 w 165"/>
                <a:gd name="T25" fmla="*/ 2147483646 h 501"/>
                <a:gd name="T26" fmla="*/ 2147483646 w 165"/>
                <a:gd name="T27" fmla="*/ 2147483646 h 501"/>
                <a:gd name="T28" fmla="*/ 2147483646 w 165"/>
                <a:gd name="T29" fmla="*/ 2147483646 h 501"/>
                <a:gd name="T30" fmla="*/ 2147483646 w 165"/>
                <a:gd name="T31" fmla="*/ 2147483646 h 501"/>
                <a:gd name="T32" fmla="*/ 2147483646 w 165"/>
                <a:gd name="T33" fmla="*/ 2147483646 h 501"/>
                <a:gd name="T34" fmla="*/ 2147483646 w 165"/>
                <a:gd name="T35" fmla="*/ 2147483646 h 501"/>
                <a:gd name="T36" fmla="*/ 2147483646 w 165"/>
                <a:gd name="T37" fmla="*/ 2147483646 h 501"/>
                <a:gd name="T38" fmla="*/ 2147483646 w 165"/>
                <a:gd name="T39" fmla="*/ 2147483646 h 501"/>
                <a:gd name="T40" fmla="*/ 2147483646 w 165"/>
                <a:gd name="T41" fmla="*/ 2147483646 h 501"/>
                <a:gd name="T42" fmla="*/ 2147483646 w 165"/>
                <a:gd name="T43" fmla="*/ 2147483646 h 501"/>
                <a:gd name="T44" fmla="*/ 2147483646 w 165"/>
                <a:gd name="T45" fmla="*/ 2147483646 h 501"/>
                <a:gd name="T46" fmla="*/ 2147483646 w 165"/>
                <a:gd name="T47" fmla="*/ 2147483646 h 501"/>
                <a:gd name="T48" fmla="*/ 2147483646 w 165"/>
                <a:gd name="T49" fmla="*/ 2147483646 h 501"/>
                <a:gd name="T50" fmla="*/ 2147483646 w 165"/>
                <a:gd name="T51" fmla="*/ 2147483646 h 501"/>
                <a:gd name="T52" fmla="*/ 2147483646 w 165"/>
                <a:gd name="T53" fmla="*/ 2147483646 h 501"/>
                <a:gd name="T54" fmla="*/ 2147483646 w 165"/>
                <a:gd name="T55" fmla="*/ 2147483646 h 501"/>
                <a:gd name="T56" fmla="*/ 2147483646 w 165"/>
                <a:gd name="T57" fmla="*/ 2147483646 h 501"/>
                <a:gd name="T58" fmla="*/ 2147483646 w 165"/>
                <a:gd name="T59" fmla="*/ 2147483646 h 501"/>
                <a:gd name="T60" fmla="*/ 2147483646 w 165"/>
                <a:gd name="T61" fmla="*/ 2147483646 h 501"/>
                <a:gd name="T62" fmla="*/ 2147483646 w 165"/>
                <a:gd name="T63" fmla="*/ 2147483646 h 501"/>
                <a:gd name="T64" fmla="*/ 2147483646 w 165"/>
                <a:gd name="T65" fmla="*/ 2147483646 h 501"/>
                <a:gd name="T66" fmla="*/ 2147483646 w 165"/>
                <a:gd name="T67" fmla="*/ 2147483646 h 501"/>
                <a:gd name="T68" fmla="*/ 2147483646 w 165"/>
                <a:gd name="T69" fmla="*/ 2147483646 h 501"/>
                <a:gd name="T70" fmla="*/ 2147483646 w 165"/>
                <a:gd name="T71" fmla="*/ 2147483646 h 501"/>
                <a:gd name="T72" fmla="*/ 2147483646 w 165"/>
                <a:gd name="T73" fmla="*/ 2147483646 h 501"/>
                <a:gd name="T74" fmla="*/ 2147483646 w 165"/>
                <a:gd name="T75" fmla="*/ 2147483646 h 501"/>
                <a:gd name="T76" fmla="*/ 2147483646 w 165"/>
                <a:gd name="T77" fmla="*/ 2147483646 h 501"/>
                <a:gd name="T78" fmla="*/ 2147483646 w 165"/>
                <a:gd name="T79" fmla="*/ 2147483646 h 501"/>
                <a:gd name="T80" fmla="*/ 2147483646 w 165"/>
                <a:gd name="T81" fmla="*/ 2147483646 h 501"/>
                <a:gd name="T82" fmla="*/ 2147483646 w 165"/>
                <a:gd name="T83" fmla="*/ 2147483646 h 501"/>
                <a:gd name="T84" fmla="*/ 2147483646 w 165"/>
                <a:gd name="T85" fmla="*/ 2147483646 h 501"/>
                <a:gd name="T86" fmla="*/ 2147483646 w 165"/>
                <a:gd name="T87" fmla="*/ 2147483646 h 501"/>
                <a:gd name="T88" fmla="*/ 2147483646 w 165"/>
                <a:gd name="T89" fmla="*/ 2147483646 h 501"/>
                <a:gd name="T90" fmla="*/ 2147483646 w 165"/>
                <a:gd name="T91" fmla="*/ 2147483646 h 501"/>
                <a:gd name="T92" fmla="*/ 2147483646 w 165"/>
                <a:gd name="T93" fmla="*/ 2147483646 h 501"/>
                <a:gd name="T94" fmla="*/ 2147483646 w 165"/>
                <a:gd name="T95" fmla="*/ 2147483646 h 501"/>
                <a:gd name="T96" fmla="*/ 2147483646 w 165"/>
                <a:gd name="T97" fmla="*/ 2147483646 h 501"/>
                <a:gd name="T98" fmla="*/ 2147483646 w 165"/>
                <a:gd name="T99" fmla="*/ 2147483646 h 501"/>
                <a:gd name="T100" fmla="*/ 2147483646 w 165"/>
                <a:gd name="T101" fmla="*/ 2147483646 h 501"/>
                <a:gd name="T102" fmla="*/ 2147483646 w 165"/>
                <a:gd name="T103" fmla="*/ 2147483646 h 501"/>
                <a:gd name="T104" fmla="*/ 2147483646 w 165"/>
                <a:gd name="T105" fmla="*/ 2147483646 h 501"/>
                <a:gd name="T106" fmla="*/ 2147483646 w 165"/>
                <a:gd name="T107" fmla="*/ 2147483646 h 501"/>
                <a:gd name="T108" fmla="*/ 2147483646 w 165"/>
                <a:gd name="T109" fmla="*/ 2147483646 h 501"/>
                <a:gd name="T110" fmla="*/ 2147483646 w 165"/>
                <a:gd name="T111" fmla="*/ 2147483646 h 501"/>
                <a:gd name="T112" fmla="*/ 2147483646 w 165"/>
                <a:gd name="T113" fmla="*/ 2147483646 h 501"/>
                <a:gd name="T114" fmla="*/ 2147483646 w 165"/>
                <a:gd name="T115" fmla="*/ 2147483646 h 501"/>
                <a:gd name="T116" fmla="*/ 2147483646 w 165"/>
                <a:gd name="T117" fmla="*/ 2147483646 h 501"/>
                <a:gd name="T118" fmla="*/ 2147483646 w 165"/>
                <a:gd name="T119" fmla="*/ 2147483646 h 5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5" h="501">
                  <a:moveTo>
                    <a:pt x="99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61" y="69"/>
                    <a:pt x="161" y="69"/>
                    <a:pt x="161" y="69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20" y="249"/>
                    <a:pt x="120" y="249"/>
                    <a:pt x="120" y="249"/>
                  </a:cubicBezTo>
                  <a:cubicBezTo>
                    <a:pt x="120" y="249"/>
                    <a:pt x="120" y="249"/>
                    <a:pt x="120" y="249"/>
                  </a:cubicBezTo>
                  <a:cubicBezTo>
                    <a:pt x="120" y="263"/>
                    <a:pt x="120" y="263"/>
                    <a:pt x="120" y="263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116" y="312"/>
                    <a:pt x="116" y="312"/>
                    <a:pt x="116" y="312"/>
                  </a:cubicBezTo>
                  <a:cubicBezTo>
                    <a:pt x="113" y="322"/>
                    <a:pt x="113" y="322"/>
                    <a:pt x="113" y="322"/>
                  </a:cubicBezTo>
                  <a:cubicBezTo>
                    <a:pt x="113" y="322"/>
                    <a:pt x="113" y="322"/>
                    <a:pt x="113" y="322"/>
                  </a:cubicBezTo>
                  <a:cubicBezTo>
                    <a:pt x="112" y="332"/>
                    <a:pt x="112" y="332"/>
                    <a:pt x="112" y="332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347"/>
                    <a:pt x="110" y="347"/>
                    <a:pt x="110" y="347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07" y="362"/>
                    <a:pt x="107" y="362"/>
                    <a:pt x="107" y="362"/>
                  </a:cubicBezTo>
                  <a:cubicBezTo>
                    <a:pt x="107" y="362"/>
                    <a:pt x="107" y="362"/>
                    <a:pt x="107" y="362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76"/>
                    <a:pt x="104" y="376"/>
                    <a:pt x="104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3" y="385"/>
                    <a:pt x="103" y="385"/>
                    <a:pt x="103" y="385"/>
                  </a:cubicBezTo>
                  <a:cubicBezTo>
                    <a:pt x="103" y="392"/>
                    <a:pt x="103" y="392"/>
                    <a:pt x="103" y="392"/>
                  </a:cubicBezTo>
                  <a:cubicBezTo>
                    <a:pt x="103" y="397"/>
                    <a:pt x="103" y="397"/>
                    <a:pt x="103" y="397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100" y="409"/>
                    <a:pt x="100" y="409"/>
                    <a:pt x="100" y="409"/>
                  </a:cubicBezTo>
                  <a:cubicBezTo>
                    <a:pt x="100" y="409"/>
                    <a:pt x="100" y="409"/>
                    <a:pt x="100" y="409"/>
                  </a:cubicBezTo>
                  <a:cubicBezTo>
                    <a:pt x="99" y="413"/>
                    <a:pt x="99" y="413"/>
                    <a:pt x="99" y="413"/>
                  </a:cubicBezTo>
                  <a:cubicBezTo>
                    <a:pt x="97" y="417"/>
                    <a:pt x="97" y="417"/>
                    <a:pt x="97" y="417"/>
                  </a:cubicBezTo>
                  <a:cubicBezTo>
                    <a:pt x="97" y="417"/>
                    <a:pt x="97" y="417"/>
                    <a:pt x="97" y="417"/>
                  </a:cubicBezTo>
                  <a:cubicBezTo>
                    <a:pt x="96" y="419"/>
                    <a:pt x="96" y="419"/>
                    <a:pt x="96" y="419"/>
                  </a:cubicBezTo>
                  <a:cubicBezTo>
                    <a:pt x="95" y="420"/>
                    <a:pt x="95" y="420"/>
                    <a:pt x="95" y="420"/>
                  </a:cubicBezTo>
                  <a:cubicBezTo>
                    <a:pt x="92" y="420"/>
                    <a:pt x="92" y="420"/>
                    <a:pt x="92" y="420"/>
                  </a:cubicBezTo>
                  <a:cubicBezTo>
                    <a:pt x="90" y="416"/>
                    <a:pt x="90" y="416"/>
                    <a:pt x="90" y="416"/>
                  </a:cubicBezTo>
                  <a:cubicBezTo>
                    <a:pt x="89" y="416"/>
                    <a:pt x="89" y="416"/>
                    <a:pt x="89" y="416"/>
                  </a:cubicBezTo>
                  <a:cubicBezTo>
                    <a:pt x="87" y="415"/>
                    <a:pt x="87" y="415"/>
                    <a:pt x="87" y="415"/>
                  </a:cubicBezTo>
                  <a:cubicBezTo>
                    <a:pt x="87" y="415"/>
                    <a:pt x="87" y="415"/>
                    <a:pt x="87" y="415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0" y="414"/>
                    <a:pt x="80" y="414"/>
                    <a:pt x="80" y="414"/>
                  </a:cubicBezTo>
                  <a:cubicBezTo>
                    <a:pt x="81" y="412"/>
                    <a:pt x="81" y="412"/>
                    <a:pt x="81" y="412"/>
                  </a:cubicBezTo>
                  <a:cubicBezTo>
                    <a:pt x="81" y="410"/>
                    <a:pt x="81" y="410"/>
                    <a:pt x="81" y="410"/>
                  </a:cubicBezTo>
                  <a:cubicBezTo>
                    <a:pt x="83" y="408"/>
                    <a:pt x="83" y="408"/>
                    <a:pt x="83" y="408"/>
                  </a:cubicBezTo>
                  <a:cubicBezTo>
                    <a:pt x="87" y="410"/>
                    <a:pt x="87" y="410"/>
                    <a:pt x="87" y="410"/>
                  </a:cubicBezTo>
                  <a:cubicBezTo>
                    <a:pt x="87" y="410"/>
                    <a:pt x="87" y="410"/>
                    <a:pt x="87" y="410"/>
                  </a:cubicBezTo>
                  <a:cubicBezTo>
                    <a:pt x="91" y="411"/>
                    <a:pt x="91" y="411"/>
                    <a:pt x="91" y="411"/>
                  </a:cubicBezTo>
                  <a:cubicBezTo>
                    <a:pt x="91" y="410"/>
                    <a:pt x="91" y="410"/>
                    <a:pt x="91" y="410"/>
                  </a:cubicBezTo>
                  <a:cubicBezTo>
                    <a:pt x="94" y="406"/>
                    <a:pt x="94" y="406"/>
                    <a:pt x="94" y="406"/>
                  </a:cubicBezTo>
                  <a:cubicBezTo>
                    <a:pt x="95" y="405"/>
                    <a:pt x="95" y="405"/>
                    <a:pt x="95" y="405"/>
                  </a:cubicBezTo>
                  <a:cubicBezTo>
                    <a:pt x="95" y="401"/>
                    <a:pt x="95" y="401"/>
                    <a:pt x="95" y="401"/>
                  </a:cubicBezTo>
                  <a:cubicBezTo>
                    <a:pt x="95" y="400"/>
                    <a:pt x="95" y="400"/>
                    <a:pt x="95" y="400"/>
                  </a:cubicBezTo>
                  <a:cubicBezTo>
                    <a:pt x="93" y="396"/>
                    <a:pt x="93" y="396"/>
                    <a:pt x="93" y="396"/>
                  </a:cubicBezTo>
                  <a:cubicBezTo>
                    <a:pt x="91" y="391"/>
                    <a:pt x="91" y="391"/>
                    <a:pt x="91" y="391"/>
                  </a:cubicBezTo>
                  <a:cubicBezTo>
                    <a:pt x="92" y="385"/>
                    <a:pt x="92" y="385"/>
                    <a:pt x="92" y="385"/>
                  </a:cubicBezTo>
                  <a:cubicBezTo>
                    <a:pt x="92" y="385"/>
                    <a:pt x="92" y="385"/>
                    <a:pt x="92" y="385"/>
                  </a:cubicBezTo>
                  <a:cubicBezTo>
                    <a:pt x="92" y="382"/>
                    <a:pt x="92" y="382"/>
                    <a:pt x="92" y="382"/>
                  </a:cubicBezTo>
                  <a:cubicBezTo>
                    <a:pt x="93" y="378"/>
                    <a:pt x="93" y="378"/>
                    <a:pt x="93" y="378"/>
                  </a:cubicBezTo>
                  <a:cubicBezTo>
                    <a:pt x="93" y="378"/>
                    <a:pt x="93" y="378"/>
                    <a:pt x="93" y="378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63"/>
                    <a:pt x="100" y="363"/>
                    <a:pt x="100" y="363"/>
                  </a:cubicBezTo>
                  <a:cubicBezTo>
                    <a:pt x="100" y="362"/>
                    <a:pt x="100" y="362"/>
                    <a:pt x="100" y="362"/>
                  </a:cubicBezTo>
                  <a:cubicBezTo>
                    <a:pt x="100" y="358"/>
                    <a:pt x="100" y="358"/>
                    <a:pt x="100" y="358"/>
                  </a:cubicBezTo>
                  <a:cubicBezTo>
                    <a:pt x="100" y="347"/>
                    <a:pt x="100" y="347"/>
                    <a:pt x="100" y="347"/>
                  </a:cubicBezTo>
                  <a:cubicBezTo>
                    <a:pt x="100" y="347"/>
                    <a:pt x="100" y="347"/>
                    <a:pt x="100" y="347"/>
                  </a:cubicBezTo>
                  <a:cubicBezTo>
                    <a:pt x="100" y="337"/>
                    <a:pt x="100" y="337"/>
                    <a:pt x="100" y="337"/>
                  </a:cubicBezTo>
                  <a:cubicBezTo>
                    <a:pt x="100" y="327"/>
                    <a:pt x="100" y="327"/>
                    <a:pt x="100" y="327"/>
                  </a:cubicBezTo>
                  <a:cubicBezTo>
                    <a:pt x="102" y="318"/>
                    <a:pt x="102" y="318"/>
                    <a:pt x="102" y="318"/>
                  </a:cubicBezTo>
                  <a:cubicBezTo>
                    <a:pt x="102" y="318"/>
                    <a:pt x="102" y="318"/>
                    <a:pt x="102" y="318"/>
                  </a:cubicBezTo>
                  <a:cubicBezTo>
                    <a:pt x="104" y="307"/>
                    <a:pt x="104" y="307"/>
                    <a:pt x="104" y="307"/>
                  </a:cubicBezTo>
                  <a:cubicBezTo>
                    <a:pt x="104" y="307"/>
                    <a:pt x="104" y="307"/>
                    <a:pt x="104" y="307"/>
                  </a:cubicBezTo>
                  <a:cubicBezTo>
                    <a:pt x="105" y="298"/>
                    <a:pt x="105" y="298"/>
                    <a:pt x="105" y="298"/>
                  </a:cubicBezTo>
                  <a:cubicBezTo>
                    <a:pt x="105" y="298"/>
                    <a:pt x="105" y="298"/>
                    <a:pt x="105" y="298"/>
                  </a:cubicBezTo>
                  <a:cubicBezTo>
                    <a:pt x="104" y="293"/>
                    <a:pt x="104" y="293"/>
                    <a:pt x="104" y="293"/>
                  </a:cubicBezTo>
                  <a:cubicBezTo>
                    <a:pt x="104" y="284"/>
                    <a:pt x="104" y="284"/>
                    <a:pt x="104" y="284"/>
                  </a:cubicBezTo>
                  <a:cubicBezTo>
                    <a:pt x="105" y="279"/>
                    <a:pt x="105" y="279"/>
                    <a:pt x="105" y="279"/>
                  </a:cubicBezTo>
                  <a:cubicBezTo>
                    <a:pt x="106" y="272"/>
                    <a:pt x="106" y="272"/>
                    <a:pt x="106" y="272"/>
                  </a:cubicBezTo>
                  <a:cubicBezTo>
                    <a:pt x="106" y="272"/>
                    <a:pt x="106" y="272"/>
                    <a:pt x="106" y="272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9" y="254"/>
                    <a:pt x="109" y="254"/>
                    <a:pt x="109" y="254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14" y="238"/>
                    <a:pt x="114" y="238"/>
                    <a:pt x="114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9" y="227"/>
                    <a:pt x="119" y="227"/>
                    <a:pt x="119" y="227"/>
                  </a:cubicBezTo>
                  <a:cubicBezTo>
                    <a:pt x="119" y="227"/>
                    <a:pt x="119" y="227"/>
                    <a:pt x="119" y="227"/>
                  </a:cubicBezTo>
                  <a:cubicBezTo>
                    <a:pt x="120" y="220"/>
                    <a:pt x="120" y="220"/>
                    <a:pt x="120" y="220"/>
                  </a:cubicBezTo>
                  <a:cubicBezTo>
                    <a:pt x="120" y="220"/>
                    <a:pt x="120" y="220"/>
                    <a:pt x="120" y="220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17" y="210"/>
                    <a:pt x="117" y="210"/>
                    <a:pt x="117" y="210"/>
                  </a:cubicBezTo>
                  <a:cubicBezTo>
                    <a:pt x="117" y="209"/>
                    <a:pt x="117" y="209"/>
                    <a:pt x="117" y="209"/>
                  </a:cubicBezTo>
                  <a:cubicBezTo>
                    <a:pt x="113" y="206"/>
                    <a:pt x="113" y="206"/>
                    <a:pt x="113" y="206"/>
                  </a:cubicBezTo>
                  <a:cubicBezTo>
                    <a:pt x="112" y="204"/>
                    <a:pt x="112" y="204"/>
                    <a:pt x="112" y="204"/>
                  </a:cubicBezTo>
                  <a:cubicBezTo>
                    <a:pt x="111" y="200"/>
                    <a:pt x="111" y="200"/>
                    <a:pt x="111" y="200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18" y="195"/>
                    <a:pt x="118" y="195"/>
                    <a:pt x="118" y="195"/>
                  </a:cubicBezTo>
                  <a:cubicBezTo>
                    <a:pt x="118" y="194"/>
                    <a:pt x="118" y="194"/>
                    <a:pt x="118" y="194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3" y="178"/>
                    <a:pt x="123" y="178"/>
                    <a:pt x="123" y="178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5" y="163"/>
                    <a:pt x="125" y="163"/>
                    <a:pt x="125" y="163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38" y="123"/>
                    <a:pt x="138" y="123"/>
                    <a:pt x="138" y="123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25" y="92"/>
                    <a:pt x="125" y="92"/>
                    <a:pt x="125" y="92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60" y="162"/>
                    <a:pt x="60" y="162"/>
                    <a:pt x="60" y="162"/>
                  </a:cubicBezTo>
                  <a:cubicBezTo>
                    <a:pt x="60" y="162"/>
                    <a:pt x="60" y="162"/>
                    <a:pt x="60" y="162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6" y="160"/>
                    <a:pt x="76" y="160"/>
                    <a:pt x="76" y="160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9" y="171"/>
                    <a:pt x="79" y="171"/>
                    <a:pt x="79" y="171"/>
                  </a:cubicBezTo>
                  <a:cubicBezTo>
                    <a:pt x="79" y="171"/>
                    <a:pt x="79" y="171"/>
                    <a:pt x="79" y="171"/>
                  </a:cubicBezTo>
                  <a:cubicBezTo>
                    <a:pt x="81" y="173"/>
                    <a:pt x="81" y="173"/>
                    <a:pt x="81" y="173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85" y="186"/>
                    <a:pt x="85" y="186"/>
                    <a:pt x="85" y="186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1" y="194"/>
                    <a:pt x="81" y="194"/>
                    <a:pt x="81" y="194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82" y="203"/>
                    <a:pt x="82" y="203"/>
                    <a:pt x="82" y="203"/>
                  </a:cubicBezTo>
                  <a:cubicBezTo>
                    <a:pt x="82" y="203"/>
                    <a:pt x="82" y="203"/>
                    <a:pt x="82" y="203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77" y="214"/>
                    <a:pt x="77" y="214"/>
                    <a:pt x="77" y="214"/>
                  </a:cubicBezTo>
                  <a:cubicBezTo>
                    <a:pt x="73" y="214"/>
                    <a:pt x="73" y="214"/>
                    <a:pt x="73" y="214"/>
                  </a:cubicBezTo>
                  <a:cubicBezTo>
                    <a:pt x="73" y="214"/>
                    <a:pt x="73" y="214"/>
                    <a:pt x="73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61" y="220"/>
                    <a:pt x="61" y="220"/>
                    <a:pt x="61" y="220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49" y="218"/>
                    <a:pt x="49" y="218"/>
                    <a:pt x="49" y="218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37" y="212"/>
                    <a:pt x="37" y="212"/>
                    <a:pt x="37" y="212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29" y="206"/>
                    <a:pt x="29" y="206"/>
                    <a:pt x="29" y="206"/>
                  </a:cubicBezTo>
                  <a:cubicBezTo>
                    <a:pt x="25" y="207"/>
                    <a:pt x="25" y="207"/>
                    <a:pt x="25" y="207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6" y="227"/>
                    <a:pt x="36" y="227"/>
                    <a:pt x="36" y="227"/>
                  </a:cubicBezTo>
                  <a:cubicBezTo>
                    <a:pt x="36" y="227"/>
                    <a:pt x="36" y="227"/>
                    <a:pt x="36" y="227"/>
                  </a:cubicBezTo>
                  <a:cubicBezTo>
                    <a:pt x="41" y="230"/>
                    <a:pt x="41" y="230"/>
                    <a:pt x="41" y="230"/>
                  </a:cubicBezTo>
                  <a:cubicBezTo>
                    <a:pt x="46" y="233"/>
                    <a:pt x="46" y="233"/>
                    <a:pt x="46" y="233"/>
                  </a:cubicBezTo>
                  <a:cubicBezTo>
                    <a:pt x="46" y="233"/>
                    <a:pt x="46" y="233"/>
                    <a:pt x="46" y="233"/>
                  </a:cubicBezTo>
                  <a:cubicBezTo>
                    <a:pt x="49" y="234"/>
                    <a:pt x="49" y="234"/>
                    <a:pt x="49" y="234"/>
                  </a:cubicBezTo>
                  <a:cubicBezTo>
                    <a:pt x="50" y="234"/>
                    <a:pt x="50" y="234"/>
                    <a:pt x="50" y="234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86" y="241"/>
                    <a:pt x="86" y="241"/>
                    <a:pt x="86" y="241"/>
                  </a:cubicBezTo>
                  <a:cubicBezTo>
                    <a:pt x="83" y="242"/>
                    <a:pt x="83" y="242"/>
                    <a:pt x="83" y="242"/>
                  </a:cubicBezTo>
                  <a:cubicBezTo>
                    <a:pt x="83" y="242"/>
                    <a:pt x="83" y="242"/>
                    <a:pt x="83" y="242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0" y="253"/>
                    <a:pt x="70" y="253"/>
                    <a:pt x="70" y="253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5" y="285"/>
                    <a:pt x="55" y="285"/>
                    <a:pt x="55" y="285"/>
                  </a:cubicBezTo>
                  <a:cubicBezTo>
                    <a:pt x="55" y="285"/>
                    <a:pt x="55" y="285"/>
                    <a:pt x="55" y="285"/>
                  </a:cubicBezTo>
                  <a:cubicBezTo>
                    <a:pt x="56" y="292"/>
                    <a:pt x="56" y="292"/>
                    <a:pt x="56" y="292"/>
                  </a:cubicBezTo>
                  <a:cubicBezTo>
                    <a:pt x="56" y="292"/>
                    <a:pt x="56" y="292"/>
                    <a:pt x="56" y="292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4" y="300"/>
                    <a:pt x="54" y="300"/>
                    <a:pt x="54" y="300"/>
                  </a:cubicBezTo>
                  <a:cubicBezTo>
                    <a:pt x="51" y="300"/>
                    <a:pt x="51" y="300"/>
                    <a:pt x="51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7"/>
                    <a:pt x="35" y="307"/>
                    <a:pt x="35" y="307"/>
                  </a:cubicBezTo>
                  <a:cubicBezTo>
                    <a:pt x="36" y="308"/>
                    <a:pt x="36" y="308"/>
                    <a:pt x="36" y="308"/>
                  </a:cubicBezTo>
                  <a:cubicBezTo>
                    <a:pt x="36" y="309"/>
                    <a:pt x="36" y="309"/>
                    <a:pt x="36" y="309"/>
                  </a:cubicBezTo>
                  <a:cubicBezTo>
                    <a:pt x="39" y="309"/>
                    <a:pt x="39" y="309"/>
                    <a:pt x="39" y="309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48" y="310"/>
                    <a:pt x="48" y="310"/>
                    <a:pt x="48" y="310"/>
                  </a:cubicBezTo>
                  <a:cubicBezTo>
                    <a:pt x="48" y="310"/>
                    <a:pt x="48" y="310"/>
                    <a:pt x="48" y="310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8" y="310"/>
                    <a:pt x="58" y="310"/>
                    <a:pt x="58" y="310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4" y="315"/>
                    <a:pt x="64" y="315"/>
                    <a:pt x="64" y="315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0" y="321"/>
                    <a:pt x="50" y="321"/>
                    <a:pt x="50" y="321"/>
                  </a:cubicBezTo>
                  <a:cubicBezTo>
                    <a:pt x="50" y="321"/>
                    <a:pt x="50" y="321"/>
                    <a:pt x="50" y="321"/>
                  </a:cubicBezTo>
                  <a:cubicBezTo>
                    <a:pt x="48" y="326"/>
                    <a:pt x="48" y="326"/>
                    <a:pt x="48" y="326"/>
                  </a:cubicBezTo>
                  <a:cubicBezTo>
                    <a:pt x="48" y="326"/>
                    <a:pt x="48" y="326"/>
                    <a:pt x="48" y="326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44" y="339"/>
                    <a:pt x="44" y="339"/>
                    <a:pt x="44" y="339"/>
                  </a:cubicBezTo>
                  <a:cubicBezTo>
                    <a:pt x="41" y="344"/>
                    <a:pt x="41" y="344"/>
                    <a:pt x="41" y="344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28" y="348"/>
                    <a:pt x="28" y="348"/>
                    <a:pt x="28" y="348"/>
                  </a:cubicBezTo>
                  <a:cubicBezTo>
                    <a:pt x="28" y="348"/>
                    <a:pt x="28" y="348"/>
                    <a:pt x="28" y="348"/>
                  </a:cubicBezTo>
                  <a:cubicBezTo>
                    <a:pt x="23" y="351"/>
                    <a:pt x="23" y="351"/>
                    <a:pt x="23" y="351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3" y="355"/>
                    <a:pt x="23" y="355"/>
                    <a:pt x="23" y="355"/>
                  </a:cubicBezTo>
                  <a:cubicBezTo>
                    <a:pt x="23" y="356"/>
                    <a:pt x="23" y="356"/>
                    <a:pt x="23" y="356"/>
                  </a:cubicBezTo>
                  <a:cubicBezTo>
                    <a:pt x="26" y="357"/>
                    <a:pt x="26" y="357"/>
                    <a:pt x="26" y="357"/>
                  </a:cubicBezTo>
                  <a:cubicBezTo>
                    <a:pt x="27" y="357"/>
                    <a:pt x="27" y="357"/>
                    <a:pt x="27" y="357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8"/>
                    <a:pt x="36" y="358"/>
                    <a:pt x="36" y="358"/>
                  </a:cubicBezTo>
                  <a:cubicBezTo>
                    <a:pt x="37" y="362"/>
                    <a:pt x="37" y="362"/>
                    <a:pt x="37" y="362"/>
                  </a:cubicBezTo>
                  <a:cubicBezTo>
                    <a:pt x="31" y="363"/>
                    <a:pt x="31" y="363"/>
                    <a:pt x="31" y="363"/>
                  </a:cubicBezTo>
                  <a:cubicBezTo>
                    <a:pt x="31" y="363"/>
                    <a:pt x="31" y="363"/>
                    <a:pt x="31" y="363"/>
                  </a:cubicBezTo>
                  <a:cubicBezTo>
                    <a:pt x="22" y="367"/>
                    <a:pt x="22" y="367"/>
                    <a:pt x="22" y="367"/>
                  </a:cubicBezTo>
                  <a:cubicBezTo>
                    <a:pt x="22" y="367"/>
                    <a:pt x="22" y="367"/>
                    <a:pt x="22" y="367"/>
                  </a:cubicBezTo>
                  <a:cubicBezTo>
                    <a:pt x="19" y="375"/>
                    <a:pt x="19" y="375"/>
                    <a:pt x="19" y="375"/>
                  </a:cubicBezTo>
                  <a:cubicBezTo>
                    <a:pt x="19" y="376"/>
                    <a:pt x="19" y="376"/>
                    <a:pt x="19" y="376"/>
                  </a:cubicBezTo>
                  <a:cubicBezTo>
                    <a:pt x="19" y="382"/>
                    <a:pt x="19" y="382"/>
                    <a:pt x="19" y="382"/>
                  </a:cubicBezTo>
                  <a:cubicBezTo>
                    <a:pt x="17" y="390"/>
                    <a:pt x="17" y="390"/>
                    <a:pt x="17" y="390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8" y="398"/>
                    <a:pt x="8" y="398"/>
                    <a:pt x="8" y="398"/>
                  </a:cubicBezTo>
                  <a:cubicBezTo>
                    <a:pt x="8" y="398"/>
                    <a:pt x="8" y="398"/>
                    <a:pt x="8" y="398"/>
                  </a:cubicBezTo>
                  <a:cubicBezTo>
                    <a:pt x="4" y="402"/>
                    <a:pt x="4" y="402"/>
                    <a:pt x="4" y="402"/>
                  </a:cubicBezTo>
                  <a:cubicBezTo>
                    <a:pt x="4" y="403"/>
                    <a:pt x="4" y="403"/>
                    <a:pt x="4" y="403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8" y="412"/>
                    <a:pt x="8" y="412"/>
                    <a:pt x="8" y="412"/>
                  </a:cubicBezTo>
                  <a:cubicBezTo>
                    <a:pt x="8" y="412"/>
                    <a:pt x="8" y="412"/>
                    <a:pt x="8" y="412"/>
                  </a:cubicBezTo>
                  <a:cubicBezTo>
                    <a:pt x="11" y="415"/>
                    <a:pt x="11" y="415"/>
                    <a:pt x="11" y="415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9" y="420"/>
                  </a:cubicBezTo>
                  <a:cubicBezTo>
                    <a:pt x="7" y="423"/>
                    <a:pt x="7" y="423"/>
                    <a:pt x="7" y="423"/>
                  </a:cubicBezTo>
                  <a:cubicBezTo>
                    <a:pt x="7" y="423"/>
                    <a:pt x="7" y="423"/>
                    <a:pt x="7" y="423"/>
                  </a:cubicBezTo>
                  <a:cubicBezTo>
                    <a:pt x="5" y="426"/>
                    <a:pt x="5" y="426"/>
                    <a:pt x="5" y="426"/>
                  </a:cubicBezTo>
                  <a:cubicBezTo>
                    <a:pt x="3" y="428"/>
                    <a:pt x="3" y="428"/>
                    <a:pt x="3" y="428"/>
                  </a:cubicBezTo>
                  <a:cubicBezTo>
                    <a:pt x="3" y="428"/>
                    <a:pt x="3" y="428"/>
                    <a:pt x="3" y="428"/>
                  </a:cubicBezTo>
                  <a:cubicBezTo>
                    <a:pt x="2" y="432"/>
                    <a:pt x="2" y="432"/>
                    <a:pt x="2" y="432"/>
                  </a:cubicBezTo>
                  <a:cubicBezTo>
                    <a:pt x="2" y="432"/>
                    <a:pt x="2" y="432"/>
                    <a:pt x="2" y="432"/>
                  </a:cubicBezTo>
                  <a:cubicBezTo>
                    <a:pt x="2" y="435"/>
                    <a:pt x="2" y="435"/>
                    <a:pt x="2" y="435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2" y="454"/>
                    <a:pt x="2" y="454"/>
                    <a:pt x="2" y="454"/>
                  </a:cubicBezTo>
                  <a:cubicBezTo>
                    <a:pt x="2" y="455"/>
                    <a:pt x="2" y="455"/>
                    <a:pt x="2" y="455"/>
                  </a:cubicBezTo>
                  <a:cubicBezTo>
                    <a:pt x="6" y="456"/>
                    <a:pt x="6" y="456"/>
                    <a:pt x="6" y="456"/>
                  </a:cubicBezTo>
                  <a:cubicBezTo>
                    <a:pt x="6" y="456"/>
                    <a:pt x="6" y="456"/>
                    <a:pt x="6" y="456"/>
                  </a:cubicBezTo>
                  <a:cubicBezTo>
                    <a:pt x="11" y="457"/>
                    <a:pt x="11" y="457"/>
                    <a:pt x="11" y="457"/>
                  </a:cubicBezTo>
                  <a:cubicBezTo>
                    <a:pt x="11" y="457"/>
                    <a:pt x="11" y="457"/>
                    <a:pt x="11" y="457"/>
                  </a:cubicBezTo>
                  <a:cubicBezTo>
                    <a:pt x="20" y="458"/>
                    <a:pt x="20" y="458"/>
                    <a:pt x="20" y="458"/>
                  </a:cubicBezTo>
                  <a:cubicBezTo>
                    <a:pt x="27" y="459"/>
                    <a:pt x="27" y="459"/>
                    <a:pt x="27" y="459"/>
                  </a:cubicBezTo>
                  <a:cubicBezTo>
                    <a:pt x="27" y="461"/>
                    <a:pt x="27" y="461"/>
                    <a:pt x="27" y="461"/>
                  </a:cubicBezTo>
                  <a:cubicBezTo>
                    <a:pt x="27" y="463"/>
                    <a:pt x="27" y="463"/>
                    <a:pt x="27" y="463"/>
                  </a:cubicBezTo>
                  <a:cubicBezTo>
                    <a:pt x="26" y="470"/>
                    <a:pt x="26" y="470"/>
                    <a:pt x="26" y="470"/>
                  </a:cubicBezTo>
                  <a:cubicBezTo>
                    <a:pt x="26" y="471"/>
                    <a:pt x="26" y="471"/>
                    <a:pt x="26" y="471"/>
                  </a:cubicBezTo>
                  <a:cubicBezTo>
                    <a:pt x="27" y="473"/>
                    <a:pt x="27" y="473"/>
                    <a:pt x="27" y="473"/>
                  </a:cubicBezTo>
                  <a:cubicBezTo>
                    <a:pt x="27" y="473"/>
                    <a:pt x="27" y="473"/>
                    <a:pt x="27" y="473"/>
                  </a:cubicBezTo>
                  <a:cubicBezTo>
                    <a:pt x="29" y="476"/>
                    <a:pt x="29" y="476"/>
                    <a:pt x="29" y="476"/>
                  </a:cubicBezTo>
                  <a:cubicBezTo>
                    <a:pt x="29" y="478"/>
                    <a:pt x="29" y="478"/>
                    <a:pt x="29" y="478"/>
                  </a:cubicBezTo>
                  <a:cubicBezTo>
                    <a:pt x="25" y="479"/>
                    <a:pt x="25" y="479"/>
                    <a:pt x="25" y="479"/>
                  </a:cubicBezTo>
                  <a:cubicBezTo>
                    <a:pt x="23" y="479"/>
                    <a:pt x="23" y="479"/>
                    <a:pt x="23" y="479"/>
                  </a:cubicBezTo>
                  <a:cubicBezTo>
                    <a:pt x="19" y="478"/>
                    <a:pt x="19" y="478"/>
                    <a:pt x="19" y="478"/>
                  </a:cubicBezTo>
                  <a:cubicBezTo>
                    <a:pt x="19" y="478"/>
                    <a:pt x="19" y="478"/>
                    <a:pt x="19" y="478"/>
                  </a:cubicBezTo>
                  <a:cubicBezTo>
                    <a:pt x="14" y="478"/>
                    <a:pt x="14" y="478"/>
                    <a:pt x="14" y="478"/>
                  </a:cubicBezTo>
                  <a:cubicBezTo>
                    <a:pt x="14" y="478"/>
                    <a:pt x="14" y="479"/>
                    <a:pt x="14" y="479"/>
                  </a:cubicBezTo>
                  <a:cubicBezTo>
                    <a:pt x="14" y="481"/>
                    <a:pt x="14" y="481"/>
                    <a:pt x="14" y="481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5" y="484"/>
                    <a:pt x="15" y="484"/>
                    <a:pt x="15" y="484"/>
                  </a:cubicBezTo>
                  <a:cubicBezTo>
                    <a:pt x="17" y="486"/>
                    <a:pt x="17" y="486"/>
                    <a:pt x="17" y="486"/>
                  </a:cubicBezTo>
                  <a:cubicBezTo>
                    <a:pt x="17" y="486"/>
                    <a:pt x="17" y="486"/>
                    <a:pt x="17" y="486"/>
                  </a:cubicBezTo>
                  <a:cubicBezTo>
                    <a:pt x="20" y="487"/>
                    <a:pt x="20" y="487"/>
                    <a:pt x="20" y="487"/>
                  </a:cubicBezTo>
                  <a:cubicBezTo>
                    <a:pt x="20" y="487"/>
                    <a:pt x="20" y="487"/>
                    <a:pt x="20" y="487"/>
                  </a:cubicBezTo>
                  <a:cubicBezTo>
                    <a:pt x="23" y="488"/>
                    <a:pt x="23" y="488"/>
                    <a:pt x="23" y="488"/>
                  </a:cubicBezTo>
                  <a:cubicBezTo>
                    <a:pt x="23" y="488"/>
                    <a:pt x="23" y="488"/>
                    <a:pt x="23" y="488"/>
                  </a:cubicBezTo>
                  <a:cubicBezTo>
                    <a:pt x="29" y="488"/>
                    <a:pt x="29" y="488"/>
                    <a:pt x="29" y="488"/>
                  </a:cubicBezTo>
                  <a:cubicBezTo>
                    <a:pt x="35" y="489"/>
                    <a:pt x="35" y="489"/>
                    <a:pt x="35" y="489"/>
                  </a:cubicBezTo>
                  <a:cubicBezTo>
                    <a:pt x="35" y="491"/>
                    <a:pt x="35" y="491"/>
                    <a:pt x="35" y="491"/>
                  </a:cubicBezTo>
                  <a:cubicBezTo>
                    <a:pt x="33" y="493"/>
                    <a:pt x="33" y="493"/>
                    <a:pt x="33" y="493"/>
                  </a:cubicBezTo>
                  <a:cubicBezTo>
                    <a:pt x="30" y="494"/>
                    <a:pt x="30" y="494"/>
                    <a:pt x="30" y="494"/>
                  </a:cubicBezTo>
                  <a:cubicBezTo>
                    <a:pt x="30" y="494"/>
                    <a:pt x="30" y="494"/>
                    <a:pt x="30" y="494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27" y="500"/>
                    <a:pt x="27" y="500"/>
                    <a:pt x="27" y="500"/>
                  </a:cubicBezTo>
                  <a:cubicBezTo>
                    <a:pt x="27" y="500"/>
                    <a:pt x="27" y="500"/>
                    <a:pt x="27" y="500"/>
                  </a:cubicBezTo>
                  <a:cubicBezTo>
                    <a:pt x="28" y="501"/>
                    <a:pt x="28" y="501"/>
                    <a:pt x="28" y="501"/>
                  </a:cubicBezTo>
                  <a:cubicBezTo>
                    <a:pt x="28" y="501"/>
                    <a:pt x="28" y="501"/>
                    <a:pt x="29" y="501"/>
                  </a:cubicBezTo>
                  <a:cubicBezTo>
                    <a:pt x="30" y="497"/>
                    <a:pt x="30" y="497"/>
                    <a:pt x="30" y="497"/>
                  </a:cubicBezTo>
                  <a:cubicBezTo>
                    <a:pt x="31" y="495"/>
                    <a:pt x="31" y="495"/>
                    <a:pt x="31" y="495"/>
                  </a:cubicBezTo>
                  <a:cubicBezTo>
                    <a:pt x="34" y="494"/>
                    <a:pt x="34" y="494"/>
                    <a:pt x="34" y="494"/>
                  </a:cubicBezTo>
                  <a:cubicBezTo>
                    <a:pt x="34" y="494"/>
                    <a:pt x="34" y="494"/>
                    <a:pt x="34" y="494"/>
                  </a:cubicBezTo>
                  <a:cubicBezTo>
                    <a:pt x="36" y="491"/>
                    <a:pt x="36" y="491"/>
                    <a:pt x="36" y="491"/>
                  </a:cubicBezTo>
                  <a:cubicBezTo>
                    <a:pt x="36" y="491"/>
                    <a:pt x="36" y="491"/>
                    <a:pt x="36" y="491"/>
                  </a:cubicBezTo>
                  <a:cubicBezTo>
                    <a:pt x="36" y="489"/>
                    <a:pt x="36" y="489"/>
                    <a:pt x="36" y="489"/>
                  </a:cubicBezTo>
                  <a:cubicBezTo>
                    <a:pt x="36" y="489"/>
                    <a:pt x="36" y="489"/>
                    <a:pt x="36" y="489"/>
                  </a:cubicBezTo>
                  <a:cubicBezTo>
                    <a:pt x="36" y="488"/>
                    <a:pt x="36" y="488"/>
                    <a:pt x="36" y="488"/>
                  </a:cubicBezTo>
                  <a:cubicBezTo>
                    <a:pt x="29" y="487"/>
                    <a:pt x="29" y="487"/>
                    <a:pt x="29" y="487"/>
                  </a:cubicBezTo>
                  <a:cubicBezTo>
                    <a:pt x="29" y="487"/>
                    <a:pt x="29" y="487"/>
                    <a:pt x="29" y="487"/>
                  </a:cubicBezTo>
                  <a:cubicBezTo>
                    <a:pt x="23" y="486"/>
                    <a:pt x="23" y="486"/>
                    <a:pt x="23" y="486"/>
                  </a:cubicBezTo>
                  <a:cubicBezTo>
                    <a:pt x="20" y="486"/>
                    <a:pt x="20" y="486"/>
                    <a:pt x="20" y="486"/>
                  </a:cubicBezTo>
                  <a:cubicBezTo>
                    <a:pt x="18" y="485"/>
                    <a:pt x="18" y="485"/>
                    <a:pt x="18" y="485"/>
                  </a:cubicBezTo>
                  <a:cubicBezTo>
                    <a:pt x="17" y="483"/>
                    <a:pt x="17" y="483"/>
                    <a:pt x="17" y="483"/>
                  </a:cubicBezTo>
                  <a:cubicBezTo>
                    <a:pt x="17" y="483"/>
                    <a:pt x="17" y="483"/>
                    <a:pt x="17" y="483"/>
                  </a:cubicBezTo>
                  <a:cubicBezTo>
                    <a:pt x="15" y="481"/>
                    <a:pt x="15" y="481"/>
                    <a:pt x="15" y="481"/>
                  </a:cubicBezTo>
                  <a:cubicBezTo>
                    <a:pt x="15" y="480"/>
                    <a:pt x="15" y="480"/>
                    <a:pt x="15" y="480"/>
                  </a:cubicBezTo>
                  <a:cubicBezTo>
                    <a:pt x="19" y="480"/>
                    <a:pt x="19" y="480"/>
                    <a:pt x="19" y="480"/>
                  </a:cubicBezTo>
                  <a:cubicBezTo>
                    <a:pt x="23" y="480"/>
                    <a:pt x="23" y="480"/>
                    <a:pt x="23" y="480"/>
                  </a:cubicBezTo>
                  <a:cubicBezTo>
                    <a:pt x="23" y="480"/>
                    <a:pt x="23" y="480"/>
                    <a:pt x="23" y="480"/>
                  </a:cubicBezTo>
                  <a:cubicBezTo>
                    <a:pt x="25" y="480"/>
                    <a:pt x="25" y="480"/>
                    <a:pt x="25" y="480"/>
                  </a:cubicBezTo>
                  <a:cubicBezTo>
                    <a:pt x="25" y="480"/>
                    <a:pt x="25" y="480"/>
                    <a:pt x="25" y="480"/>
                  </a:cubicBezTo>
                  <a:cubicBezTo>
                    <a:pt x="29" y="480"/>
                    <a:pt x="29" y="480"/>
                    <a:pt x="29" y="480"/>
                  </a:cubicBezTo>
                  <a:cubicBezTo>
                    <a:pt x="30" y="479"/>
                    <a:pt x="30" y="479"/>
                    <a:pt x="30" y="479"/>
                  </a:cubicBezTo>
                  <a:cubicBezTo>
                    <a:pt x="31" y="476"/>
                    <a:pt x="31" y="476"/>
                    <a:pt x="31" y="47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28" y="473"/>
                    <a:pt x="28" y="473"/>
                    <a:pt x="28" y="473"/>
                  </a:cubicBezTo>
                  <a:cubicBezTo>
                    <a:pt x="27" y="470"/>
                    <a:pt x="27" y="470"/>
                    <a:pt x="27" y="470"/>
                  </a:cubicBezTo>
                  <a:cubicBezTo>
                    <a:pt x="29" y="463"/>
                    <a:pt x="29" y="463"/>
                    <a:pt x="29" y="463"/>
                  </a:cubicBezTo>
                  <a:cubicBezTo>
                    <a:pt x="29" y="463"/>
                    <a:pt x="29" y="463"/>
                    <a:pt x="29" y="463"/>
                  </a:cubicBezTo>
                  <a:cubicBezTo>
                    <a:pt x="29" y="460"/>
                    <a:pt x="29" y="460"/>
                    <a:pt x="29" y="460"/>
                  </a:cubicBezTo>
                  <a:cubicBezTo>
                    <a:pt x="29" y="460"/>
                    <a:pt x="29" y="460"/>
                    <a:pt x="29" y="460"/>
                  </a:cubicBezTo>
                  <a:cubicBezTo>
                    <a:pt x="28" y="459"/>
                    <a:pt x="28" y="459"/>
                    <a:pt x="28" y="459"/>
                  </a:cubicBezTo>
                  <a:cubicBezTo>
                    <a:pt x="28" y="458"/>
                    <a:pt x="28" y="458"/>
                    <a:pt x="28" y="458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11" y="456"/>
                    <a:pt x="11" y="456"/>
                    <a:pt x="11" y="456"/>
                  </a:cubicBezTo>
                  <a:cubicBezTo>
                    <a:pt x="7" y="455"/>
                    <a:pt x="7" y="455"/>
                    <a:pt x="7" y="455"/>
                  </a:cubicBezTo>
                  <a:cubicBezTo>
                    <a:pt x="3" y="454"/>
                    <a:pt x="3" y="454"/>
                    <a:pt x="3" y="454"/>
                  </a:cubicBezTo>
                  <a:cubicBezTo>
                    <a:pt x="2" y="448"/>
                    <a:pt x="2" y="448"/>
                    <a:pt x="2" y="448"/>
                  </a:cubicBezTo>
                  <a:cubicBezTo>
                    <a:pt x="2" y="443"/>
                    <a:pt x="2" y="443"/>
                    <a:pt x="2" y="443"/>
                  </a:cubicBezTo>
                  <a:cubicBezTo>
                    <a:pt x="2" y="443"/>
                    <a:pt x="2" y="443"/>
                    <a:pt x="2" y="443"/>
                  </a:cubicBezTo>
                  <a:cubicBezTo>
                    <a:pt x="2" y="438"/>
                    <a:pt x="2" y="438"/>
                    <a:pt x="2" y="438"/>
                  </a:cubicBezTo>
                  <a:cubicBezTo>
                    <a:pt x="3" y="435"/>
                    <a:pt x="3" y="435"/>
                    <a:pt x="3" y="435"/>
                  </a:cubicBezTo>
                  <a:cubicBezTo>
                    <a:pt x="3" y="435"/>
                    <a:pt x="3" y="435"/>
                    <a:pt x="3" y="435"/>
                  </a:cubicBezTo>
                  <a:cubicBezTo>
                    <a:pt x="3" y="433"/>
                    <a:pt x="3" y="433"/>
                    <a:pt x="3" y="433"/>
                  </a:cubicBezTo>
                  <a:cubicBezTo>
                    <a:pt x="4" y="428"/>
                    <a:pt x="4" y="428"/>
                    <a:pt x="4" y="428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6"/>
                    <a:pt x="7" y="426"/>
                    <a:pt x="7" y="426"/>
                  </a:cubicBezTo>
                  <a:cubicBezTo>
                    <a:pt x="8" y="424"/>
                    <a:pt x="8" y="424"/>
                    <a:pt x="8" y="424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2" y="418"/>
                    <a:pt x="12" y="418"/>
                    <a:pt x="12" y="418"/>
                  </a:cubicBezTo>
                  <a:cubicBezTo>
                    <a:pt x="12" y="418"/>
                    <a:pt x="12" y="418"/>
                    <a:pt x="12" y="418"/>
                  </a:cubicBezTo>
                  <a:cubicBezTo>
                    <a:pt x="12" y="415"/>
                    <a:pt x="12" y="415"/>
                    <a:pt x="12" y="415"/>
                  </a:cubicBezTo>
                  <a:cubicBezTo>
                    <a:pt x="12" y="415"/>
                    <a:pt x="12" y="415"/>
                    <a:pt x="12" y="415"/>
                  </a:cubicBezTo>
                  <a:cubicBezTo>
                    <a:pt x="9" y="411"/>
                    <a:pt x="9" y="411"/>
                    <a:pt x="9" y="411"/>
                  </a:cubicBezTo>
                  <a:cubicBezTo>
                    <a:pt x="7" y="408"/>
                    <a:pt x="7" y="408"/>
                    <a:pt x="7" y="408"/>
                  </a:cubicBezTo>
                  <a:cubicBezTo>
                    <a:pt x="5" y="403"/>
                    <a:pt x="5" y="403"/>
                    <a:pt x="5" y="403"/>
                  </a:cubicBezTo>
                  <a:cubicBezTo>
                    <a:pt x="9" y="399"/>
                    <a:pt x="9" y="399"/>
                    <a:pt x="9" y="399"/>
                  </a:cubicBezTo>
                  <a:cubicBezTo>
                    <a:pt x="13" y="395"/>
                    <a:pt x="13" y="395"/>
                    <a:pt x="13" y="395"/>
                  </a:cubicBezTo>
                  <a:cubicBezTo>
                    <a:pt x="18" y="391"/>
                    <a:pt x="18" y="391"/>
                    <a:pt x="18" y="391"/>
                  </a:cubicBezTo>
                  <a:cubicBezTo>
                    <a:pt x="18" y="391"/>
                    <a:pt x="18" y="391"/>
                    <a:pt x="18" y="391"/>
                  </a:cubicBezTo>
                  <a:cubicBezTo>
                    <a:pt x="21" y="382"/>
                    <a:pt x="21" y="382"/>
                    <a:pt x="21" y="382"/>
                  </a:cubicBezTo>
                  <a:cubicBezTo>
                    <a:pt x="21" y="382"/>
                    <a:pt x="21" y="382"/>
                    <a:pt x="21" y="382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23" y="368"/>
                    <a:pt x="23" y="368"/>
                    <a:pt x="23" y="368"/>
                  </a:cubicBezTo>
                  <a:cubicBezTo>
                    <a:pt x="32" y="364"/>
                    <a:pt x="32" y="364"/>
                    <a:pt x="32" y="364"/>
                  </a:cubicBezTo>
                  <a:cubicBezTo>
                    <a:pt x="38" y="363"/>
                    <a:pt x="38" y="363"/>
                    <a:pt x="38" y="363"/>
                  </a:cubicBezTo>
                  <a:cubicBezTo>
                    <a:pt x="38" y="363"/>
                    <a:pt x="38" y="362"/>
                    <a:pt x="38" y="362"/>
                  </a:cubicBezTo>
                  <a:cubicBezTo>
                    <a:pt x="37" y="357"/>
                    <a:pt x="37" y="357"/>
                    <a:pt x="37" y="357"/>
                  </a:cubicBezTo>
                  <a:cubicBezTo>
                    <a:pt x="37" y="356"/>
                    <a:pt x="37" y="356"/>
                    <a:pt x="37" y="356"/>
                  </a:cubicBezTo>
                  <a:cubicBezTo>
                    <a:pt x="32" y="355"/>
                    <a:pt x="32" y="355"/>
                    <a:pt x="32" y="355"/>
                  </a:cubicBezTo>
                  <a:cubicBezTo>
                    <a:pt x="31" y="355"/>
                    <a:pt x="31" y="355"/>
                    <a:pt x="31" y="355"/>
                  </a:cubicBezTo>
                  <a:cubicBezTo>
                    <a:pt x="27" y="356"/>
                    <a:pt x="27" y="356"/>
                    <a:pt x="27" y="356"/>
                  </a:cubicBezTo>
                  <a:cubicBezTo>
                    <a:pt x="24" y="355"/>
                    <a:pt x="24" y="355"/>
                    <a:pt x="24" y="355"/>
                  </a:cubicBezTo>
                  <a:cubicBezTo>
                    <a:pt x="24" y="352"/>
                    <a:pt x="24" y="352"/>
                    <a:pt x="24" y="352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35" y="348"/>
                    <a:pt x="35" y="348"/>
                    <a:pt x="35" y="348"/>
                  </a:cubicBezTo>
                  <a:cubicBezTo>
                    <a:pt x="35" y="348"/>
                    <a:pt x="35" y="348"/>
                    <a:pt x="35" y="348"/>
                  </a:cubicBezTo>
                  <a:cubicBezTo>
                    <a:pt x="41" y="345"/>
                    <a:pt x="41" y="345"/>
                    <a:pt x="41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5" y="340"/>
                    <a:pt x="45" y="340"/>
                    <a:pt x="45" y="340"/>
                  </a:cubicBezTo>
                  <a:cubicBezTo>
                    <a:pt x="45" y="339"/>
                    <a:pt x="45" y="339"/>
                    <a:pt x="45" y="339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51" y="322"/>
                    <a:pt x="51" y="322"/>
                    <a:pt x="51" y="322"/>
                  </a:cubicBezTo>
                  <a:cubicBezTo>
                    <a:pt x="53" y="321"/>
                    <a:pt x="53" y="321"/>
                    <a:pt x="53" y="321"/>
                  </a:cubicBezTo>
                  <a:cubicBezTo>
                    <a:pt x="58" y="320"/>
                    <a:pt x="58" y="320"/>
                    <a:pt x="58" y="320"/>
                  </a:cubicBezTo>
                  <a:cubicBezTo>
                    <a:pt x="58" y="320"/>
                    <a:pt x="58" y="320"/>
                    <a:pt x="58" y="320"/>
                  </a:cubicBezTo>
                  <a:cubicBezTo>
                    <a:pt x="63" y="318"/>
                    <a:pt x="63" y="318"/>
                    <a:pt x="63" y="318"/>
                  </a:cubicBezTo>
                  <a:cubicBezTo>
                    <a:pt x="63" y="318"/>
                    <a:pt x="63" y="318"/>
                    <a:pt x="63" y="318"/>
                  </a:cubicBezTo>
                  <a:cubicBezTo>
                    <a:pt x="66" y="315"/>
                    <a:pt x="66" y="315"/>
                    <a:pt x="66" y="315"/>
                  </a:cubicBezTo>
                  <a:cubicBezTo>
                    <a:pt x="66" y="314"/>
                    <a:pt x="66" y="314"/>
                    <a:pt x="66" y="314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48" y="309"/>
                    <a:pt x="48" y="309"/>
                    <a:pt x="48" y="309"/>
                  </a:cubicBezTo>
                  <a:cubicBezTo>
                    <a:pt x="43" y="309"/>
                    <a:pt x="43" y="309"/>
                    <a:pt x="43" y="309"/>
                  </a:cubicBezTo>
                  <a:cubicBezTo>
                    <a:pt x="39" y="308"/>
                    <a:pt x="39" y="308"/>
                    <a:pt x="39" y="308"/>
                  </a:cubicBezTo>
                  <a:cubicBezTo>
                    <a:pt x="39" y="308"/>
                    <a:pt x="39" y="308"/>
                    <a:pt x="39" y="308"/>
                  </a:cubicBezTo>
                  <a:cubicBezTo>
                    <a:pt x="37" y="307"/>
                    <a:pt x="37" y="307"/>
                    <a:pt x="37" y="307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9" y="302"/>
                    <a:pt x="39" y="302"/>
                    <a:pt x="39" y="302"/>
                  </a:cubicBezTo>
                  <a:cubicBezTo>
                    <a:pt x="43" y="302"/>
                    <a:pt x="43" y="302"/>
                    <a:pt x="43" y="302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5" y="301"/>
                    <a:pt x="55" y="301"/>
                    <a:pt x="55" y="301"/>
                  </a:cubicBezTo>
                  <a:cubicBezTo>
                    <a:pt x="55" y="301"/>
                    <a:pt x="55" y="301"/>
                    <a:pt x="55" y="301"/>
                  </a:cubicBezTo>
                  <a:cubicBezTo>
                    <a:pt x="58" y="296"/>
                    <a:pt x="58" y="296"/>
                    <a:pt x="58" y="296"/>
                  </a:cubicBezTo>
                  <a:cubicBezTo>
                    <a:pt x="58" y="296"/>
                    <a:pt x="58" y="296"/>
                    <a:pt x="58" y="296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81" y="245"/>
                    <a:pt x="81" y="245"/>
                    <a:pt x="81" y="245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90" y="240"/>
                    <a:pt x="90" y="240"/>
                    <a:pt x="90" y="240"/>
                  </a:cubicBezTo>
                  <a:cubicBezTo>
                    <a:pt x="90" y="239"/>
                    <a:pt x="90" y="239"/>
                    <a:pt x="90" y="239"/>
                  </a:cubicBezTo>
                  <a:cubicBezTo>
                    <a:pt x="90" y="235"/>
                    <a:pt x="90" y="235"/>
                    <a:pt x="90" y="235"/>
                  </a:cubicBezTo>
                  <a:cubicBezTo>
                    <a:pt x="90" y="235"/>
                    <a:pt x="90" y="235"/>
                    <a:pt x="90" y="235"/>
                  </a:cubicBezTo>
                  <a:cubicBezTo>
                    <a:pt x="88" y="233"/>
                    <a:pt x="88" y="233"/>
                    <a:pt x="88" y="233"/>
                  </a:cubicBezTo>
                  <a:cubicBezTo>
                    <a:pt x="88" y="233"/>
                    <a:pt x="88" y="233"/>
                    <a:pt x="88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84" y="231"/>
                    <a:pt x="84" y="231"/>
                    <a:pt x="84" y="231"/>
                  </a:cubicBezTo>
                  <a:cubicBezTo>
                    <a:pt x="78" y="232"/>
                    <a:pt x="78" y="232"/>
                    <a:pt x="78" y="232"/>
                  </a:cubicBezTo>
                  <a:cubicBezTo>
                    <a:pt x="72" y="232"/>
                    <a:pt x="72" y="232"/>
                    <a:pt x="72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46" y="232"/>
                    <a:pt x="46" y="232"/>
                    <a:pt x="46" y="232"/>
                  </a:cubicBezTo>
                  <a:cubicBezTo>
                    <a:pt x="42" y="229"/>
                    <a:pt x="42" y="229"/>
                    <a:pt x="42" y="229"/>
                  </a:cubicBezTo>
                  <a:cubicBezTo>
                    <a:pt x="42" y="229"/>
                    <a:pt x="42" y="229"/>
                    <a:pt x="42" y="229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8" y="213"/>
                    <a:pt x="8" y="213"/>
                    <a:pt x="8" y="213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9" y="208"/>
                    <a:pt x="29" y="208"/>
                    <a:pt x="29" y="208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42" y="218"/>
                    <a:pt x="42" y="218"/>
                    <a:pt x="42" y="218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6" y="221"/>
                    <a:pt x="56" y="221"/>
                    <a:pt x="56" y="221"/>
                  </a:cubicBezTo>
                  <a:cubicBezTo>
                    <a:pt x="61" y="222"/>
                    <a:pt x="61" y="222"/>
                    <a:pt x="61" y="222"/>
                  </a:cubicBezTo>
                  <a:cubicBezTo>
                    <a:pt x="61" y="222"/>
                    <a:pt x="61" y="222"/>
                    <a:pt x="61" y="222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7" y="216"/>
                    <a:pt x="77" y="216"/>
                    <a:pt x="77" y="216"/>
                  </a:cubicBezTo>
                  <a:cubicBezTo>
                    <a:pt x="78" y="216"/>
                    <a:pt x="78" y="216"/>
                    <a:pt x="78" y="216"/>
                  </a:cubicBezTo>
                  <a:cubicBezTo>
                    <a:pt x="81" y="212"/>
                    <a:pt x="81" y="212"/>
                    <a:pt x="81" y="212"/>
                  </a:cubicBezTo>
                  <a:cubicBezTo>
                    <a:pt x="81" y="212"/>
                    <a:pt x="81" y="212"/>
                    <a:pt x="81" y="212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85" y="201"/>
                    <a:pt x="85" y="201"/>
                    <a:pt x="85" y="201"/>
                  </a:cubicBezTo>
                  <a:cubicBezTo>
                    <a:pt x="85" y="201"/>
                    <a:pt x="85" y="201"/>
                    <a:pt x="85" y="201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3" y="196"/>
                    <a:pt x="83" y="196"/>
                    <a:pt x="83" y="196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87" y="186"/>
                    <a:pt x="87" y="186"/>
                    <a:pt x="87" y="186"/>
                  </a:cubicBezTo>
                  <a:cubicBezTo>
                    <a:pt x="89" y="182"/>
                    <a:pt x="89" y="182"/>
                    <a:pt x="89" y="182"/>
                  </a:cubicBezTo>
                  <a:cubicBezTo>
                    <a:pt x="89" y="181"/>
                    <a:pt x="89" y="181"/>
                    <a:pt x="89" y="181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89" y="179"/>
                    <a:pt x="89" y="179"/>
                    <a:pt x="89" y="179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1" y="169"/>
                    <a:pt x="81" y="169"/>
                    <a:pt x="81" y="169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4" y="166"/>
                    <a:pt x="84" y="166"/>
                    <a:pt x="84" y="166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29"/>
                    <a:pt x="112" y="129"/>
                    <a:pt x="112" y="129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21" y="178"/>
                    <a:pt x="121" y="178"/>
                    <a:pt x="121" y="178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0" y="199"/>
                    <a:pt x="110" y="199"/>
                    <a:pt x="110" y="199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2" y="207"/>
                    <a:pt x="112" y="207"/>
                    <a:pt x="112" y="207"/>
                  </a:cubicBezTo>
                  <a:cubicBezTo>
                    <a:pt x="112" y="207"/>
                    <a:pt x="112" y="207"/>
                    <a:pt x="112" y="207"/>
                  </a:cubicBezTo>
                  <a:cubicBezTo>
                    <a:pt x="116" y="210"/>
                    <a:pt x="116" y="210"/>
                    <a:pt x="116" y="210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116" y="233"/>
                    <a:pt x="116" y="233"/>
                    <a:pt x="116" y="233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07" y="254"/>
                    <a:pt x="107" y="254"/>
                    <a:pt x="107" y="254"/>
                  </a:cubicBezTo>
                  <a:cubicBezTo>
                    <a:pt x="107" y="254"/>
                    <a:pt x="107" y="254"/>
                    <a:pt x="107" y="254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72"/>
                    <a:pt x="105" y="272"/>
                    <a:pt x="105" y="272"/>
                  </a:cubicBezTo>
                  <a:cubicBezTo>
                    <a:pt x="105" y="272"/>
                    <a:pt x="105" y="272"/>
                    <a:pt x="105" y="272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84"/>
                    <a:pt x="103" y="284"/>
                    <a:pt x="103" y="284"/>
                  </a:cubicBezTo>
                  <a:cubicBezTo>
                    <a:pt x="103" y="284"/>
                    <a:pt x="103" y="284"/>
                    <a:pt x="103" y="284"/>
                  </a:cubicBezTo>
                  <a:cubicBezTo>
                    <a:pt x="103" y="293"/>
                    <a:pt x="103" y="293"/>
                    <a:pt x="103" y="293"/>
                  </a:cubicBezTo>
                  <a:cubicBezTo>
                    <a:pt x="103" y="293"/>
                    <a:pt x="103" y="293"/>
                    <a:pt x="103" y="293"/>
                  </a:cubicBezTo>
                  <a:cubicBezTo>
                    <a:pt x="103" y="298"/>
                    <a:pt x="103" y="298"/>
                    <a:pt x="103" y="298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9" y="327"/>
                    <a:pt x="99" y="327"/>
                    <a:pt x="99" y="327"/>
                  </a:cubicBezTo>
                  <a:cubicBezTo>
                    <a:pt x="99" y="327"/>
                    <a:pt x="99" y="327"/>
                    <a:pt x="99" y="327"/>
                  </a:cubicBezTo>
                  <a:cubicBezTo>
                    <a:pt x="98" y="337"/>
                    <a:pt x="98" y="337"/>
                    <a:pt x="98" y="337"/>
                  </a:cubicBezTo>
                  <a:cubicBezTo>
                    <a:pt x="98" y="337"/>
                    <a:pt x="98" y="337"/>
                    <a:pt x="98" y="337"/>
                  </a:cubicBezTo>
                  <a:cubicBezTo>
                    <a:pt x="99" y="347"/>
                    <a:pt x="99" y="347"/>
                    <a:pt x="99" y="347"/>
                  </a:cubicBezTo>
                  <a:cubicBezTo>
                    <a:pt x="99" y="358"/>
                    <a:pt x="99" y="358"/>
                    <a:pt x="99" y="358"/>
                  </a:cubicBezTo>
                  <a:cubicBezTo>
                    <a:pt x="99" y="362"/>
                    <a:pt x="99" y="362"/>
                    <a:pt x="99" y="362"/>
                  </a:cubicBezTo>
                  <a:cubicBezTo>
                    <a:pt x="96" y="370"/>
                    <a:pt x="96" y="370"/>
                    <a:pt x="96" y="370"/>
                  </a:cubicBezTo>
                  <a:cubicBezTo>
                    <a:pt x="92" y="378"/>
                    <a:pt x="92" y="378"/>
                    <a:pt x="92" y="378"/>
                  </a:cubicBezTo>
                  <a:cubicBezTo>
                    <a:pt x="90" y="382"/>
                    <a:pt x="90" y="382"/>
                    <a:pt x="90" y="382"/>
                  </a:cubicBezTo>
                  <a:cubicBezTo>
                    <a:pt x="90" y="382"/>
                    <a:pt x="90" y="382"/>
                    <a:pt x="90" y="382"/>
                  </a:cubicBezTo>
                  <a:cubicBezTo>
                    <a:pt x="90" y="385"/>
                    <a:pt x="90" y="385"/>
                    <a:pt x="90" y="385"/>
                  </a:cubicBezTo>
                  <a:cubicBezTo>
                    <a:pt x="90" y="391"/>
                    <a:pt x="90" y="391"/>
                    <a:pt x="90" y="391"/>
                  </a:cubicBezTo>
                  <a:cubicBezTo>
                    <a:pt x="90" y="391"/>
                    <a:pt x="90" y="391"/>
                    <a:pt x="90" y="391"/>
                  </a:cubicBezTo>
                  <a:cubicBezTo>
                    <a:pt x="91" y="396"/>
                    <a:pt x="91" y="396"/>
                    <a:pt x="91" y="396"/>
                  </a:cubicBezTo>
                  <a:cubicBezTo>
                    <a:pt x="91" y="396"/>
                    <a:pt x="91" y="396"/>
                    <a:pt x="91" y="396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93" y="405"/>
                    <a:pt x="93" y="405"/>
                    <a:pt x="93" y="405"/>
                  </a:cubicBezTo>
                  <a:cubicBezTo>
                    <a:pt x="91" y="409"/>
                    <a:pt x="91" y="409"/>
                    <a:pt x="91" y="409"/>
                  </a:cubicBezTo>
                  <a:cubicBezTo>
                    <a:pt x="87" y="409"/>
                    <a:pt x="87" y="409"/>
                    <a:pt x="87" y="409"/>
                  </a:cubicBezTo>
                  <a:cubicBezTo>
                    <a:pt x="83" y="407"/>
                    <a:pt x="83" y="407"/>
                    <a:pt x="83" y="407"/>
                  </a:cubicBezTo>
                  <a:cubicBezTo>
                    <a:pt x="83" y="407"/>
                    <a:pt x="83" y="407"/>
                    <a:pt x="83" y="407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79" y="411"/>
                    <a:pt x="79" y="411"/>
                    <a:pt x="79" y="411"/>
                  </a:cubicBezTo>
                  <a:cubicBezTo>
                    <a:pt x="79" y="411"/>
                    <a:pt x="79" y="411"/>
                    <a:pt x="79" y="411"/>
                  </a:cubicBezTo>
                  <a:cubicBezTo>
                    <a:pt x="79" y="415"/>
                    <a:pt x="79" y="415"/>
                    <a:pt x="79" y="415"/>
                  </a:cubicBezTo>
                  <a:cubicBezTo>
                    <a:pt x="79" y="415"/>
                    <a:pt x="79" y="415"/>
                    <a:pt x="79" y="415"/>
                  </a:cubicBezTo>
                  <a:cubicBezTo>
                    <a:pt x="79" y="415"/>
                    <a:pt x="79" y="415"/>
                    <a:pt x="79" y="415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86" y="416"/>
                    <a:pt x="86" y="416"/>
                    <a:pt x="86" y="416"/>
                  </a:cubicBezTo>
                  <a:cubicBezTo>
                    <a:pt x="89" y="417"/>
                    <a:pt x="89" y="417"/>
                    <a:pt x="89" y="417"/>
                  </a:cubicBezTo>
                  <a:cubicBezTo>
                    <a:pt x="91" y="421"/>
                    <a:pt x="91" y="421"/>
                    <a:pt x="91" y="421"/>
                  </a:cubicBezTo>
                  <a:cubicBezTo>
                    <a:pt x="92" y="421"/>
                    <a:pt x="92" y="421"/>
                    <a:pt x="92" y="421"/>
                  </a:cubicBezTo>
                  <a:cubicBezTo>
                    <a:pt x="96" y="421"/>
                    <a:pt x="96" y="421"/>
                    <a:pt x="96" y="421"/>
                  </a:cubicBezTo>
                  <a:cubicBezTo>
                    <a:pt x="96" y="421"/>
                    <a:pt x="96" y="421"/>
                    <a:pt x="96" y="421"/>
                  </a:cubicBezTo>
                  <a:cubicBezTo>
                    <a:pt x="97" y="420"/>
                    <a:pt x="97" y="420"/>
                    <a:pt x="97" y="420"/>
                  </a:cubicBezTo>
                  <a:cubicBezTo>
                    <a:pt x="97" y="420"/>
                    <a:pt x="97" y="420"/>
                    <a:pt x="97" y="420"/>
                  </a:cubicBezTo>
                  <a:cubicBezTo>
                    <a:pt x="98" y="417"/>
                    <a:pt x="98" y="417"/>
                    <a:pt x="98" y="417"/>
                  </a:cubicBezTo>
                  <a:cubicBezTo>
                    <a:pt x="100" y="414"/>
                    <a:pt x="100" y="414"/>
                    <a:pt x="100" y="414"/>
                  </a:cubicBezTo>
                  <a:cubicBezTo>
                    <a:pt x="101" y="414"/>
                    <a:pt x="101" y="414"/>
                    <a:pt x="101" y="414"/>
                  </a:cubicBezTo>
                  <a:cubicBezTo>
                    <a:pt x="102" y="410"/>
                    <a:pt x="102" y="410"/>
                    <a:pt x="102" y="410"/>
                  </a:cubicBezTo>
                  <a:cubicBezTo>
                    <a:pt x="104" y="404"/>
                    <a:pt x="104" y="404"/>
                    <a:pt x="104" y="404"/>
                  </a:cubicBezTo>
                  <a:cubicBezTo>
                    <a:pt x="104" y="404"/>
                    <a:pt x="104" y="404"/>
                    <a:pt x="104" y="404"/>
                  </a:cubicBezTo>
                  <a:cubicBezTo>
                    <a:pt x="105" y="397"/>
                    <a:pt x="105" y="397"/>
                    <a:pt x="105" y="397"/>
                  </a:cubicBezTo>
                  <a:cubicBezTo>
                    <a:pt x="105" y="397"/>
                    <a:pt x="105" y="397"/>
                    <a:pt x="105" y="397"/>
                  </a:cubicBezTo>
                  <a:cubicBezTo>
                    <a:pt x="105" y="392"/>
                    <a:pt x="105" y="392"/>
                    <a:pt x="105" y="392"/>
                  </a:cubicBezTo>
                  <a:cubicBezTo>
                    <a:pt x="105" y="385"/>
                    <a:pt x="105" y="385"/>
                    <a:pt x="105" y="385"/>
                  </a:cubicBezTo>
                  <a:cubicBezTo>
                    <a:pt x="105" y="377"/>
                    <a:pt x="105" y="377"/>
                    <a:pt x="105" y="377"/>
                  </a:cubicBezTo>
                  <a:cubicBezTo>
                    <a:pt x="106" y="368"/>
                    <a:pt x="106" y="368"/>
                    <a:pt x="106" y="368"/>
                  </a:cubicBezTo>
                  <a:cubicBezTo>
                    <a:pt x="108" y="362"/>
                    <a:pt x="108" y="362"/>
                    <a:pt x="108" y="362"/>
                  </a:cubicBezTo>
                  <a:cubicBezTo>
                    <a:pt x="110" y="357"/>
                    <a:pt x="110" y="357"/>
                    <a:pt x="110" y="357"/>
                  </a:cubicBezTo>
                  <a:cubicBezTo>
                    <a:pt x="110" y="357"/>
                    <a:pt x="110" y="357"/>
                    <a:pt x="110" y="357"/>
                  </a:cubicBezTo>
                  <a:cubicBezTo>
                    <a:pt x="112" y="347"/>
                    <a:pt x="112" y="347"/>
                    <a:pt x="112" y="347"/>
                  </a:cubicBezTo>
                  <a:cubicBezTo>
                    <a:pt x="112" y="347"/>
                    <a:pt x="112" y="347"/>
                    <a:pt x="112" y="347"/>
                  </a:cubicBezTo>
                  <a:cubicBezTo>
                    <a:pt x="112" y="338"/>
                    <a:pt x="112" y="338"/>
                    <a:pt x="112" y="338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115" y="322"/>
                    <a:pt x="115" y="322"/>
                    <a:pt x="115" y="322"/>
                  </a:cubicBezTo>
                  <a:cubicBezTo>
                    <a:pt x="118" y="312"/>
                    <a:pt x="118" y="312"/>
                    <a:pt x="118" y="312"/>
                  </a:cubicBezTo>
                  <a:cubicBezTo>
                    <a:pt x="118" y="312"/>
                    <a:pt x="118" y="312"/>
                    <a:pt x="118" y="312"/>
                  </a:cubicBezTo>
                  <a:cubicBezTo>
                    <a:pt x="119" y="303"/>
                    <a:pt x="119" y="303"/>
                    <a:pt x="119" y="303"/>
                  </a:cubicBezTo>
                  <a:cubicBezTo>
                    <a:pt x="119" y="303"/>
                    <a:pt x="119" y="303"/>
                    <a:pt x="119" y="303"/>
                  </a:cubicBezTo>
                  <a:cubicBezTo>
                    <a:pt x="119" y="293"/>
                    <a:pt x="119" y="293"/>
                    <a:pt x="119" y="293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9" y="212"/>
                    <a:pt x="129" y="212"/>
                    <a:pt x="129" y="212"/>
                  </a:cubicBezTo>
                  <a:cubicBezTo>
                    <a:pt x="132" y="204"/>
                    <a:pt x="132" y="204"/>
                    <a:pt x="132" y="204"/>
                  </a:cubicBezTo>
                  <a:cubicBezTo>
                    <a:pt x="132" y="204"/>
                    <a:pt x="132" y="204"/>
                    <a:pt x="132" y="204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50" y="99"/>
                    <a:pt x="150" y="99"/>
                    <a:pt x="150" y="99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9" y="5"/>
                    <a:pt x="100" y="6"/>
                    <a:pt x="100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5" name="Freeform 125">
              <a:extLst>
                <a:ext uri="{FF2B5EF4-FFF2-40B4-BE49-F238E27FC236}">
                  <a16:creationId xmlns:a16="http://schemas.microsoft.com/office/drawing/2014/main" id="{971B55B8-58A6-4447-B8F6-9C7C4E8071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60301" y="3724299"/>
              <a:ext cx="544889" cy="363100"/>
            </a:xfrm>
            <a:custGeom>
              <a:avLst/>
              <a:gdLst>
                <a:gd name="T0" fmla="*/ 2147483646 w 505"/>
                <a:gd name="T1" fmla="*/ 2147483646 h 326"/>
                <a:gd name="T2" fmla="*/ 2147483646 w 505"/>
                <a:gd name="T3" fmla="*/ 2147483646 h 326"/>
                <a:gd name="T4" fmla="*/ 2147483646 w 505"/>
                <a:gd name="T5" fmla="*/ 0 h 326"/>
                <a:gd name="T6" fmla="*/ 0 w 505"/>
                <a:gd name="T7" fmla="*/ 2147483646 h 326"/>
                <a:gd name="T8" fmla="*/ 2147483646 w 505"/>
                <a:gd name="T9" fmla="*/ 214748364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326">
                  <a:moveTo>
                    <a:pt x="505" y="63"/>
                  </a:moveTo>
                  <a:lnTo>
                    <a:pt x="479" y="65"/>
                  </a:lnTo>
                  <a:lnTo>
                    <a:pt x="333" y="0"/>
                  </a:lnTo>
                  <a:lnTo>
                    <a:pt x="0" y="143"/>
                  </a:lnTo>
                  <a:lnTo>
                    <a:pt x="74" y="32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6" name="Freeform 126">
              <a:extLst>
                <a:ext uri="{FF2B5EF4-FFF2-40B4-BE49-F238E27FC236}">
                  <a16:creationId xmlns:a16="http://schemas.microsoft.com/office/drawing/2014/main" id="{67BF1945-B7F6-44AD-BF43-477D8C9D838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96362" y="3363659"/>
              <a:ext cx="272445" cy="471415"/>
            </a:xfrm>
            <a:custGeom>
              <a:avLst/>
              <a:gdLst>
                <a:gd name="T0" fmla="*/ 2147483646 w 252"/>
                <a:gd name="T1" fmla="*/ 2147483646 h 423"/>
                <a:gd name="T2" fmla="*/ 2147483646 w 252"/>
                <a:gd name="T3" fmla="*/ 2147483646 h 423"/>
                <a:gd name="T4" fmla="*/ 2147483646 w 252"/>
                <a:gd name="T5" fmla="*/ 2147483646 h 423"/>
                <a:gd name="T6" fmla="*/ 2147483646 w 252"/>
                <a:gd name="T7" fmla="*/ 2147483646 h 423"/>
                <a:gd name="T8" fmla="*/ 2147483646 w 252"/>
                <a:gd name="T9" fmla="*/ 2147483646 h 423"/>
                <a:gd name="T10" fmla="*/ 2147483646 w 252"/>
                <a:gd name="T11" fmla="*/ 2147483646 h 423"/>
                <a:gd name="T12" fmla="*/ 2147483646 w 252"/>
                <a:gd name="T13" fmla="*/ 2147483646 h 423"/>
                <a:gd name="T14" fmla="*/ 2147483646 w 252"/>
                <a:gd name="T15" fmla="*/ 0 h 423"/>
                <a:gd name="T16" fmla="*/ 2147483646 w 252"/>
                <a:gd name="T17" fmla="*/ 2147483646 h 423"/>
                <a:gd name="T18" fmla="*/ 0 w 252"/>
                <a:gd name="T19" fmla="*/ 2147483646 h 4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423">
                  <a:moveTo>
                    <a:pt x="252" y="423"/>
                  </a:moveTo>
                  <a:lnTo>
                    <a:pt x="225" y="350"/>
                  </a:lnTo>
                  <a:lnTo>
                    <a:pt x="191" y="211"/>
                  </a:lnTo>
                  <a:lnTo>
                    <a:pt x="204" y="201"/>
                  </a:lnTo>
                  <a:lnTo>
                    <a:pt x="182" y="82"/>
                  </a:lnTo>
                  <a:lnTo>
                    <a:pt x="91" y="74"/>
                  </a:lnTo>
                  <a:lnTo>
                    <a:pt x="102" y="54"/>
                  </a:lnTo>
                  <a:lnTo>
                    <a:pt x="46" y="0"/>
                  </a:lnTo>
                  <a:lnTo>
                    <a:pt x="16" y="25"/>
                  </a:lnTo>
                  <a:lnTo>
                    <a:pt x="0" y="1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7" name="Freeform 127">
              <a:extLst>
                <a:ext uri="{FF2B5EF4-FFF2-40B4-BE49-F238E27FC236}">
                  <a16:creationId xmlns:a16="http://schemas.microsoft.com/office/drawing/2014/main" id="{AB8C67AA-4D73-43C0-B51D-517183259D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3789" y="3021484"/>
              <a:ext cx="430485" cy="363101"/>
            </a:xfrm>
            <a:custGeom>
              <a:avLst/>
              <a:gdLst>
                <a:gd name="T0" fmla="*/ 0 w 399"/>
                <a:gd name="T1" fmla="*/ 2147483646 h 326"/>
                <a:gd name="T2" fmla="*/ 2147483646 w 399"/>
                <a:gd name="T3" fmla="*/ 2147483646 h 326"/>
                <a:gd name="T4" fmla="*/ 2147483646 w 399"/>
                <a:gd name="T5" fmla="*/ 2147483646 h 326"/>
                <a:gd name="T6" fmla="*/ 2147483646 w 399"/>
                <a:gd name="T7" fmla="*/ 2147483646 h 326"/>
                <a:gd name="T8" fmla="*/ 2147483646 w 399"/>
                <a:gd name="T9" fmla="*/ 2147483646 h 326"/>
                <a:gd name="T10" fmla="*/ 2147483646 w 399"/>
                <a:gd name="T11" fmla="*/ 2147483646 h 326"/>
                <a:gd name="T12" fmla="*/ 2147483646 w 399"/>
                <a:gd name="T13" fmla="*/ 2147483646 h 326"/>
                <a:gd name="T14" fmla="*/ 2147483646 w 399"/>
                <a:gd name="T15" fmla="*/ 2147483646 h 326"/>
                <a:gd name="T16" fmla="*/ 2147483646 w 399"/>
                <a:gd name="T17" fmla="*/ 2147483646 h 326"/>
                <a:gd name="T18" fmla="*/ 2147483646 w 399"/>
                <a:gd name="T19" fmla="*/ 2147483646 h 326"/>
                <a:gd name="T20" fmla="*/ 2147483646 w 399"/>
                <a:gd name="T21" fmla="*/ 0 h 3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9" h="326">
                  <a:moveTo>
                    <a:pt x="0" y="262"/>
                  </a:moveTo>
                  <a:lnTo>
                    <a:pt x="4" y="275"/>
                  </a:lnTo>
                  <a:lnTo>
                    <a:pt x="38" y="292"/>
                  </a:lnTo>
                  <a:lnTo>
                    <a:pt x="41" y="324"/>
                  </a:lnTo>
                  <a:lnTo>
                    <a:pt x="69" y="326"/>
                  </a:lnTo>
                  <a:lnTo>
                    <a:pt x="162" y="281"/>
                  </a:lnTo>
                  <a:lnTo>
                    <a:pt x="159" y="264"/>
                  </a:lnTo>
                  <a:lnTo>
                    <a:pt x="358" y="80"/>
                  </a:lnTo>
                  <a:lnTo>
                    <a:pt x="363" y="31"/>
                  </a:lnTo>
                  <a:lnTo>
                    <a:pt x="389" y="16"/>
                  </a:lnTo>
                  <a:lnTo>
                    <a:pt x="399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8" name="Freeform 128">
              <a:extLst>
                <a:ext uri="{FF2B5EF4-FFF2-40B4-BE49-F238E27FC236}">
                  <a16:creationId xmlns:a16="http://schemas.microsoft.com/office/drawing/2014/main" id="{469CF222-EBD5-49D7-B856-D2CA8B5D4B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404009" y="3245498"/>
              <a:ext cx="163939" cy="243708"/>
            </a:xfrm>
            <a:custGeom>
              <a:avLst/>
              <a:gdLst>
                <a:gd name="T0" fmla="*/ 2147483646 w 151"/>
                <a:gd name="T1" fmla="*/ 2147483646 h 218"/>
                <a:gd name="T2" fmla="*/ 2147483646 w 151"/>
                <a:gd name="T3" fmla="*/ 2147483646 h 218"/>
                <a:gd name="T4" fmla="*/ 2147483646 w 151"/>
                <a:gd name="T5" fmla="*/ 2147483646 h 218"/>
                <a:gd name="T6" fmla="*/ 0 w 151"/>
                <a:gd name="T7" fmla="*/ 2147483646 h 218"/>
                <a:gd name="T8" fmla="*/ 2147483646 w 151"/>
                <a:gd name="T9" fmla="*/ 2147483646 h 218"/>
                <a:gd name="T10" fmla="*/ 2147483646 w 151"/>
                <a:gd name="T11" fmla="*/ 2147483646 h 218"/>
                <a:gd name="T12" fmla="*/ 2147483646 w 151"/>
                <a:gd name="T13" fmla="*/ 2147483646 h 218"/>
                <a:gd name="T14" fmla="*/ 2147483646 w 151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1" h="218">
                  <a:moveTo>
                    <a:pt x="97" y="218"/>
                  </a:moveTo>
                  <a:lnTo>
                    <a:pt x="68" y="194"/>
                  </a:lnTo>
                  <a:lnTo>
                    <a:pt x="21" y="184"/>
                  </a:lnTo>
                  <a:lnTo>
                    <a:pt x="0" y="129"/>
                  </a:lnTo>
                  <a:lnTo>
                    <a:pt x="34" y="115"/>
                  </a:lnTo>
                  <a:lnTo>
                    <a:pt x="31" y="39"/>
                  </a:lnTo>
                  <a:lnTo>
                    <a:pt x="57" y="43"/>
                  </a:lnTo>
                  <a:lnTo>
                    <a:pt x="15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9" name="Freeform 129">
              <a:extLst>
                <a:ext uri="{FF2B5EF4-FFF2-40B4-BE49-F238E27FC236}">
                  <a16:creationId xmlns:a16="http://schemas.microsoft.com/office/drawing/2014/main" id="{72F787AD-7171-4C6E-82C5-9E25332B56A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18842" y="3124875"/>
              <a:ext cx="219371" cy="164934"/>
            </a:xfrm>
            <a:custGeom>
              <a:avLst/>
              <a:gdLst>
                <a:gd name="T0" fmla="*/ 0 w 203"/>
                <a:gd name="T1" fmla="*/ 0 h 148"/>
                <a:gd name="T2" fmla="*/ 2147483646 w 203"/>
                <a:gd name="T3" fmla="*/ 2147483646 h 148"/>
                <a:gd name="T4" fmla="*/ 2147483646 w 203"/>
                <a:gd name="T5" fmla="*/ 2147483646 h 148"/>
                <a:gd name="T6" fmla="*/ 2147483646 w 203"/>
                <a:gd name="T7" fmla="*/ 2147483646 h 148"/>
                <a:gd name="T8" fmla="*/ 2147483646 w 203"/>
                <a:gd name="T9" fmla="*/ 2147483646 h 148"/>
                <a:gd name="T10" fmla="*/ 2147483646 w 203"/>
                <a:gd name="T11" fmla="*/ 2147483646 h 148"/>
                <a:gd name="T12" fmla="*/ 2147483646 w 203"/>
                <a:gd name="T13" fmla="*/ 2147483646 h 148"/>
                <a:gd name="T14" fmla="*/ 2147483646 w 203"/>
                <a:gd name="T15" fmla="*/ 2147483646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3" h="148">
                  <a:moveTo>
                    <a:pt x="0" y="0"/>
                  </a:moveTo>
                  <a:lnTo>
                    <a:pt x="72" y="28"/>
                  </a:lnTo>
                  <a:lnTo>
                    <a:pt x="69" y="50"/>
                  </a:lnTo>
                  <a:lnTo>
                    <a:pt x="82" y="88"/>
                  </a:lnTo>
                  <a:lnTo>
                    <a:pt x="118" y="110"/>
                  </a:lnTo>
                  <a:lnTo>
                    <a:pt x="157" y="115"/>
                  </a:lnTo>
                  <a:lnTo>
                    <a:pt x="192" y="133"/>
                  </a:lnTo>
                  <a:lnTo>
                    <a:pt x="203" y="14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0" name="Freeform 130">
              <a:extLst>
                <a:ext uri="{FF2B5EF4-FFF2-40B4-BE49-F238E27FC236}">
                  <a16:creationId xmlns:a16="http://schemas.microsoft.com/office/drawing/2014/main" id="{BF132C58-F6EB-4BD4-A0A3-DAB4ECC98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16913" y="3366121"/>
              <a:ext cx="487097" cy="221553"/>
            </a:xfrm>
            <a:custGeom>
              <a:avLst/>
              <a:gdLst>
                <a:gd name="T0" fmla="*/ 2147483646 w 451"/>
                <a:gd name="T1" fmla="*/ 2147483646 h 199"/>
                <a:gd name="T2" fmla="*/ 2147483646 w 451"/>
                <a:gd name="T3" fmla="*/ 0 h 199"/>
                <a:gd name="T4" fmla="*/ 2147483646 w 451"/>
                <a:gd name="T5" fmla="*/ 2147483646 h 199"/>
                <a:gd name="T6" fmla="*/ 2147483646 w 451"/>
                <a:gd name="T7" fmla="*/ 2147483646 h 199"/>
                <a:gd name="T8" fmla="*/ 2147483646 w 451"/>
                <a:gd name="T9" fmla="*/ 2147483646 h 199"/>
                <a:gd name="T10" fmla="*/ 0 w 451"/>
                <a:gd name="T11" fmla="*/ 2147483646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1" h="199">
                  <a:moveTo>
                    <a:pt x="451" y="21"/>
                  </a:moveTo>
                  <a:lnTo>
                    <a:pt x="325" y="0"/>
                  </a:lnTo>
                  <a:lnTo>
                    <a:pt x="260" y="89"/>
                  </a:lnTo>
                  <a:lnTo>
                    <a:pt x="264" y="147"/>
                  </a:lnTo>
                  <a:lnTo>
                    <a:pt x="74" y="141"/>
                  </a:lnTo>
                  <a:lnTo>
                    <a:pt x="0" y="19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1" name="Freeform 131">
              <a:extLst>
                <a:ext uri="{FF2B5EF4-FFF2-40B4-BE49-F238E27FC236}">
                  <a16:creationId xmlns:a16="http://schemas.microsoft.com/office/drawing/2014/main" id="{6E3A32FC-7BE4-4C70-805E-C6DE1DBE81A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55654" y="3389508"/>
              <a:ext cx="38920" cy="395102"/>
            </a:xfrm>
            <a:custGeom>
              <a:avLst/>
              <a:gdLst>
                <a:gd name="T0" fmla="*/ 0 w 36"/>
                <a:gd name="T1" fmla="*/ 2147483646 h 355"/>
                <a:gd name="T2" fmla="*/ 2147483646 w 36"/>
                <a:gd name="T3" fmla="*/ 2147483646 h 355"/>
                <a:gd name="T4" fmla="*/ 2147483646 w 36"/>
                <a:gd name="T5" fmla="*/ 2147483646 h 355"/>
                <a:gd name="T6" fmla="*/ 2147483646 w 36"/>
                <a:gd name="T7" fmla="*/ 2147483646 h 355"/>
                <a:gd name="T8" fmla="*/ 2147483646 w 36"/>
                <a:gd name="T9" fmla="*/ 2147483646 h 355"/>
                <a:gd name="T10" fmla="*/ 2147483646 w 36"/>
                <a:gd name="T11" fmla="*/ 2147483646 h 355"/>
                <a:gd name="T12" fmla="*/ 2147483646 w 36"/>
                <a:gd name="T13" fmla="*/ 2147483646 h 355"/>
                <a:gd name="T14" fmla="*/ 2147483646 w 36"/>
                <a:gd name="T15" fmla="*/ 0 h 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355">
                  <a:moveTo>
                    <a:pt x="0" y="355"/>
                  </a:moveTo>
                  <a:lnTo>
                    <a:pt x="5" y="273"/>
                  </a:lnTo>
                  <a:lnTo>
                    <a:pt x="12" y="264"/>
                  </a:lnTo>
                  <a:lnTo>
                    <a:pt x="10" y="237"/>
                  </a:lnTo>
                  <a:lnTo>
                    <a:pt x="35" y="216"/>
                  </a:lnTo>
                  <a:lnTo>
                    <a:pt x="30" y="176"/>
                  </a:lnTo>
                  <a:lnTo>
                    <a:pt x="28" y="135"/>
                  </a:lnTo>
                  <a:lnTo>
                    <a:pt x="3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2" name="Freeform 132">
              <a:extLst>
                <a:ext uri="{FF2B5EF4-FFF2-40B4-BE49-F238E27FC236}">
                  <a16:creationId xmlns:a16="http://schemas.microsoft.com/office/drawing/2014/main" id="{9A3C50C3-BDC5-480A-B335-808AD5C52A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66627" y="2519297"/>
              <a:ext cx="101429" cy="157549"/>
            </a:xfrm>
            <a:custGeom>
              <a:avLst/>
              <a:gdLst>
                <a:gd name="T0" fmla="*/ 2147483646 w 93"/>
                <a:gd name="T1" fmla="*/ 2147483646 h 141"/>
                <a:gd name="T2" fmla="*/ 2147483646 w 93"/>
                <a:gd name="T3" fmla="*/ 2147483646 h 141"/>
                <a:gd name="T4" fmla="*/ 2147483646 w 93"/>
                <a:gd name="T5" fmla="*/ 2147483646 h 141"/>
                <a:gd name="T6" fmla="*/ 2147483646 w 93"/>
                <a:gd name="T7" fmla="*/ 2147483646 h 141"/>
                <a:gd name="T8" fmla="*/ 2147483646 w 93"/>
                <a:gd name="T9" fmla="*/ 2147483646 h 141"/>
                <a:gd name="T10" fmla="*/ 0 w 93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141">
                  <a:moveTo>
                    <a:pt x="93" y="141"/>
                  </a:moveTo>
                  <a:lnTo>
                    <a:pt x="68" y="122"/>
                  </a:lnTo>
                  <a:lnTo>
                    <a:pt x="63" y="81"/>
                  </a:lnTo>
                  <a:lnTo>
                    <a:pt x="37" y="54"/>
                  </a:lnTo>
                  <a:lnTo>
                    <a:pt x="8" y="5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3" name="Freeform 133">
              <a:extLst>
                <a:ext uri="{FF2B5EF4-FFF2-40B4-BE49-F238E27FC236}">
                  <a16:creationId xmlns:a16="http://schemas.microsoft.com/office/drawing/2014/main" id="{AA6D0930-FCE5-4B61-8644-FD6997A902FE}"/>
                </a:ext>
              </a:extLst>
            </p:cNvPr>
            <p:cNvSpPr>
              <a:spLocks/>
            </p:cNvSpPr>
            <p:nvPr/>
          </p:nvSpPr>
          <p:spPr bwMode="gray">
            <a:xfrm>
              <a:off x="9835391" y="1938337"/>
              <a:ext cx="1128698" cy="845593"/>
            </a:xfrm>
            <a:custGeom>
              <a:avLst/>
              <a:gdLst>
                <a:gd name="T0" fmla="*/ 0 w 768"/>
                <a:gd name="T1" fmla="*/ 2147483646 h 559"/>
                <a:gd name="T2" fmla="*/ 2147483646 w 768"/>
                <a:gd name="T3" fmla="*/ 2147483646 h 559"/>
                <a:gd name="T4" fmla="*/ 2147483646 w 768"/>
                <a:gd name="T5" fmla="*/ 2147483646 h 559"/>
                <a:gd name="T6" fmla="*/ 2147483646 w 768"/>
                <a:gd name="T7" fmla="*/ 2147483646 h 559"/>
                <a:gd name="T8" fmla="*/ 2147483646 w 768"/>
                <a:gd name="T9" fmla="*/ 2147483646 h 559"/>
                <a:gd name="T10" fmla="*/ 2147483646 w 768"/>
                <a:gd name="T11" fmla="*/ 2147483646 h 559"/>
                <a:gd name="T12" fmla="*/ 2147483646 w 768"/>
                <a:gd name="T13" fmla="*/ 2147483646 h 559"/>
                <a:gd name="T14" fmla="*/ 2147483646 w 768"/>
                <a:gd name="T15" fmla="*/ 2147483646 h 559"/>
                <a:gd name="T16" fmla="*/ 2147483646 w 768"/>
                <a:gd name="T17" fmla="*/ 2147483646 h 559"/>
                <a:gd name="T18" fmla="*/ 2147483646 w 768"/>
                <a:gd name="T19" fmla="*/ 2147483646 h 559"/>
                <a:gd name="T20" fmla="*/ 2147483646 w 768"/>
                <a:gd name="T21" fmla="*/ 2147483646 h 559"/>
                <a:gd name="T22" fmla="*/ 2147483646 w 768"/>
                <a:gd name="T23" fmla="*/ 2147483646 h 559"/>
                <a:gd name="T24" fmla="*/ 2147483646 w 768"/>
                <a:gd name="T25" fmla="*/ 2147483646 h 559"/>
                <a:gd name="T26" fmla="*/ 2147483646 w 768"/>
                <a:gd name="T27" fmla="*/ 2147483646 h 559"/>
                <a:gd name="T28" fmla="*/ 2147483646 w 768"/>
                <a:gd name="T29" fmla="*/ 2147483646 h 559"/>
                <a:gd name="T30" fmla="*/ 2147483646 w 768"/>
                <a:gd name="T31" fmla="*/ 2147483646 h 559"/>
                <a:gd name="T32" fmla="*/ 2147483646 w 768"/>
                <a:gd name="T33" fmla="*/ 2147483646 h 559"/>
                <a:gd name="T34" fmla="*/ 2147483646 w 768"/>
                <a:gd name="T35" fmla="*/ 2147483646 h 559"/>
                <a:gd name="T36" fmla="*/ 2147483646 w 768"/>
                <a:gd name="T37" fmla="*/ 2147483646 h 559"/>
                <a:gd name="T38" fmla="*/ 2147483646 w 768"/>
                <a:gd name="T39" fmla="*/ 2147483646 h 559"/>
                <a:gd name="T40" fmla="*/ 2147483646 w 768"/>
                <a:gd name="T41" fmla="*/ 2147483646 h 559"/>
                <a:gd name="T42" fmla="*/ 2147483646 w 768"/>
                <a:gd name="T43" fmla="*/ 2147483646 h 559"/>
                <a:gd name="T44" fmla="*/ 2147483646 w 768"/>
                <a:gd name="T45" fmla="*/ 2147483646 h 559"/>
                <a:gd name="T46" fmla="*/ 2147483646 w 768"/>
                <a:gd name="T47" fmla="*/ 2147483646 h 559"/>
                <a:gd name="T48" fmla="*/ 2147483646 w 768"/>
                <a:gd name="T49" fmla="*/ 2147483646 h 559"/>
                <a:gd name="T50" fmla="*/ 2147483646 w 768"/>
                <a:gd name="T51" fmla="*/ 2147483646 h 559"/>
                <a:gd name="T52" fmla="*/ 2147483646 w 768"/>
                <a:gd name="T53" fmla="*/ 2147483646 h 559"/>
                <a:gd name="T54" fmla="*/ 2147483646 w 768"/>
                <a:gd name="T55" fmla="*/ 0 h 5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68" h="559">
                  <a:moveTo>
                    <a:pt x="0" y="552"/>
                  </a:moveTo>
                  <a:cubicBezTo>
                    <a:pt x="41" y="510"/>
                    <a:pt x="41" y="510"/>
                    <a:pt x="41" y="510"/>
                  </a:cubicBezTo>
                  <a:cubicBezTo>
                    <a:pt x="106" y="487"/>
                    <a:pt x="106" y="487"/>
                    <a:pt x="106" y="48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229" y="559"/>
                    <a:pt x="229" y="559"/>
                    <a:pt x="229" y="559"/>
                  </a:cubicBezTo>
                  <a:cubicBezTo>
                    <a:pt x="262" y="508"/>
                    <a:pt x="262" y="508"/>
                    <a:pt x="262" y="508"/>
                  </a:cubicBezTo>
                  <a:cubicBezTo>
                    <a:pt x="278" y="506"/>
                    <a:pt x="278" y="506"/>
                    <a:pt x="278" y="506"/>
                  </a:cubicBezTo>
                  <a:cubicBezTo>
                    <a:pt x="264" y="484"/>
                    <a:pt x="264" y="484"/>
                    <a:pt x="264" y="484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92" y="472"/>
                    <a:pt x="292" y="472"/>
                    <a:pt x="292" y="472"/>
                  </a:cubicBezTo>
                  <a:cubicBezTo>
                    <a:pt x="312" y="463"/>
                    <a:pt x="312" y="463"/>
                    <a:pt x="312" y="463"/>
                  </a:cubicBezTo>
                  <a:cubicBezTo>
                    <a:pt x="297" y="446"/>
                    <a:pt x="297" y="446"/>
                    <a:pt x="297" y="446"/>
                  </a:cubicBezTo>
                  <a:cubicBezTo>
                    <a:pt x="338" y="430"/>
                    <a:pt x="338" y="430"/>
                    <a:pt x="338" y="430"/>
                  </a:cubicBezTo>
                  <a:cubicBezTo>
                    <a:pt x="362" y="400"/>
                    <a:pt x="362" y="400"/>
                    <a:pt x="362" y="400"/>
                  </a:cubicBezTo>
                  <a:cubicBezTo>
                    <a:pt x="348" y="390"/>
                    <a:pt x="348" y="390"/>
                    <a:pt x="348" y="390"/>
                  </a:cubicBezTo>
                  <a:cubicBezTo>
                    <a:pt x="365" y="371"/>
                    <a:pt x="365" y="371"/>
                    <a:pt x="365" y="371"/>
                  </a:cubicBezTo>
                  <a:cubicBezTo>
                    <a:pt x="412" y="376"/>
                    <a:pt x="412" y="376"/>
                    <a:pt x="412" y="376"/>
                  </a:cubicBezTo>
                  <a:cubicBezTo>
                    <a:pt x="448" y="395"/>
                    <a:pt x="448" y="395"/>
                    <a:pt x="448" y="395"/>
                  </a:cubicBezTo>
                  <a:cubicBezTo>
                    <a:pt x="629" y="350"/>
                    <a:pt x="629" y="350"/>
                    <a:pt x="629" y="350"/>
                  </a:cubicBezTo>
                  <a:cubicBezTo>
                    <a:pt x="656" y="208"/>
                    <a:pt x="656" y="208"/>
                    <a:pt x="656" y="208"/>
                  </a:cubicBezTo>
                  <a:cubicBezTo>
                    <a:pt x="684" y="184"/>
                    <a:pt x="684" y="184"/>
                    <a:pt x="684" y="184"/>
                  </a:cubicBezTo>
                  <a:cubicBezTo>
                    <a:pt x="686" y="155"/>
                    <a:pt x="686" y="155"/>
                    <a:pt x="686" y="155"/>
                  </a:cubicBezTo>
                  <a:cubicBezTo>
                    <a:pt x="686" y="155"/>
                    <a:pt x="718" y="140"/>
                    <a:pt x="722" y="139"/>
                  </a:cubicBezTo>
                  <a:cubicBezTo>
                    <a:pt x="726" y="138"/>
                    <a:pt x="749" y="107"/>
                    <a:pt x="749" y="107"/>
                  </a:cubicBezTo>
                  <a:cubicBezTo>
                    <a:pt x="753" y="60"/>
                    <a:pt x="753" y="60"/>
                    <a:pt x="753" y="60"/>
                  </a:cubicBezTo>
                  <a:cubicBezTo>
                    <a:pt x="754" y="26"/>
                    <a:pt x="754" y="26"/>
                    <a:pt x="754" y="26"/>
                  </a:cubicBezTo>
                  <a:cubicBezTo>
                    <a:pt x="768" y="0"/>
                    <a:pt x="768" y="0"/>
                    <a:pt x="768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4" name="Freeform 134">
              <a:extLst>
                <a:ext uri="{FF2B5EF4-FFF2-40B4-BE49-F238E27FC236}">
                  <a16:creationId xmlns:a16="http://schemas.microsoft.com/office/drawing/2014/main" id="{6D77A3D9-0E1D-4687-9531-773B4C0245C9}"/>
                </a:ext>
              </a:extLst>
            </p:cNvPr>
            <p:cNvSpPr>
              <a:spLocks/>
            </p:cNvSpPr>
            <p:nvPr/>
          </p:nvSpPr>
          <p:spPr bwMode="gray">
            <a:xfrm>
              <a:off x="9943897" y="1846023"/>
              <a:ext cx="919942" cy="353253"/>
            </a:xfrm>
            <a:custGeom>
              <a:avLst/>
              <a:gdLst>
                <a:gd name="T0" fmla="*/ 2147483646 w 852"/>
                <a:gd name="T1" fmla="*/ 0 h 317"/>
                <a:gd name="T2" fmla="*/ 2147483646 w 852"/>
                <a:gd name="T3" fmla="*/ 2147483646 h 317"/>
                <a:gd name="T4" fmla="*/ 2147483646 w 852"/>
                <a:gd name="T5" fmla="*/ 2147483646 h 317"/>
                <a:gd name="T6" fmla="*/ 2147483646 w 852"/>
                <a:gd name="T7" fmla="*/ 2147483646 h 317"/>
                <a:gd name="T8" fmla="*/ 2147483646 w 852"/>
                <a:gd name="T9" fmla="*/ 2147483646 h 317"/>
                <a:gd name="T10" fmla="*/ 2147483646 w 852"/>
                <a:gd name="T11" fmla="*/ 2147483646 h 317"/>
                <a:gd name="T12" fmla="*/ 2147483646 w 852"/>
                <a:gd name="T13" fmla="*/ 2147483646 h 317"/>
                <a:gd name="T14" fmla="*/ 2147483646 w 852"/>
                <a:gd name="T15" fmla="*/ 2147483646 h 317"/>
                <a:gd name="T16" fmla="*/ 2147483646 w 852"/>
                <a:gd name="T17" fmla="*/ 2147483646 h 317"/>
                <a:gd name="T18" fmla="*/ 2147483646 w 852"/>
                <a:gd name="T19" fmla="*/ 2147483646 h 317"/>
                <a:gd name="T20" fmla="*/ 2147483646 w 852"/>
                <a:gd name="T21" fmla="*/ 2147483646 h 317"/>
                <a:gd name="T22" fmla="*/ 2147483646 w 852"/>
                <a:gd name="T23" fmla="*/ 2147483646 h 317"/>
                <a:gd name="T24" fmla="*/ 2147483646 w 852"/>
                <a:gd name="T25" fmla="*/ 2147483646 h 317"/>
                <a:gd name="T26" fmla="*/ 0 w 852"/>
                <a:gd name="T27" fmla="*/ 2147483646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2" h="317">
                  <a:moveTo>
                    <a:pt x="852" y="0"/>
                  </a:moveTo>
                  <a:lnTo>
                    <a:pt x="674" y="181"/>
                  </a:lnTo>
                  <a:lnTo>
                    <a:pt x="626" y="173"/>
                  </a:lnTo>
                  <a:lnTo>
                    <a:pt x="576" y="235"/>
                  </a:lnTo>
                  <a:lnTo>
                    <a:pt x="572" y="261"/>
                  </a:lnTo>
                  <a:lnTo>
                    <a:pt x="534" y="303"/>
                  </a:lnTo>
                  <a:lnTo>
                    <a:pt x="474" y="311"/>
                  </a:lnTo>
                  <a:lnTo>
                    <a:pt x="395" y="230"/>
                  </a:lnTo>
                  <a:lnTo>
                    <a:pt x="255" y="317"/>
                  </a:lnTo>
                  <a:lnTo>
                    <a:pt x="238" y="250"/>
                  </a:lnTo>
                  <a:lnTo>
                    <a:pt x="177" y="268"/>
                  </a:lnTo>
                  <a:lnTo>
                    <a:pt x="146" y="299"/>
                  </a:lnTo>
                  <a:lnTo>
                    <a:pt x="68" y="186"/>
                  </a:lnTo>
                  <a:lnTo>
                    <a:pt x="0" y="22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5" name="Freeform 135">
              <a:extLst>
                <a:ext uri="{FF2B5EF4-FFF2-40B4-BE49-F238E27FC236}">
                  <a16:creationId xmlns:a16="http://schemas.microsoft.com/office/drawing/2014/main" id="{1C0D0B4F-FE82-4637-A32E-5538BDAE880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77921" y="2190661"/>
              <a:ext cx="134453" cy="334791"/>
            </a:xfrm>
            <a:custGeom>
              <a:avLst/>
              <a:gdLst>
                <a:gd name="T0" fmla="*/ 2147483646 w 124"/>
                <a:gd name="T1" fmla="*/ 0 h 301"/>
                <a:gd name="T2" fmla="*/ 2147483646 w 124"/>
                <a:gd name="T3" fmla="*/ 2147483646 h 301"/>
                <a:gd name="T4" fmla="*/ 2147483646 w 124"/>
                <a:gd name="T5" fmla="*/ 2147483646 h 301"/>
                <a:gd name="T6" fmla="*/ 0 w 124"/>
                <a:gd name="T7" fmla="*/ 2147483646 h 301"/>
                <a:gd name="T8" fmla="*/ 2147483646 w 124"/>
                <a:gd name="T9" fmla="*/ 2147483646 h 301"/>
                <a:gd name="T10" fmla="*/ 2147483646 w 124"/>
                <a:gd name="T11" fmla="*/ 2147483646 h 301"/>
                <a:gd name="T12" fmla="*/ 2147483646 w 124"/>
                <a:gd name="T13" fmla="*/ 2147483646 h 301"/>
                <a:gd name="T14" fmla="*/ 2147483646 w 124"/>
                <a:gd name="T15" fmla="*/ 2147483646 h 301"/>
                <a:gd name="T16" fmla="*/ 2147483646 w 124"/>
                <a:gd name="T17" fmla="*/ 2147483646 h 301"/>
                <a:gd name="T18" fmla="*/ 2147483646 w 124"/>
                <a:gd name="T19" fmla="*/ 2147483646 h 301"/>
                <a:gd name="T20" fmla="*/ 2147483646 w 124"/>
                <a:gd name="T21" fmla="*/ 2147483646 h 3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01">
                  <a:moveTo>
                    <a:pt x="64" y="0"/>
                  </a:moveTo>
                  <a:lnTo>
                    <a:pt x="34" y="35"/>
                  </a:lnTo>
                  <a:lnTo>
                    <a:pt x="16" y="55"/>
                  </a:lnTo>
                  <a:lnTo>
                    <a:pt x="0" y="104"/>
                  </a:lnTo>
                  <a:lnTo>
                    <a:pt x="43" y="104"/>
                  </a:lnTo>
                  <a:lnTo>
                    <a:pt x="81" y="141"/>
                  </a:lnTo>
                  <a:lnTo>
                    <a:pt x="107" y="141"/>
                  </a:lnTo>
                  <a:lnTo>
                    <a:pt x="124" y="168"/>
                  </a:lnTo>
                  <a:lnTo>
                    <a:pt x="102" y="235"/>
                  </a:lnTo>
                  <a:lnTo>
                    <a:pt x="118" y="271"/>
                  </a:lnTo>
                  <a:lnTo>
                    <a:pt x="115" y="30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6" name="Freeform 136">
              <a:extLst>
                <a:ext uri="{FF2B5EF4-FFF2-40B4-BE49-F238E27FC236}">
                  <a16:creationId xmlns:a16="http://schemas.microsoft.com/office/drawing/2014/main" id="{355DC640-CC46-4CFE-A471-1F37C0F058F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89536" y="2330978"/>
              <a:ext cx="330235" cy="130470"/>
            </a:xfrm>
            <a:custGeom>
              <a:avLst/>
              <a:gdLst>
                <a:gd name="T0" fmla="*/ 0 w 306"/>
                <a:gd name="T1" fmla="*/ 2147483646 h 117"/>
                <a:gd name="T2" fmla="*/ 2147483646 w 306"/>
                <a:gd name="T3" fmla="*/ 0 h 117"/>
                <a:gd name="T4" fmla="*/ 2147483646 w 306"/>
                <a:gd name="T5" fmla="*/ 2147483646 h 117"/>
                <a:gd name="T6" fmla="*/ 2147483646 w 306"/>
                <a:gd name="T7" fmla="*/ 2147483646 h 117"/>
                <a:gd name="T8" fmla="*/ 2147483646 w 306"/>
                <a:gd name="T9" fmla="*/ 2147483646 h 117"/>
                <a:gd name="T10" fmla="*/ 2147483646 w 306"/>
                <a:gd name="T11" fmla="*/ 2147483646 h 117"/>
                <a:gd name="T12" fmla="*/ 2147483646 w 306"/>
                <a:gd name="T13" fmla="*/ 2147483646 h 117"/>
                <a:gd name="T14" fmla="*/ 2147483646 w 306"/>
                <a:gd name="T15" fmla="*/ 2147483646 h 117"/>
                <a:gd name="T16" fmla="*/ 2147483646 w 306"/>
                <a:gd name="T17" fmla="*/ 2147483646 h 117"/>
                <a:gd name="T18" fmla="*/ 2147483646 w 306"/>
                <a:gd name="T19" fmla="*/ 2147483646 h 117"/>
                <a:gd name="T20" fmla="*/ 2147483646 w 306"/>
                <a:gd name="T21" fmla="*/ 2147483646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" h="117">
                  <a:moveTo>
                    <a:pt x="0" y="4"/>
                  </a:moveTo>
                  <a:lnTo>
                    <a:pt x="32" y="0"/>
                  </a:lnTo>
                  <a:lnTo>
                    <a:pt x="66" y="22"/>
                  </a:lnTo>
                  <a:lnTo>
                    <a:pt x="103" y="46"/>
                  </a:lnTo>
                  <a:lnTo>
                    <a:pt x="130" y="68"/>
                  </a:lnTo>
                  <a:lnTo>
                    <a:pt x="167" y="57"/>
                  </a:lnTo>
                  <a:lnTo>
                    <a:pt x="192" y="52"/>
                  </a:lnTo>
                  <a:lnTo>
                    <a:pt x="216" y="60"/>
                  </a:lnTo>
                  <a:lnTo>
                    <a:pt x="200" y="113"/>
                  </a:lnTo>
                  <a:lnTo>
                    <a:pt x="236" y="113"/>
                  </a:lnTo>
                  <a:lnTo>
                    <a:pt x="306" y="11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7" name="Rectangle 137">
              <a:extLst>
                <a:ext uri="{FF2B5EF4-FFF2-40B4-BE49-F238E27FC236}">
                  <a16:creationId xmlns:a16="http://schemas.microsoft.com/office/drawing/2014/main" id="{A76ADF0A-48BE-40C9-A889-08FC56803A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546577" y="2249742"/>
              <a:ext cx="169918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>
                  <a:solidFill>
                    <a:srgbClr val="231F20"/>
                  </a:solidFill>
                </a:rPr>
                <a:t>Dover</a:t>
              </a:r>
              <a:endParaRPr lang="en-US" altLang="en-US" sz="500" b="0" dirty="0"/>
            </a:p>
          </p:txBody>
        </p:sp>
        <p:sp>
          <p:nvSpPr>
            <p:cNvPr id="118" name="Rectangle 138">
              <a:extLst>
                <a:ext uri="{FF2B5EF4-FFF2-40B4-BE49-F238E27FC236}">
                  <a16:creationId xmlns:a16="http://schemas.microsoft.com/office/drawing/2014/main" id="{5798FBF5-CCAB-4546-8035-D292845715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67127" y="2520528"/>
              <a:ext cx="216406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>
                  <a:solidFill>
                    <a:srgbClr val="231F20"/>
                  </a:solidFill>
                </a:rPr>
                <a:t>Summit</a:t>
              </a:r>
              <a:endParaRPr lang="en-US" altLang="en-US" sz="500" b="0" dirty="0"/>
            </a:p>
          </p:txBody>
        </p:sp>
        <p:sp>
          <p:nvSpPr>
            <p:cNvPr id="119" name="Text Box 139">
              <a:extLst>
                <a:ext uri="{FF2B5EF4-FFF2-40B4-BE49-F238E27FC236}">
                  <a16:creationId xmlns:a16="http://schemas.microsoft.com/office/drawing/2014/main" id="{5588B45B-0E70-4CBF-8F7E-3D74A21D35E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311671" y="3060871"/>
              <a:ext cx="18114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/>
                <a:t>Union</a:t>
              </a:r>
              <a:br>
                <a:rPr lang="en-US" altLang="en-US" sz="500" b="0" dirty="0"/>
              </a:br>
              <a:r>
                <a:rPr lang="en-US" altLang="en-US" sz="500" b="0" dirty="0"/>
                <a:t>Beach</a:t>
              </a:r>
            </a:p>
          </p:txBody>
        </p:sp>
        <p:sp>
          <p:nvSpPr>
            <p:cNvPr id="120" name="Text Box 141">
              <a:extLst>
                <a:ext uri="{FF2B5EF4-FFF2-40B4-BE49-F238E27FC236}">
                  <a16:creationId xmlns:a16="http://schemas.microsoft.com/office/drawing/2014/main" id="{6B46DB0A-D66C-4F19-939C-5C49B89389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77885" y="3277500"/>
              <a:ext cx="250069" cy="7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/>
                <a:t>Freehold</a:t>
              </a:r>
            </a:p>
          </p:txBody>
        </p:sp>
        <p:sp>
          <p:nvSpPr>
            <p:cNvPr id="121" name="Text Box 142">
              <a:extLst>
                <a:ext uri="{FF2B5EF4-FFF2-40B4-BE49-F238E27FC236}">
                  <a16:creationId xmlns:a16="http://schemas.microsoft.com/office/drawing/2014/main" id="{3EA880A9-FE7A-4527-902F-71B98B24CF6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420962" y="3309502"/>
              <a:ext cx="20197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/>
                <a:t>Long</a:t>
              </a:r>
              <a:br>
                <a:rPr lang="en-US" altLang="en-US" sz="500" b="0" dirty="0"/>
              </a:br>
              <a:r>
                <a:rPr lang="en-US" altLang="en-US" sz="500" b="0" dirty="0"/>
                <a:t>Branch</a:t>
              </a:r>
            </a:p>
          </p:txBody>
        </p:sp>
        <p:sp>
          <p:nvSpPr>
            <p:cNvPr id="122" name="Text Box 143">
              <a:extLst>
                <a:ext uri="{FF2B5EF4-FFF2-40B4-BE49-F238E27FC236}">
                  <a16:creationId xmlns:a16="http://schemas.microsoft.com/office/drawing/2014/main" id="{8BC23F65-BABB-432F-BFCF-87171E3AA8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583280" y="3587674"/>
              <a:ext cx="24846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/>
                <a:t>Pt</a:t>
              </a:r>
              <a:br>
                <a:rPr lang="en-US" altLang="en-US" sz="500" b="0" dirty="0"/>
              </a:br>
              <a:r>
                <a:rPr lang="en-US" altLang="en-US" sz="500" b="0" dirty="0"/>
                <a:t>Pleasant</a:t>
              </a:r>
            </a:p>
          </p:txBody>
        </p:sp>
        <p:sp>
          <p:nvSpPr>
            <p:cNvPr id="123" name="Text Box 145">
              <a:extLst>
                <a:ext uri="{FF2B5EF4-FFF2-40B4-BE49-F238E27FC236}">
                  <a16:creationId xmlns:a16="http://schemas.microsoft.com/office/drawing/2014/main" id="{5C67706D-F441-440B-B5C8-156F13BB248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7358" y="3921234"/>
              <a:ext cx="248466" cy="7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/>
                <a:t>Berkeley</a:t>
              </a:r>
            </a:p>
          </p:txBody>
        </p:sp>
        <p:sp>
          <p:nvSpPr>
            <p:cNvPr id="124" name="Text Box 146">
              <a:extLst>
                <a:ext uri="{FF2B5EF4-FFF2-40B4-BE49-F238E27FC236}">
                  <a16:creationId xmlns:a16="http://schemas.microsoft.com/office/drawing/2014/main" id="{F20F45E4-67E8-4C6F-B63C-4C82E674D4C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591540" y="3755069"/>
              <a:ext cx="315792" cy="7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/>
                <a:t>Cookstown</a:t>
              </a:r>
            </a:p>
          </p:txBody>
        </p:sp>
        <p:sp>
          <p:nvSpPr>
            <p:cNvPr id="125" name="Rectangle 156">
              <a:extLst>
                <a:ext uri="{FF2B5EF4-FFF2-40B4-BE49-F238E27FC236}">
                  <a16:creationId xmlns:a16="http://schemas.microsoft.com/office/drawing/2014/main" id="{9C18A953-0167-49B2-ADE4-B14D386F0A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113732" y="2856550"/>
              <a:ext cx="31418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>
                  <a:solidFill>
                    <a:srgbClr val="231F20"/>
                  </a:solidFill>
                </a:rPr>
                <a:t>Flemington</a:t>
              </a:r>
              <a:endParaRPr lang="en-US" altLang="en-US" sz="500" b="0" dirty="0"/>
            </a:p>
          </p:txBody>
        </p:sp>
        <p:sp>
          <p:nvSpPr>
            <p:cNvPr id="126" name="Rectangle 157">
              <a:extLst>
                <a:ext uri="{FF2B5EF4-FFF2-40B4-BE49-F238E27FC236}">
                  <a16:creationId xmlns:a16="http://schemas.microsoft.com/office/drawing/2014/main" id="{0D21DE15-350E-4DD9-BC0B-B86DDC5283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39430" y="2381442"/>
              <a:ext cx="336631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>
                  <a:solidFill>
                    <a:srgbClr val="231F20"/>
                  </a:solidFill>
                </a:rPr>
                <a:t>Washington</a:t>
              </a:r>
              <a:endParaRPr lang="en-US" altLang="en-US" sz="500" b="0" dirty="0"/>
            </a:p>
          </p:txBody>
        </p:sp>
        <p:sp>
          <p:nvSpPr>
            <p:cNvPr id="127" name="Rectangle 158">
              <a:extLst>
                <a:ext uri="{FF2B5EF4-FFF2-40B4-BE49-F238E27FC236}">
                  <a16:creationId xmlns:a16="http://schemas.microsoft.com/office/drawing/2014/main" id="{90830716-6C09-42CE-86D0-10BFC1E223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87356" y="1757402"/>
              <a:ext cx="216406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>
                  <a:solidFill>
                    <a:srgbClr val="231F20"/>
                  </a:solidFill>
                </a:rPr>
                <a:t>Newton</a:t>
              </a:r>
              <a:endParaRPr lang="en-US" altLang="en-US" sz="500" b="0" dirty="0"/>
            </a:p>
          </p:txBody>
        </p:sp>
        <p:sp>
          <p:nvSpPr>
            <p:cNvPr id="128" name="Text Box 17">
              <a:extLst>
                <a:ext uri="{FF2B5EF4-FFF2-40B4-BE49-F238E27FC236}">
                  <a16:creationId xmlns:a16="http://schemas.microsoft.com/office/drawing/2014/main" id="{3C36BC17-B443-43E5-8CB3-2D8818E02B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612624" y="2988251"/>
              <a:ext cx="338491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700" dirty="0"/>
                <a:t>PSE&amp;G</a:t>
              </a:r>
            </a:p>
          </p:txBody>
        </p:sp>
        <p:sp>
          <p:nvSpPr>
            <p:cNvPr id="129" name="Text Box 140">
              <a:extLst>
                <a:ext uri="{FF2B5EF4-FFF2-40B4-BE49-F238E27FC236}">
                  <a16:creationId xmlns:a16="http://schemas.microsoft.com/office/drawing/2014/main" id="{24D4BCFB-690B-4E45-BD4D-53991677743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06118" y="3143338"/>
              <a:ext cx="18434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/>
                <a:t>Old</a:t>
              </a:r>
              <a:br>
                <a:rPr lang="en-US" altLang="en-US" sz="500" b="0" dirty="0"/>
              </a:br>
              <a:r>
                <a:rPr lang="en-US" altLang="en-US" sz="500" b="0" dirty="0"/>
                <a:t>Bridge</a:t>
              </a:r>
            </a:p>
          </p:txBody>
        </p:sp>
        <p:sp>
          <p:nvSpPr>
            <p:cNvPr id="130" name="Freeform 96">
              <a:extLst>
                <a:ext uri="{FF2B5EF4-FFF2-40B4-BE49-F238E27FC236}">
                  <a16:creationId xmlns:a16="http://schemas.microsoft.com/office/drawing/2014/main" id="{65E5930D-8744-42CE-B2BC-BBD449447590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16341" y="3142107"/>
              <a:ext cx="162759" cy="160010"/>
            </a:xfrm>
            <a:custGeom>
              <a:avLst/>
              <a:gdLst>
                <a:gd name="T0" fmla="*/ 2147483646 w 111"/>
                <a:gd name="T1" fmla="*/ 0 h 105"/>
                <a:gd name="T2" fmla="*/ 2147483646 w 111"/>
                <a:gd name="T3" fmla="*/ 2147483646 h 105"/>
                <a:gd name="T4" fmla="*/ 2147483646 w 111"/>
                <a:gd name="T5" fmla="*/ 2147483646 h 105"/>
                <a:gd name="T6" fmla="*/ 0 w 111"/>
                <a:gd name="T7" fmla="*/ 2147483646 h 105"/>
                <a:gd name="T8" fmla="*/ 2147483646 w 111"/>
                <a:gd name="T9" fmla="*/ 2147483646 h 105"/>
                <a:gd name="T10" fmla="*/ 2147483646 w 111"/>
                <a:gd name="T11" fmla="*/ 2147483646 h 105"/>
                <a:gd name="T12" fmla="*/ 2147483646 w 111"/>
                <a:gd name="T13" fmla="*/ 2147483646 h 105"/>
                <a:gd name="T14" fmla="*/ 2147483646 w 111"/>
                <a:gd name="T15" fmla="*/ 2147483646 h 105"/>
                <a:gd name="T16" fmla="*/ 2147483646 w 111"/>
                <a:gd name="T17" fmla="*/ 2147483646 h 105"/>
                <a:gd name="T18" fmla="*/ 2147483646 w 111"/>
                <a:gd name="T19" fmla="*/ 2147483646 h 105"/>
                <a:gd name="T20" fmla="*/ 2147483646 w 111"/>
                <a:gd name="T21" fmla="*/ 2147483646 h 105"/>
                <a:gd name="T22" fmla="*/ 2147483646 w 111"/>
                <a:gd name="T23" fmla="*/ 2147483646 h 105"/>
                <a:gd name="T24" fmla="*/ 2147483646 w 111"/>
                <a:gd name="T25" fmla="*/ 2147483646 h 105"/>
                <a:gd name="T26" fmla="*/ 2147483646 w 111"/>
                <a:gd name="T27" fmla="*/ 2147483646 h 105"/>
                <a:gd name="T28" fmla="*/ 2147483646 w 111"/>
                <a:gd name="T29" fmla="*/ 2147483646 h 105"/>
                <a:gd name="T30" fmla="*/ 2147483646 w 111"/>
                <a:gd name="T31" fmla="*/ 0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105">
                  <a:moveTo>
                    <a:pt x="108" y="0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0"/>
                    <a:pt x="83" y="40"/>
                    <a:pt x="83" y="39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A9C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31" name="Freeform 107">
              <a:extLst>
                <a:ext uri="{FF2B5EF4-FFF2-40B4-BE49-F238E27FC236}">
                  <a16:creationId xmlns:a16="http://schemas.microsoft.com/office/drawing/2014/main" id="{17A0A9EE-ACBB-45B2-8129-9619DFFC9D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12803" y="3142107"/>
              <a:ext cx="173374" cy="167395"/>
            </a:xfrm>
            <a:custGeom>
              <a:avLst/>
              <a:gdLst>
                <a:gd name="T0" fmla="*/ 2147483646 w 118"/>
                <a:gd name="T1" fmla="*/ 0 h 110"/>
                <a:gd name="T2" fmla="*/ 2147483646 w 118"/>
                <a:gd name="T3" fmla="*/ 0 h 110"/>
                <a:gd name="T4" fmla="*/ 2147483646 w 118"/>
                <a:gd name="T5" fmla="*/ 2147483646 h 110"/>
                <a:gd name="T6" fmla="*/ 2147483646 w 118"/>
                <a:gd name="T7" fmla="*/ 2147483646 h 110"/>
                <a:gd name="T8" fmla="*/ 2147483646 w 118"/>
                <a:gd name="T9" fmla="*/ 2147483646 h 110"/>
                <a:gd name="T10" fmla="*/ 2147483646 w 118"/>
                <a:gd name="T11" fmla="*/ 2147483646 h 110"/>
                <a:gd name="T12" fmla="*/ 2147483646 w 118"/>
                <a:gd name="T13" fmla="*/ 2147483646 h 110"/>
                <a:gd name="T14" fmla="*/ 2147483646 w 118"/>
                <a:gd name="T15" fmla="*/ 2147483646 h 110"/>
                <a:gd name="T16" fmla="*/ 2147483646 w 118"/>
                <a:gd name="T17" fmla="*/ 2147483646 h 110"/>
                <a:gd name="T18" fmla="*/ 2147483646 w 118"/>
                <a:gd name="T19" fmla="*/ 2147483646 h 110"/>
                <a:gd name="T20" fmla="*/ 2147483646 w 118"/>
                <a:gd name="T21" fmla="*/ 2147483646 h 110"/>
                <a:gd name="T22" fmla="*/ 2147483646 w 118"/>
                <a:gd name="T23" fmla="*/ 2147483646 h 110"/>
                <a:gd name="T24" fmla="*/ 2147483646 w 118"/>
                <a:gd name="T25" fmla="*/ 2147483646 h 110"/>
                <a:gd name="T26" fmla="*/ 2147483646 w 118"/>
                <a:gd name="T27" fmla="*/ 2147483646 h 110"/>
                <a:gd name="T28" fmla="*/ 0 w 118"/>
                <a:gd name="T29" fmla="*/ 2147483646 h 110"/>
                <a:gd name="T30" fmla="*/ 2147483646 w 118"/>
                <a:gd name="T31" fmla="*/ 2147483646 h 110"/>
                <a:gd name="T32" fmla="*/ 2147483646 w 118"/>
                <a:gd name="T33" fmla="*/ 2147483646 h 110"/>
                <a:gd name="T34" fmla="*/ 2147483646 w 118"/>
                <a:gd name="T35" fmla="*/ 2147483646 h 110"/>
                <a:gd name="T36" fmla="*/ 2147483646 w 118"/>
                <a:gd name="T37" fmla="*/ 2147483646 h 110"/>
                <a:gd name="T38" fmla="*/ 2147483646 w 118"/>
                <a:gd name="T39" fmla="*/ 2147483646 h 110"/>
                <a:gd name="T40" fmla="*/ 2147483646 w 118"/>
                <a:gd name="T41" fmla="*/ 2147483646 h 110"/>
                <a:gd name="T42" fmla="*/ 2147483646 w 118"/>
                <a:gd name="T43" fmla="*/ 2147483646 h 110"/>
                <a:gd name="T44" fmla="*/ 2147483646 w 118"/>
                <a:gd name="T45" fmla="*/ 2147483646 h 110"/>
                <a:gd name="T46" fmla="*/ 2147483646 w 118"/>
                <a:gd name="T47" fmla="*/ 2147483646 h 110"/>
                <a:gd name="T48" fmla="*/ 2147483646 w 118"/>
                <a:gd name="T49" fmla="*/ 2147483646 h 110"/>
                <a:gd name="T50" fmla="*/ 2147483646 w 118"/>
                <a:gd name="T51" fmla="*/ 2147483646 h 110"/>
                <a:gd name="T52" fmla="*/ 2147483646 w 118"/>
                <a:gd name="T53" fmla="*/ 2147483646 h 110"/>
                <a:gd name="T54" fmla="*/ 2147483646 w 118"/>
                <a:gd name="T55" fmla="*/ 2147483646 h 110"/>
                <a:gd name="T56" fmla="*/ 2147483646 w 118"/>
                <a:gd name="T57" fmla="*/ 2147483646 h 110"/>
                <a:gd name="T58" fmla="*/ 2147483646 w 118"/>
                <a:gd name="T59" fmla="*/ 2147483646 h 110"/>
                <a:gd name="T60" fmla="*/ 2147483646 w 118"/>
                <a:gd name="T61" fmla="*/ 2147483646 h 110"/>
                <a:gd name="T62" fmla="*/ 2147483646 w 118"/>
                <a:gd name="T63" fmla="*/ 2147483646 h 110"/>
                <a:gd name="T64" fmla="*/ 2147483646 w 118"/>
                <a:gd name="T65" fmla="*/ 2147483646 h 110"/>
                <a:gd name="T66" fmla="*/ 2147483646 w 118"/>
                <a:gd name="T67" fmla="*/ 2147483646 h 110"/>
                <a:gd name="T68" fmla="*/ 2147483646 w 118"/>
                <a:gd name="T69" fmla="*/ 2147483646 h 110"/>
                <a:gd name="T70" fmla="*/ 2147483646 w 118"/>
                <a:gd name="T71" fmla="*/ 2147483646 h 110"/>
                <a:gd name="T72" fmla="*/ 2147483646 w 118"/>
                <a:gd name="T73" fmla="*/ 2147483646 h 110"/>
                <a:gd name="T74" fmla="*/ 2147483646 w 118"/>
                <a:gd name="T75" fmla="*/ 2147483646 h 110"/>
                <a:gd name="T76" fmla="*/ 2147483646 w 118"/>
                <a:gd name="T77" fmla="*/ 2147483646 h 110"/>
                <a:gd name="T78" fmla="*/ 2147483646 w 118"/>
                <a:gd name="T79" fmla="*/ 2147483646 h 110"/>
                <a:gd name="T80" fmla="*/ 2147483646 w 118"/>
                <a:gd name="T81" fmla="*/ 2147483646 h 110"/>
                <a:gd name="T82" fmla="*/ 2147483646 w 118"/>
                <a:gd name="T83" fmla="*/ 0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8" h="110">
                  <a:moveTo>
                    <a:pt x="114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40"/>
                    <a:pt x="84" y="40"/>
                    <a:pt x="84" y="4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110"/>
                    <a:pt x="72" y="109"/>
                    <a:pt x="72" y="109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7" y="94"/>
                    <a:pt x="87" y="93"/>
                    <a:pt x="87" y="9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8" y="10"/>
                    <a:pt x="118" y="9"/>
                    <a:pt x="118" y="8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pic>
          <p:nvPicPr>
            <p:cNvPr id="132" name="Picture 135">
              <a:extLst>
                <a:ext uri="{FF2B5EF4-FFF2-40B4-BE49-F238E27FC236}">
                  <a16:creationId xmlns:a16="http://schemas.microsoft.com/office/drawing/2014/main" id="{9FDE9003-31B0-4FC0-8FA0-1CF8667E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1067" y="1361069"/>
              <a:ext cx="2476766" cy="445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Freeform 82">
              <a:extLst>
                <a:ext uri="{FF2B5EF4-FFF2-40B4-BE49-F238E27FC236}">
                  <a16:creationId xmlns:a16="http://schemas.microsoft.com/office/drawing/2014/main" id="{77C2599B-D812-46F2-8DA9-7152B12A6EA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81601" y="2553761"/>
              <a:ext cx="44818" cy="50465"/>
            </a:xfrm>
            <a:custGeom>
              <a:avLst/>
              <a:gdLst>
                <a:gd name="T0" fmla="*/ 2147483646 w 41"/>
                <a:gd name="T1" fmla="*/ 0 h 45"/>
                <a:gd name="T2" fmla="*/ 2147483646 w 41"/>
                <a:gd name="T3" fmla="*/ 2147483646 h 45"/>
                <a:gd name="T4" fmla="*/ 2147483646 w 41"/>
                <a:gd name="T5" fmla="*/ 2147483646 h 45"/>
                <a:gd name="T6" fmla="*/ 2147483646 w 41"/>
                <a:gd name="T7" fmla="*/ 2147483646 h 45"/>
                <a:gd name="T8" fmla="*/ 2147483646 w 41"/>
                <a:gd name="T9" fmla="*/ 2147483646 h 45"/>
                <a:gd name="T10" fmla="*/ 2147483646 w 41"/>
                <a:gd name="T11" fmla="*/ 2147483646 h 45"/>
                <a:gd name="T12" fmla="*/ 2147483646 w 41"/>
                <a:gd name="T13" fmla="*/ 2147483646 h 45"/>
                <a:gd name="T14" fmla="*/ 0 w 41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5">
                  <a:moveTo>
                    <a:pt x="41" y="0"/>
                  </a:moveTo>
                  <a:lnTo>
                    <a:pt x="34" y="4"/>
                  </a:lnTo>
                  <a:lnTo>
                    <a:pt x="27" y="9"/>
                  </a:lnTo>
                  <a:lnTo>
                    <a:pt x="25" y="16"/>
                  </a:lnTo>
                  <a:lnTo>
                    <a:pt x="22" y="23"/>
                  </a:lnTo>
                  <a:lnTo>
                    <a:pt x="16" y="31"/>
                  </a:lnTo>
                  <a:lnTo>
                    <a:pt x="8" y="38"/>
                  </a:lnTo>
                  <a:lnTo>
                    <a:pt x="0" y="45"/>
                  </a:lnTo>
                </a:path>
              </a:pathLst>
            </a:custGeom>
            <a:noFill/>
            <a:ln w="1588" cap="rnd">
              <a:solidFill>
                <a:srgbClr val="ABAB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34" name="Text Box 21">
              <a:extLst>
                <a:ext uri="{FF2B5EF4-FFF2-40B4-BE49-F238E27FC236}">
                  <a16:creationId xmlns:a16="http://schemas.microsoft.com/office/drawing/2014/main" id="{5D202445-5AB6-4889-BFD1-5A10228519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577384" y="2536529"/>
              <a:ext cx="23352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700" dirty="0">
                  <a:solidFill>
                    <a:srgbClr val="777777"/>
                  </a:solidFill>
                </a:rPr>
                <a:t>New York</a:t>
              </a:r>
            </a:p>
          </p:txBody>
        </p:sp>
        <p:sp>
          <p:nvSpPr>
            <p:cNvPr id="135" name="Oval 150">
              <a:extLst>
                <a:ext uri="{FF2B5EF4-FFF2-40B4-BE49-F238E27FC236}">
                  <a16:creationId xmlns:a16="http://schemas.microsoft.com/office/drawing/2014/main" id="{97ABF325-E0BB-413D-96F5-AAD8E69BC2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71486" y="2433138"/>
              <a:ext cx="82559" cy="84929"/>
            </a:xfrm>
            <a:prstGeom prst="ellipse">
              <a:avLst/>
            </a:prstGeom>
            <a:solidFill>
              <a:schemeClr val="hlink"/>
            </a:solidFill>
            <a:ln w="25400" algn="ctr">
              <a:solidFill>
                <a:srgbClr val="5C8D3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49C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 dirty="0"/>
            </a:p>
          </p:txBody>
        </p:sp>
        <p:sp>
          <p:nvSpPr>
            <p:cNvPr id="136" name="Text Box 154">
              <a:extLst>
                <a:ext uri="{FF2B5EF4-FFF2-40B4-BE49-F238E27FC236}">
                  <a16:creationId xmlns:a16="http://schemas.microsoft.com/office/drawing/2014/main" id="{D0134FFE-F395-41DF-B356-D99B3C2BA9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737642" y="5586572"/>
              <a:ext cx="912865" cy="107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chemeClr val="accent1"/>
                </a:buClr>
                <a:buSzPct val="65000"/>
                <a:buFont typeface="Monotype Sorts" panose="01010601010101010101" pitchFamily="2" charset="2"/>
                <a:buChar char="n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en-US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JCP&amp;L Service Area</a:t>
              </a:r>
            </a:p>
          </p:txBody>
        </p:sp>
        <p:sp>
          <p:nvSpPr>
            <p:cNvPr id="137" name="Text Box 10">
              <a:extLst>
                <a:ext uri="{FF2B5EF4-FFF2-40B4-BE49-F238E27FC236}">
                  <a16:creationId xmlns:a16="http://schemas.microsoft.com/office/drawing/2014/main" id="{E684DAA8-58ED-49AA-BD73-600BE0C9E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6744" y="2344393"/>
              <a:ext cx="413576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AB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50000"/>
                </a:spcBef>
                <a:buClr>
                  <a:schemeClr val="accent1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600" dirty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Morristown</a:t>
              </a:r>
            </a:p>
          </p:txBody>
        </p:sp>
        <p:sp>
          <p:nvSpPr>
            <p:cNvPr id="138" name="Oval 19">
              <a:extLst>
                <a:ext uri="{FF2B5EF4-FFF2-40B4-BE49-F238E27FC236}">
                  <a16:creationId xmlns:a16="http://schemas.microsoft.com/office/drawing/2014/main" id="{76454145-D8F6-4E53-983E-B7CACEA8E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3789" y="2332208"/>
              <a:ext cx="87277" cy="910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chemeClr val="accent1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 b="0" dirty="0"/>
            </a:p>
          </p:txBody>
        </p:sp>
        <p:sp>
          <p:nvSpPr>
            <p:cNvPr id="139" name="Text Box 10">
              <a:extLst>
                <a:ext uri="{FF2B5EF4-FFF2-40B4-BE49-F238E27FC236}">
                  <a16:creationId xmlns:a16="http://schemas.microsoft.com/office/drawing/2014/main" id="{7A27C6FB-ECD2-4B94-B481-60E106FE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6874" y="2344899"/>
              <a:ext cx="413576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AB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 dirty="0">
                  <a:solidFill>
                    <a:srgbClr val="000000"/>
                  </a:solidFill>
                  <a:cs typeface="Arial" panose="020B0604020202020204" pitchFamily="34" charset="0"/>
                </a:rPr>
                <a:t>Morristown</a:t>
              </a:r>
            </a:p>
          </p:txBody>
        </p:sp>
        <p:sp>
          <p:nvSpPr>
            <p:cNvPr id="140" name="Text Box 10">
              <a:extLst>
                <a:ext uri="{FF2B5EF4-FFF2-40B4-BE49-F238E27FC236}">
                  <a16:creationId xmlns:a16="http://schemas.microsoft.com/office/drawing/2014/main" id="{35E3144B-1003-46DA-B64E-3F81BECC1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6045" y="3222846"/>
              <a:ext cx="302968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AB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50000"/>
                </a:spcBef>
                <a:buClr>
                  <a:schemeClr val="accent1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600" dirty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Holmdel</a:t>
              </a:r>
            </a:p>
          </p:txBody>
        </p:sp>
        <p:sp>
          <p:nvSpPr>
            <p:cNvPr id="141" name="Text Box 10">
              <a:extLst>
                <a:ext uri="{FF2B5EF4-FFF2-40B4-BE49-F238E27FC236}">
                  <a16:creationId xmlns:a16="http://schemas.microsoft.com/office/drawing/2014/main" id="{FE0ECD77-757A-45C2-B519-9C476E582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5938" y="3222367"/>
              <a:ext cx="302968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AB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 dirty="0">
                  <a:solidFill>
                    <a:srgbClr val="000000"/>
                  </a:solidFill>
                  <a:cs typeface="Arial" panose="020B0604020202020204" pitchFamily="34" charset="0"/>
                </a:rPr>
                <a:t>Holmdel</a:t>
              </a:r>
            </a:p>
          </p:txBody>
        </p:sp>
        <p:sp>
          <p:nvSpPr>
            <p:cNvPr id="142" name="Oval 19">
              <a:extLst>
                <a:ext uri="{FF2B5EF4-FFF2-40B4-BE49-F238E27FC236}">
                  <a16:creationId xmlns:a16="http://schemas.microsoft.com/office/drawing/2014/main" id="{F054AE61-EFFC-48AD-A0A7-96B547CEC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5679" y="3209803"/>
              <a:ext cx="87277" cy="9231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chemeClr val="accent1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 b="0" dirty="0"/>
            </a:p>
          </p:txBody>
        </p:sp>
        <p:sp>
          <p:nvSpPr>
            <p:cNvPr id="143" name="Rectangle 159">
              <a:extLst>
                <a:ext uri="{FF2B5EF4-FFF2-40B4-BE49-F238E27FC236}">
                  <a16:creationId xmlns:a16="http://schemas.microsoft.com/office/drawing/2014/main" id="{2DDBA100-324A-4F16-9043-3E50017E6D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60301" y="2225125"/>
              <a:ext cx="237244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>
                  <a:solidFill>
                    <a:srgbClr val="231F20"/>
                  </a:solidFill>
                </a:rPr>
                <a:t>Boonton</a:t>
              </a:r>
              <a:endParaRPr lang="en-US" altLang="en-US" sz="500" b="0" dirty="0"/>
            </a:p>
          </p:txBody>
        </p:sp>
        <p:sp>
          <p:nvSpPr>
            <p:cNvPr id="144" name="Text Box 144">
              <a:extLst>
                <a:ext uri="{FF2B5EF4-FFF2-40B4-BE49-F238E27FC236}">
                  <a16:creationId xmlns:a16="http://schemas.microsoft.com/office/drawing/2014/main" id="{DFB38257-1B5E-4924-B689-1997B9247F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3624" y="3629523"/>
              <a:ext cx="292494" cy="7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00" b="0" dirty="0"/>
                <a:t>Lakewood</a:t>
              </a:r>
            </a:p>
          </p:txBody>
        </p:sp>
        <p:sp>
          <p:nvSpPr>
            <p:cNvPr id="145" name="Freeform 32">
              <a:extLst>
                <a:ext uri="{FF2B5EF4-FFF2-40B4-BE49-F238E27FC236}">
                  <a16:creationId xmlns:a16="http://schemas.microsoft.com/office/drawing/2014/main" id="{17A064E2-8D7D-45CC-909B-BD747172FCC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08879" y="1636034"/>
              <a:ext cx="744210" cy="374176"/>
            </a:xfrm>
            <a:custGeom>
              <a:avLst/>
              <a:gdLst>
                <a:gd name="T0" fmla="*/ 2147483646 w 691"/>
                <a:gd name="T1" fmla="*/ 0 h 319"/>
                <a:gd name="T2" fmla="*/ 2147483646 w 691"/>
                <a:gd name="T3" fmla="*/ 2147483646 h 319"/>
                <a:gd name="T4" fmla="*/ 2147483646 w 691"/>
                <a:gd name="T5" fmla="*/ 2147483646 h 319"/>
                <a:gd name="T6" fmla="*/ 0 w 691"/>
                <a:gd name="T7" fmla="*/ 2147483646 h 319"/>
                <a:gd name="T8" fmla="*/ 2147483646 w 691"/>
                <a:gd name="T9" fmla="*/ 2147483646 h 319"/>
                <a:gd name="T10" fmla="*/ 2147483646 w 691"/>
                <a:gd name="T11" fmla="*/ 2147483646 h 319"/>
                <a:gd name="T12" fmla="*/ 2147483646 w 691"/>
                <a:gd name="T13" fmla="*/ 2147483646 h 319"/>
                <a:gd name="T14" fmla="*/ 2147483646 w 691"/>
                <a:gd name="T15" fmla="*/ 2147483646 h 319"/>
                <a:gd name="T16" fmla="*/ 2147483646 w 691"/>
                <a:gd name="T17" fmla="*/ 2147483646 h 319"/>
                <a:gd name="T18" fmla="*/ 2147483646 w 691"/>
                <a:gd name="T19" fmla="*/ 2147483646 h 319"/>
                <a:gd name="T20" fmla="*/ 2147483646 w 691"/>
                <a:gd name="T21" fmla="*/ 2147483646 h 319"/>
                <a:gd name="T22" fmla="*/ 2147483646 w 691"/>
                <a:gd name="T23" fmla="*/ 2147483646 h 319"/>
                <a:gd name="T24" fmla="*/ 2147483646 w 691"/>
                <a:gd name="T25" fmla="*/ 2147483646 h 319"/>
                <a:gd name="T26" fmla="*/ 2147483646 w 691"/>
                <a:gd name="T27" fmla="*/ 2147483646 h 319"/>
                <a:gd name="T28" fmla="*/ 2147483646 w 691"/>
                <a:gd name="T29" fmla="*/ 2147483646 h 319"/>
                <a:gd name="T30" fmla="*/ 2147483646 w 691"/>
                <a:gd name="T31" fmla="*/ 2147483646 h 319"/>
                <a:gd name="T32" fmla="*/ 2147483646 w 691"/>
                <a:gd name="T33" fmla="*/ 2147483646 h 319"/>
                <a:gd name="T34" fmla="*/ 2147483646 w 691"/>
                <a:gd name="T35" fmla="*/ 2147483646 h 319"/>
                <a:gd name="T36" fmla="*/ 2147483646 w 691"/>
                <a:gd name="T37" fmla="*/ 2147483646 h 319"/>
                <a:gd name="T38" fmla="*/ 2147483646 w 691"/>
                <a:gd name="T39" fmla="*/ 2147483646 h 319"/>
                <a:gd name="T40" fmla="*/ 2147483646 w 691"/>
                <a:gd name="T41" fmla="*/ 2147483646 h 319"/>
                <a:gd name="T42" fmla="*/ 2147483646 w 691"/>
                <a:gd name="T43" fmla="*/ 2147483646 h 319"/>
                <a:gd name="T44" fmla="*/ 2147483646 w 691"/>
                <a:gd name="T45" fmla="*/ 2147483646 h 319"/>
                <a:gd name="T46" fmla="*/ 2147483646 w 691"/>
                <a:gd name="T47" fmla="*/ 0 h 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91" h="319">
                  <a:moveTo>
                    <a:pt x="137" y="0"/>
                  </a:moveTo>
                  <a:lnTo>
                    <a:pt x="103" y="33"/>
                  </a:lnTo>
                  <a:lnTo>
                    <a:pt x="129" y="53"/>
                  </a:lnTo>
                  <a:lnTo>
                    <a:pt x="0" y="204"/>
                  </a:lnTo>
                  <a:lnTo>
                    <a:pt x="123" y="319"/>
                  </a:lnTo>
                  <a:lnTo>
                    <a:pt x="175" y="189"/>
                  </a:lnTo>
                  <a:lnTo>
                    <a:pt x="301" y="216"/>
                  </a:lnTo>
                  <a:lnTo>
                    <a:pt x="291" y="240"/>
                  </a:lnTo>
                  <a:lnTo>
                    <a:pt x="364" y="233"/>
                  </a:lnTo>
                  <a:lnTo>
                    <a:pt x="381" y="230"/>
                  </a:lnTo>
                  <a:lnTo>
                    <a:pt x="508" y="287"/>
                  </a:lnTo>
                  <a:lnTo>
                    <a:pt x="528" y="291"/>
                  </a:lnTo>
                  <a:lnTo>
                    <a:pt x="559" y="295"/>
                  </a:lnTo>
                  <a:lnTo>
                    <a:pt x="589" y="300"/>
                  </a:lnTo>
                  <a:lnTo>
                    <a:pt x="618" y="308"/>
                  </a:lnTo>
                  <a:lnTo>
                    <a:pt x="639" y="311"/>
                  </a:lnTo>
                  <a:lnTo>
                    <a:pt x="648" y="312"/>
                  </a:lnTo>
                  <a:lnTo>
                    <a:pt x="663" y="307"/>
                  </a:lnTo>
                  <a:lnTo>
                    <a:pt x="676" y="307"/>
                  </a:lnTo>
                  <a:lnTo>
                    <a:pt x="691" y="295"/>
                  </a:lnTo>
                  <a:lnTo>
                    <a:pt x="485" y="181"/>
                  </a:lnTo>
                  <a:lnTo>
                    <a:pt x="357" y="117"/>
                  </a:lnTo>
                  <a:lnTo>
                    <a:pt x="343" y="11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6B443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>
                      <a:alpha val="61176"/>
                    </a:srgbClr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noAutofit/>
            </a:bodyPr>
            <a:lstStyle/>
            <a:p>
              <a:endParaRPr lang="en-US" sz="1600" dirty="0"/>
            </a:p>
          </p:txBody>
        </p:sp>
        <p:sp>
          <p:nvSpPr>
            <p:cNvPr id="146" name="Text Box 17">
              <a:extLst>
                <a:ext uri="{FF2B5EF4-FFF2-40B4-BE49-F238E27FC236}">
                  <a16:creationId xmlns:a16="http://schemas.microsoft.com/office/drawing/2014/main" id="{EAE4E605-7BA1-47D2-B08B-675A9757D7E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335602" y="1596161"/>
              <a:ext cx="5555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50000"/>
                </a:spcBef>
                <a:buClr>
                  <a:srgbClr val="17468F"/>
                </a:buClr>
                <a:buFont typeface="Arial" panose="020B0604020202020204" pitchFamily="34" charset="0"/>
                <a:buChar char="■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F58D0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rgbClr val="01963C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700" dirty="0">
                  <a:solidFill>
                    <a:srgbClr val="4C6E30"/>
                  </a:solidFill>
                </a:rPr>
                <a:t>Rockland</a:t>
              </a:r>
              <a:br>
                <a:rPr lang="en-US" altLang="en-US" sz="700" dirty="0">
                  <a:solidFill>
                    <a:srgbClr val="4C6E30"/>
                  </a:solidFill>
                </a:rPr>
              </a:br>
              <a:r>
                <a:rPr lang="en-US" altLang="en-US" sz="700" dirty="0">
                  <a:solidFill>
                    <a:srgbClr val="4C6E30"/>
                  </a:solidFill>
                </a:rPr>
                <a:t>Electric</a:t>
              </a:r>
            </a:p>
          </p:txBody>
        </p:sp>
      </p:grpSp>
      <p:sp>
        <p:nvSpPr>
          <p:cNvPr id="153" name="Rounded Rectangle 10">
            <a:extLst>
              <a:ext uri="{FF2B5EF4-FFF2-40B4-BE49-F238E27FC236}">
                <a16:creationId xmlns:a16="http://schemas.microsoft.com/office/drawing/2014/main" id="{E3594C84-F428-46C1-95DD-185C058AD93D}"/>
              </a:ext>
            </a:extLst>
          </p:cNvPr>
          <p:cNvSpPr/>
          <p:nvPr/>
        </p:nvSpPr>
        <p:spPr>
          <a:xfrm>
            <a:off x="453261" y="1180853"/>
            <a:ext cx="7828589" cy="1839400"/>
          </a:xfrm>
          <a:prstGeom prst="roundRect">
            <a:avLst>
              <a:gd name="adj" fmla="val 2326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54" name="Picture 153" descr="A picture containing plant&#10;&#10;Description automatically generated">
            <a:extLst>
              <a:ext uri="{FF2B5EF4-FFF2-40B4-BE49-F238E27FC236}">
                <a16:creationId xmlns:a16="http://schemas.microsoft.com/office/drawing/2014/main" id="{54EA9E85-E09D-4294-BB48-2863211A2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2EA9F9"/>
              </a:clrFrom>
              <a:clrTo>
                <a:srgbClr val="2EA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263" y="1169140"/>
            <a:ext cx="2617483" cy="1851113"/>
          </a:xfrm>
          <a:prstGeom prst="rect">
            <a:avLst/>
          </a:prstGeo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B7B2DA20-D49C-4574-932B-D6143A50E770}"/>
              </a:ext>
            </a:extLst>
          </p:cNvPr>
          <p:cNvSpPr txBox="1"/>
          <p:nvPr/>
        </p:nvSpPr>
        <p:spPr>
          <a:xfrm>
            <a:off x="601380" y="1339229"/>
            <a:ext cx="7349544" cy="1551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" indent="-60325">
              <a:lnSpc>
                <a:spcPts val="2900"/>
              </a:lnSpc>
            </a:pPr>
            <a:r>
              <a:rPr lang="en-US" sz="2200" dirty="0">
                <a:solidFill>
                  <a:schemeClr val="bg1"/>
                </a:solidFill>
              </a:rPr>
              <a:t>“We are a forward-thinking electric utility centered on integrity, powered by a diverse team of employees committed to making customers’ lives brighter, the environment better, and our community stronger.” 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2D93A64F-8B29-43A2-823D-AE3B1C436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48" y="297774"/>
            <a:ext cx="1443345" cy="4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851F-ABEC-4C94-A729-5276AD3E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25438"/>
            <a:ext cx="11583901" cy="600075"/>
          </a:xfrm>
        </p:spPr>
        <p:txBody>
          <a:bodyPr/>
          <a:lstStyle/>
          <a:p>
            <a:r>
              <a:rPr lang="en-US" dirty="0"/>
              <a:t>Company Introduction – A Strong Presence in N.J.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BB614-352F-4E7E-8F61-21D0BBEFB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063322"/>
            <a:ext cx="11583901" cy="5321002"/>
          </a:xfrm>
        </p:spPr>
        <p:txBody>
          <a:bodyPr/>
          <a:lstStyle/>
          <a:p>
            <a:r>
              <a:rPr lang="en-US" dirty="0"/>
              <a:t>Over the past decade, JCP&amp;L economic development efforts have helped facilitate more than </a:t>
            </a:r>
            <a:r>
              <a:rPr lang="en-US" b="1" dirty="0"/>
              <a:t>7,000 new jobs </a:t>
            </a:r>
            <a:r>
              <a:rPr lang="en-US" dirty="0"/>
              <a:t>and </a:t>
            </a:r>
            <a:r>
              <a:rPr lang="en-US" b="1" dirty="0"/>
              <a:t>$1.7 billion in investment in N.J. </a:t>
            </a:r>
          </a:p>
          <a:p>
            <a:r>
              <a:rPr lang="en-US" dirty="0"/>
              <a:t>In 2020, we purchased more than </a:t>
            </a:r>
            <a:r>
              <a:rPr lang="en-US" b="1" dirty="0"/>
              <a:t>$498 million </a:t>
            </a:r>
            <a:r>
              <a:rPr lang="en-US" dirty="0"/>
              <a:t>in local goods and services.</a:t>
            </a:r>
          </a:p>
          <a:p>
            <a:pPr lvl="1"/>
            <a:r>
              <a:rPr lang="en-US" dirty="0"/>
              <a:t>Over 41% of N.J. purchases come from diverse suppliers.</a:t>
            </a:r>
          </a:p>
          <a:p>
            <a:r>
              <a:rPr lang="en-US" dirty="0"/>
              <a:t>A primary goal of FirstEnergy and JCP&amp;L is to put their</a:t>
            </a:r>
            <a:br>
              <a:rPr lang="en-US" dirty="0"/>
            </a:br>
            <a:r>
              <a:rPr lang="en-US" dirty="0"/>
              <a:t>customers and the environment first.</a:t>
            </a:r>
          </a:p>
          <a:p>
            <a:pPr lvl="1"/>
            <a:r>
              <a:rPr lang="en-US" dirty="0"/>
              <a:t>JCP&amp;L is the first and only electric utility to be named to</a:t>
            </a:r>
            <a:br>
              <a:rPr lang="en-US" dirty="0"/>
            </a:br>
            <a:r>
              <a:rPr lang="en-US" dirty="0"/>
              <a:t>the N.J. Dept. of Environmental Protection’s</a:t>
            </a:r>
            <a:br>
              <a:rPr lang="en-US" dirty="0"/>
            </a:br>
            <a:r>
              <a:rPr lang="en-US" dirty="0"/>
              <a:t>Sustainable Business Registry.</a:t>
            </a:r>
          </a:p>
          <a:p>
            <a:pPr lvl="1"/>
            <a:r>
              <a:rPr lang="en-US" dirty="0"/>
              <a:t>Additional environmental recognition includes the</a:t>
            </a:r>
            <a:br>
              <a:rPr lang="en-US" dirty="0"/>
            </a:br>
            <a:r>
              <a:rPr lang="en-US" dirty="0"/>
              <a:t>Certificate of Innovation in Sustainability (NJDEP) and</a:t>
            </a:r>
            <a:br>
              <a:rPr lang="en-US" dirty="0"/>
            </a:br>
            <a:r>
              <a:rPr lang="en-US" dirty="0"/>
              <a:t>Environmental Leadership Award (Commerce &amp;</a:t>
            </a:r>
            <a:br>
              <a:rPr lang="en-US" dirty="0"/>
            </a:br>
            <a:r>
              <a:rPr lang="en-US" dirty="0"/>
              <a:t>Industry Association of N.J.)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2B1F5-1793-4574-BA7E-8C7CA728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615" y="6436314"/>
            <a:ext cx="1450975" cy="138499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26BF51-75D2-44AA-8844-6B30872A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2414" y="6436314"/>
            <a:ext cx="4740570" cy="138499"/>
          </a:xfrm>
        </p:spPr>
        <p:txBody>
          <a:bodyPr/>
          <a:lstStyle/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2A80C-B52F-4808-95AF-42A8E11C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42" y="6436314"/>
            <a:ext cx="396875" cy="138499"/>
          </a:xfrm>
        </p:spPr>
        <p:txBody>
          <a:bodyPr/>
          <a:lstStyle/>
          <a:p>
            <a:fld id="{5BF854AD-C98E-4C92-82A5-09962994912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6C061F-1674-480C-A801-C503252CF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48" y="297774"/>
            <a:ext cx="1443345" cy="4960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BCE370-A867-4694-8302-D71816BEB57A}"/>
              </a:ext>
            </a:extLst>
          </p:cNvPr>
          <p:cNvGrpSpPr/>
          <p:nvPr/>
        </p:nvGrpSpPr>
        <p:grpSpPr>
          <a:xfrm>
            <a:off x="8880430" y="1937757"/>
            <a:ext cx="3047959" cy="4070122"/>
            <a:chOff x="8880430" y="1937757"/>
            <a:chExt cx="3047959" cy="40701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10B3B0-ADF4-425D-8618-E50D11848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" b="1"/>
            <a:stretch/>
          </p:blipFill>
          <p:spPr>
            <a:xfrm rot="5400000">
              <a:off x="8046363" y="2771824"/>
              <a:ext cx="2739893" cy="10717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668327-762F-47FE-9B4E-95486006D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9617" y="1944089"/>
              <a:ext cx="2648772" cy="406379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AD46B5-243E-426B-8FD3-0F0E5015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984" y="5340469"/>
            <a:ext cx="3179662" cy="7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58A2BC-B790-40EA-A061-E9D7AEABF742}"/>
              </a:ext>
            </a:extLst>
          </p:cNvPr>
          <p:cNvGrpSpPr/>
          <p:nvPr/>
        </p:nvGrpSpPr>
        <p:grpSpPr>
          <a:xfrm>
            <a:off x="7293072" y="3762555"/>
            <a:ext cx="2800162" cy="2341392"/>
            <a:chOff x="7293072" y="3762555"/>
            <a:chExt cx="2800162" cy="23413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0F6B02-BDCA-4835-89B5-B76DE8D74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" b="1"/>
            <a:stretch/>
          </p:blipFill>
          <p:spPr>
            <a:xfrm>
              <a:off x="7293072" y="5032187"/>
              <a:ext cx="2739893" cy="10717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4F0D24-F61A-478F-85C3-AFE9B693F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3072" y="3762555"/>
              <a:ext cx="2800162" cy="1907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84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851F-ABEC-4C94-A729-5276AD3E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25438"/>
            <a:ext cx="11583901" cy="600075"/>
          </a:xfrm>
        </p:spPr>
        <p:txBody>
          <a:bodyPr/>
          <a:lstStyle/>
          <a:p>
            <a:r>
              <a:rPr lang="en-US" dirty="0"/>
              <a:t>Company Introduction –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BB614-352F-4E7E-8F61-21D0BBEFB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491" y="1063322"/>
            <a:ext cx="7315200" cy="5321002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As part of its commitment to its customers, JCP&amp;L, in coordination with PJM, engages in planning for its transmission system. </a:t>
            </a:r>
          </a:p>
          <a:p>
            <a:pPr>
              <a:spcBef>
                <a:spcPts val="1500"/>
              </a:spcBef>
            </a:pPr>
            <a:r>
              <a:rPr lang="en-US" dirty="0"/>
              <a:t>We invested more than $300 million in projects to strengthen our system in 2020.</a:t>
            </a:r>
          </a:p>
          <a:p>
            <a:pPr>
              <a:spcBef>
                <a:spcPts val="1500"/>
              </a:spcBef>
            </a:pPr>
            <a:r>
              <a:rPr lang="en-US" dirty="0"/>
              <a:t>JCP&amp;L and FirstEnergy have decades of experience with systematic transmission upgrades and expansions as a result of new energy generation. </a:t>
            </a:r>
          </a:p>
          <a:p>
            <a:pPr>
              <a:spcBef>
                <a:spcPts val="1500"/>
              </a:spcBef>
            </a:pPr>
            <a:r>
              <a:rPr lang="en-US" dirty="0"/>
              <a:t>We are familiar with PJM’s Regional Transmission Expansion Plan (“RTEP”) and have successfully resolved reliability violations in the past through the RTEP process.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6305C-D935-4FC7-BFEC-B8232B57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615" y="6436314"/>
            <a:ext cx="1450975" cy="138499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C5A75E-B181-4B97-92D4-7F6A3A06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2414" y="6436314"/>
            <a:ext cx="4740570" cy="138499"/>
          </a:xfrm>
        </p:spPr>
        <p:txBody>
          <a:bodyPr/>
          <a:lstStyle/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2A80C-B52F-4808-95AF-42A8E11C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42" y="6436314"/>
            <a:ext cx="396875" cy="138499"/>
          </a:xfrm>
        </p:spPr>
        <p:txBody>
          <a:bodyPr/>
          <a:lstStyle/>
          <a:p>
            <a:fld id="{5BF854AD-C98E-4C92-82A5-09962994912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0D2A9-9546-42EE-BACC-6A92B8ED2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48" y="297774"/>
            <a:ext cx="1443345" cy="4960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A1497F0-237D-4094-A6DC-86B52B4CEB9F}"/>
              </a:ext>
            </a:extLst>
          </p:cNvPr>
          <p:cNvGrpSpPr/>
          <p:nvPr/>
        </p:nvGrpSpPr>
        <p:grpSpPr>
          <a:xfrm>
            <a:off x="174868" y="977502"/>
            <a:ext cx="3845724" cy="5321005"/>
            <a:chOff x="174868" y="977502"/>
            <a:chExt cx="3845724" cy="53210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822584-156A-4B68-81CE-71AF2CE87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" b="1"/>
            <a:stretch/>
          </p:blipFill>
          <p:spPr>
            <a:xfrm rot="5400000">
              <a:off x="-1949754" y="3102125"/>
              <a:ext cx="5321004" cy="10717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E8B9F8-10DD-4792-873E-1FC54D6D9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979" y="977502"/>
              <a:ext cx="3438613" cy="521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26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EFB6-DBB8-4001-8D6D-3AEC2305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25438"/>
            <a:ext cx="11583901" cy="600075"/>
          </a:xfrm>
        </p:spPr>
        <p:txBody>
          <a:bodyPr/>
          <a:lstStyle/>
          <a:p>
            <a:r>
              <a:rPr lang="en-US" dirty="0"/>
              <a:t>Summary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EA11E-F373-4243-B069-2EBAFBC4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063322"/>
            <a:ext cx="11583901" cy="5321002"/>
          </a:xfrm>
        </p:spPr>
        <p:txBody>
          <a:bodyPr/>
          <a:lstStyle/>
          <a:p>
            <a:r>
              <a:rPr lang="en-US" dirty="0"/>
              <a:t>Develop a transmission solution to enable incorporation of offshore wind into the New Jersey transmission system that:</a:t>
            </a:r>
          </a:p>
          <a:p>
            <a:pPr lvl="1"/>
            <a:r>
              <a:rPr lang="en-US" dirty="0"/>
              <a:t>Minimizes environmental impact;</a:t>
            </a:r>
          </a:p>
          <a:p>
            <a:pPr lvl="1"/>
            <a:r>
              <a:rPr lang="en-US" dirty="0"/>
              <a:t>Minimizes impact to communities;</a:t>
            </a:r>
          </a:p>
          <a:p>
            <a:pPr lvl="1"/>
            <a:r>
              <a:rPr lang="en-US" dirty="0"/>
              <a:t>Maximizes the use of existing substations, transmission corridors and rights-of-way;</a:t>
            </a:r>
          </a:p>
          <a:p>
            <a:pPr lvl="1"/>
            <a:r>
              <a:rPr lang="en-US" dirty="0"/>
              <a:t>Facilitates connection of offshore wind by creating interconnections closer to the shore.</a:t>
            </a:r>
          </a:p>
          <a:p>
            <a:pPr>
              <a:spcBef>
                <a:spcPts val="1300"/>
              </a:spcBef>
            </a:pPr>
            <a:r>
              <a:rPr lang="en-US" dirty="0"/>
              <a:t>JCP&amp;L proposal utilizes existing transmission corridors and substations.</a:t>
            </a:r>
          </a:p>
          <a:p>
            <a:pPr lvl="1"/>
            <a:r>
              <a:rPr lang="en-US" dirty="0"/>
              <a:t>Enhances the transmission system to meet the requested offshore imports.</a:t>
            </a:r>
          </a:p>
          <a:p>
            <a:pPr lvl="1"/>
            <a:r>
              <a:rPr lang="en-US" dirty="0"/>
              <a:t>Minimizes the risk of not being able to construct facilities.</a:t>
            </a:r>
          </a:p>
          <a:p>
            <a:pPr>
              <a:spcBef>
                <a:spcPts val="1300"/>
              </a:spcBef>
            </a:pPr>
            <a:r>
              <a:rPr lang="en-US" dirty="0"/>
              <a:t>Construction schedule starts October 2025 and completes June 2032, with work phased to the solicitation schedule.</a:t>
            </a:r>
          </a:p>
          <a:p>
            <a:pPr>
              <a:spcBef>
                <a:spcPts val="1300"/>
              </a:spcBef>
            </a:pPr>
            <a:r>
              <a:rPr lang="en-US" dirty="0"/>
              <a:t>Developed in cooperation with Mid-Atlantic Offshore Development, LLC (MAOD), a new joint-venture of Shell New Energies US, LLC and EDF Renewables North America.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39B8-D426-41F7-8660-5AFFF1C5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615" y="6436314"/>
            <a:ext cx="1450975" cy="138499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F1D2-EE51-4AF6-B806-9EF71859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2414" y="6436314"/>
            <a:ext cx="4740570" cy="138499"/>
          </a:xfrm>
        </p:spPr>
        <p:txBody>
          <a:bodyPr/>
          <a:lstStyle/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E6B80-A518-49E5-A83C-3C5E8E47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42" y="6436314"/>
            <a:ext cx="396875" cy="138499"/>
          </a:xfrm>
        </p:spPr>
        <p:txBody>
          <a:bodyPr/>
          <a:lstStyle/>
          <a:p>
            <a:fld id="{5BF854AD-C98E-4C92-82A5-09962994912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6EEACE-7AE4-441E-9827-1B9EE2B58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48" y="297774"/>
            <a:ext cx="1443345" cy="4960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506594-2E84-476B-82EA-D8ED2AA30768}"/>
              </a:ext>
            </a:extLst>
          </p:cNvPr>
          <p:cNvGrpSpPr/>
          <p:nvPr/>
        </p:nvGrpSpPr>
        <p:grpSpPr>
          <a:xfrm>
            <a:off x="9720808" y="1611840"/>
            <a:ext cx="2126704" cy="2739893"/>
            <a:chOff x="9720808" y="1611840"/>
            <a:chExt cx="2126704" cy="27398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F8FEBC-CE77-42E8-AB58-C6927F13A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" b="1"/>
            <a:stretch/>
          </p:blipFill>
          <p:spPr>
            <a:xfrm rot="5400000">
              <a:off x="8886741" y="2445907"/>
              <a:ext cx="2739893" cy="10717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4865F9-DA3D-4F63-9A9A-55CB26CA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1943" y="1611840"/>
              <a:ext cx="1745569" cy="2507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60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5D5B461-4A5B-4560-9DC0-6BB355974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1"/>
          <a:stretch/>
        </p:blipFill>
        <p:spPr>
          <a:xfrm rot="5400000">
            <a:off x="-1617180" y="2859998"/>
            <a:ext cx="5203067" cy="15998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2F4B0CF-9D91-4374-B334-BC6BE24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25438"/>
            <a:ext cx="11583901" cy="600075"/>
          </a:xfrm>
        </p:spPr>
        <p:txBody>
          <a:bodyPr/>
          <a:lstStyle/>
          <a:p>
            <a:r>
              <a:rPr lang="en-US"/>
              <a:t>Proposed Offshore Wind Injection Points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E62AEDF-2777-4263-8C69-57CEE76D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90" y="4436320"/>
            <a:ext cx="4787446" cy="1434319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en-US" dirty="0"/>
              <a:t>Close proximity to coastline</a:t>
            </a:r>
          </a:p>
          <a:p>
            <a:pPr>
              <a:buClr>
                <a:schemeClr val="accent3"/>
              </a:buClr>
            </a:pPr>
            <a:r>
              <a:rPr lang="en-US" dirty="0"/>
              <a:t>Utilize 100% existing rights of way</a:t>
            </a:r>
          </a:p>
          <a:p>
            <a:pPr>
              <a:buClr>
                <a:schemeClr val="accent3"/>
              </a:buClr>
            </a:pPr>
            <a:r>
              <a:rPr lang="en-US" dirty="0"/>
              <a:t>No greenfield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4F439-43AD-43F0-A00D-85525C10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615" y="6436314"/>
            <a:ext cx="1450975" cy="138499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C92E-4E44-4302-80E4-05D9F63A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2414" y="6436314"/>
            <a:ext cx="4740570" cy="138499"/>
          </a:xfrm>
        </p:spPr>
        <p:txBody>
          <a:bodyPr/>
          <a:lstStyle/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59FA2-AA8E-4122-BED7-E850CC03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42" y="6436314"/>
            <a:ext cx="396875" cy="138499"/>
          </a:xfrm>
        </p:spPr>
        <p:txBody>
          <a:bodyPr/>
          <a:lstStyle/>
          <a:p>
            <a:pPr lvl="0"/>
            <a:fld id="{5BF854AD-C98E-4C92-82A5-099629949121}" type="slidenum">
              <a:rPr lang="en-US" noProof="0" smtClean="0"/>
              <a:pPr lvl="0"/>
              <a:t>6</a:t>
            </a:fld>
            <a:endParaRPr lang="en-US" noProof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E88CB7F-F1ED-4DDB-ACAE-58477C9C3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96174"/>
              </p:ext>
            </p:extLst>
          </p:nvPr>
        </p:nvGraphicFramePr>
        <p:xfrm>
          <a:off x="7497952" y="1238005"/>
          <a:ext cx="3347871" cy="233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13">
                  <a:extLst>
                    <a:ext uri="{9D8B030D-6E8A-4147-A177-3AD203B41FA5}">
                      <a16:colId xmlns:a16="http://schemas.microsoft.com/office/drawing/2014/main" val="1702262524"/>
                    </a:ext>
                  </a:extLst>
                </a:gridCol>
                <a:gridCol w="1564358">
                  <a:extLst>
                    <a:ext uri="{9D8B030D-6E8A-4147-A177-3AD203B41FA5}">
                      <a16:colId xmlns:a16="http://schemas.microsoft.com/office/drawing/2014/main" val="2339751972"/>
                    </a:ext>
                  </a:extLst>
                </a:gridCol>
              </a:tblGrid>
              <a:tr h="447358">
                <a:tc>
                  <a:txBody>
                    <a:bodyPr/>
                    <a:lstStyle/>
                    <a:p>
                      <a:r>
                        <a:rPr lang="en-US" sz="1600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MW Injected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413730"/>
                  </a:ext>
                </a:extLst>
              </a:tr>
              <a:tr h="378493">
                <a:tc>
                  <a:txBody>
                    <a:bodyPr/>
                    <a:lstStyle/>
                    <a:p>
                      <a:r>
                        <a:rPr lang="en-US" sz="1600" dirty="0"/>
                        <a:t>Smithburg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2490</a:t>
                      </a:r>
                    </a:p>
                  </a:txBody>
                  <a:tcPr marR="4572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27829"/>
                  </a:ext>
                </a:extLst>
              </a:tr>
              <a:tr h="378493">
                <a:tc>
                  <a:txBody>
                    <a:bodyPr/>
                    <a:lstStyle/>
                    <a:p>
                      <a:r>
                        <a:rPr lang="en-US" sz="1600" dirty="0"/>
                        <a:t>Larrabee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1200</a:t>
                      </a:r>
                    </a:p>
                  </a:txBody>
                  <a:tcPr marR="4572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35788"/>
                  </a:ext>
                </a:extLst>
              </a:tr>
              <a:tr h="378493">
                <a:tc>
                  <a:txBody>
                    <a:bodyPr/>
                    <a:lstStyle/>
                    <a:p>
                      <a:r>
                        <a:rPr lang="en-US" sz="1600" dirty="0"/>
                        <a:t>Atlantic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1200</a:t>
                      </a:r>
                    </a:p>
                  </a:txBody>
                  <a:tcPr marR="4572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92195"/>
                  </a:ext>
                </a:extLst>
              </a:tr>
              <a:tr h="378493">
                <a:tc>
                  <a:txBody>
                    <a:bodyPr/>
                    <a:lstStyle/>
                    <a:p>
                      <a:r>
                        <a:rPr lang="en-US" sz="1600" dirty="0"/>
                        <a:t>Oyster Creek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816</a:t>
                      </a:r>
                    </a:p>
                  </a:txBody>
                  <a:tcPr marR="4572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313806"/>
                  </a:ext>
                </a:extLst>
              </a:tr>
              <a:tr h="378493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5706</a:t>
                      </a:r>
                    </a:p>
                  </a:txBody>
                  <a:tcPr marR="4572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46306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33D599F-F0C8-4F6C-999D-4A18C11E7A2C}"/>
              </a:ext>
            </a:extLst>
          </p:cNvPr>
          <p:cNvGrpSpPr/>
          <p:nvPr/>
        </p:nvGrpSpPr>
        <p:grpSpPr>
          <a:xfrm>
            <a:off x="781050" y="1058698"/>
            <a:ext cx="5840961" cy="5067892"/>
            <a:chOff x="386361" y="755756"/>
            <a:chExt cx="6569009" cy="56995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3041B3-9DE0-4687-AB2B-6D0A89A41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361" y="755756"/>
              <a:ext cx="6569009" cy="56995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709A7E-D155-4F2C-BA82-70E296AF7B66}"/>
                </a:ext>
              </a:extLst>
            </p:cNvPr>
            <p:cNvSpPr/>
            <p:nvPr/>
          </p:nvSpPr>
          <p:spPr bwMode="auto">
            <a:xfrm>
              <a:off x="3214023" y="2802889"/>
              <a:ext cx="220624" cy="2206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D8207D-545E-46C9-87E0-9F79DCA182AE}"/>
                </a:ext>
              </a:extLst>
            </p:cNvPr>
            <p:cNvSpPr txBox="1"/>
            <p:nvPr/>
          </p:nvSpPr>
          <p:spPr>
            <a:xfrm>
              <a:off x="2316090" y="3076469"/>
              <a:ext cx="979936" cy="5469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27432" rIns="27432" bIns="2743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Smithburg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2490 MW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EDB177-5CB2-4AAB-97DB-03629F61FB78}"/>
                </a:ext>
              </a:extLst>
            </p:cNvPr>
            <p:cNvSpPr txBox="1"/>
            <p:nvPr/>
          </p:nvSpPr>
          <p:spPr>
            <a:xfrm>
              <a:off x="4451136" y="2998112"/>
              <a:ext cx="924048" cy="5469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27432" rIns="27432" bIns="2743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Larrabee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1200 MW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F99D88-094D-48D6-9C47-AEC81649EDCC}"/>
                </a:ext>
              </a:extLst>
            </p:cNvPr>
            <p:cNvSpPr txBox="1"/>
            <p:nvPr/>
          </p:nvSpPr>
          <p:spPr>
            <a:xfrm>
              <a:off x="4834254" y="2090570"/>
              <a:ext cx="924048" cy="5469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27432" rIns="27432" bIns="2743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Atlantic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1200 MW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78D1E9B-9027-4BCE-9DD5-90CE52F20C29}"/>
                </a:ext>
              </a:extLst>
            </p:cNvPr>
            <p:cNvSpPr/>
            <p:nvPr/>
          </p:nvSpPr>
          <p:spPr bwMode="auto">
            <a:xfrm>
              <a:off x="4552774" y="2411145"/>
              <a:ext cx="220624" cy="2206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CAE3D6-BE3D-4C29-9B6C-E20B56911340}"/>
                </a:ext>
              </a:extLst>
            </p:cNvPr>
            <p:cNvSpPr/>
            <p:nvPr/>
          </p:nvSpPr>
          <p:spPr bwMode="auto">
            <a:xfrm>
              <a:off x="4152991" y="3461897"/>
              <a:ext cx="220624" cy="2206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F95276-EF7A-48C9-97C8-FE721D7738C4}"/>
                </a:ext>
              </a:extLst>
            </p:cNvPr>
            <p:cNvSpPr/>
            <p:nvPr/>
          </p:nvSpPr>
          <p:spPr bwMode="auto">
            <a:xfrm>
              <a:off x="2398094" y="2521457"/>
              <a:ext cx="220624" cy="2206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77442F-1C9F-40C8-A08F-F7E7E6568CD0}"/>
                </a:ext>
              </a:extLst>
            </p:cNvPr>
            <p:cNvSpPr txBox="1"/>
            <p:nvPr/>
          </p:nvSpPr>
          <p:spPr>
            <a:xfrm>
              <a:off x="1488266" y="2407399"/>
              <a:ext cx="801457" cy="5469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27432" rIns="27432" bIns="2743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East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Windsor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B5E565-3D69-40C0-A690-13EFDEFF193A}"/>
                </a:ext>
              </a:extLst>
            </p:cNvPr>
            <p:cNvSpPr/>
            <p:nvPr/>
          </p:nvSpPr>
          <p:spPr bwMode="auto">
            <a:xfrm>
              <a:off x="2512219" y="2640806"/>
              <a:ext cx="812006" cy="276225"/>
            </a:xfrm>
            <a:custGeom>
              <a:avLst/>
              <a:gdLst>
                <a:gd name="connsiteX0" fmla="*/ 0 w 812006"/>
                <a:gd name="connsiteY0" fmla="*/ 0 h 276225"/>
                <a:gd name="connsiteX1" fmla="*/ 33337 w 812006"/>
                <a:gd name="connsiteY1" fmla="*/ 7144 h 276225"/>
                <a:gd name="connsiteX2" fmla="*/ 42862 w 812006"/>
                <a:gd name="connsiteY2" fmla="*/ 9525 h 276225"/>
                <a:gd name="connsiteX3" fmla="*/ 54769 w 812006"/>
                <a:gd name="connsiteY3" fmla="*/ 11907 h 276225"/>
                <a:gd name="connsiteX4" fmla="*/ 61912 w 812006"/>
                <a:gd name="connsiteY4" fmla="*/ 14288 h 276225"/>
                <a:gd name="connsiteX5" fmla="*/ 95250 w 812006"/>
                <a:gd name="connsiteY5" fmla="*/ 19050 h 276225"/>
                <a:gd name="connsiteX6" fmla="*/ 109537 w 812006"/>
                <a:gd name="connsiteY6" fmla="*/ 23813 h 276225"/>
                <a:gd name="connsiteX7" fmla="*/ 123825 w 812006"/>
                <a:gd name="connsiteY7" fmla="*/ 28575 h 276225"/>
                <a:gd name="connsiteX8" fmla="*/ 130969 w 812006"/>
                <a:gd name="connsiteY8" fmla="*/ 30957 h 276225"/>
                <a:gd name="connsiteX9" fmla="*/ 138112 w 812006"/>
                <a:gd name="connsiteY9" fmla="*/ 33338 h 276225"/>
                <a:gd name="connsiteX10" fmla="*/ 154781 w 812006"/>
                <a:gd name="connsiteY10" fmla="*/ 42863 h 276225"/>
                <a:gd name="connsiteX11" fmla="*/ 161925 w 812006"/>
                <a:gd name="connsiteY11" fmla="*/ 47625 h 276225"/>
                <a:gd name="connsiteX12" fmla="*/ 169069 w 812006"/>
                <a:gd name="connsiteY12" fmla="*/ 50007 h 276225"/>
                <a:gd name="connsiteX13" fmla="*/ 176212 w 812006"/>
                <a:gd name="connsiteY13" fmla="*/ 54769 h 276225"/>
                <a:gd name="connsiteX14" fmla="*/ 192881 w 812006"/>
                <a:gd name="connsiteY14" fmla="*/ 59532 h 276225"/>
                <a:gd name="connsiteX15" fmla="*/ 200025 w 812006"/>
                <a:gd name="connsiteY15" fmla="*/ 64294 h 276225"/>
                <a:gd name="connsiteX16" fmla="*/ 214312 w 812006"/>
                <a:gd name="connsiteY16" fmla="*/ 69057 h 276225"/>
                <a:gd name="connsiteX17" fmla="*/ 221456 w 812006"/>
                <a:gd name="connsiteY17" fmla="*/ 73819 h 276225"/>
                <a:gd name="connsiteX18" fmla="*/ 235744 w 812006"/>
                <a:gd name="connsiteY18" fmla="*/ 76200 h 276225"/>
                <a:gd name="connsiteX19" fmla="*/ 247650 w 812006"/>
                <a:gd name="connsiteY19" fmla="*/ 78582 h 276225"/>
                <a:gd name="connsiteX20" fmla="*/ 266700 w 812006"/>
                <a:gd name="connsiteY20" fmla="*/ 83344 h 276225"/>
                <a:gd name="connsiteX21" fmla="*/ 273844 w 812006"/>
                <a:gd name="connsiteY21" fmla="*/ 85725 h 276225"/>
                <a:gd name="connsiteX22" fmla="*/ 283369 w 812006"/>
                <a:gd name="connsiteY22" fmla="*/ 88107 h 276225"/>
                <a:gd name="connsiteX23" fmla="*/ 297656 w 812006"/>
                <a:gd name="connsiteY23" fmla="*/ 95250 h 276225"/>
                <a:gd name="connsiteX24" fmla="*/ 314325 w 812006"/>
                <a:gd name="connsiteY24" fmla="*/ 100013 h 276225"/>
                <a:gd name="connsiteX25" fmla="*/ 321469 w 812006"/>
                <a:gd name="connsiteY25" fmla="*/ 104775 h 276225"/>
                <a:gd name="connsiteX26" fmla="*/ 345281 w 812006"/>
                <a:gd name="connsiteY26" fmla="*/ 111919 h 276225"/>
                <a:gd name="connsiteX27" fmla="*/ 359569 w 812006"/>
                <a:gd name="connsiteY27" fmla="*/ 116682 h 276225"/>
                <a:gd name="connsiteX28" fmla="*/ 366712 w 812006"/>
                <a:gd name="connsiteY28" fmla="*/ 119063 h 276225"/>
                <a:gd name="connsiteX29" fmla="*/ 373856 w 812006"/>
                <a:gd name="connsiteY29" fmla="*/ 123825 h 276225"/>
                <a:gd name="connsiteX30" fmla="*/ 395287 w 812006"/>
                <a:gd name="connsiteY30" fmla="*/ 130969 h 276225"/>
                <a:gd name="connsiteX31" fmla="*/ 409575 w 812006"/>
                <a:gd name="connsiteY31" fmla="*/ 135732 h 276225"/>
                <a:gd name="connsiteX32" fmla="*/ 423862 w 812006"/>
                <a:gd name="connsiteY32" fmla="*/ 142875 h 276225"/>
                <a:gd name="connsiteX33" fmla="*/ 431006 w 812006"/>
                <a:gd name="connsiteY33" fmla="*/ 147638 h 276225"/>
                <a:gd name="connsiteX34" fmla="*/ 445294 w 812006"/>
                <a:gd name="connsiteY34" fmla="*/ 152400 h 276225"/>
                <a:gd name="connsiteX35" fmla="*/ 466725 w 812006"/>
                <a:gd name="connsiteY35" fmla="*/ 161925 h 276225"/>
                <a:gd name="connsiteX36" fmla="*/ 476250 w 812006"/>
                <a:gd name="connsiteY36" fmla="*/ 166688 h 276225"/>
                <a:gd name="connsiteX37" fmla="*/ 490537 w 812006"/>
                <a:gd name="connsiteY37" fmla="*/ 171450 h 276225"/>
                <a:gd name="connsiteX38" fmla="*/ 497681 w 812006"/>
                <a:gd name="connsiteY38" fmla="*/ 173832 h 276225"/>
                <a:gd name="connsiteX39" fmla="*/ 511969 w 812006"/>
                <a:gd name="connsiteY39" fmla="*/ 178594 h 276225"/>
                <a:gd name="connsiteX40" fmla="*/ 519112 w 812006"/>
                <a:gd name="connsiteY40" fmla="*/ 180975 h 276225"/>
                <a:gd name="connsiteX41" fmla="*/ 557212 w 812006"/>
                <a:gd name="connsiteY41" fmla="*/ 185738 h 276225"/>
                <a:gd name="connsiteX42" fmla="*/ 576262 w 812006"/>
                <a:gd name="connsiteY42" fmla="*/ 190500 h 276225"/>
                <a:gd name="connsiteX43" fmla="*/ 590550 w 812006"/>
                <a:gd name="connsiteY43" fmla="*/ 195263 h 276225"/>
                <a:gd name="connsiteX44" fmla="*/ 604837 w 812006"/>
                <a:gd name="connsiteY44" fmla="*/ 200025 h 276225"/>
                <a:gd name="connsiteX45" fmla="*/ 626269 w 812006"/>
                <a:gd name="connsiteY45" fmla="*/ 207169 h 276225"/>
                <a:gd name="connsiteX46" fmla="*/ 633412 w 812006"/>
                <a:gd name="connsiteY46" fmla="*/ 209550 h 276225"/>
                <a:gd name="connsiteX47" fmla="*/ 669131 w 812006"/>
                <a:gd name="connsiteY47" fmla="*/ 233363 h 276225"/>
                <a:gd name="connsiteX48" fmla="*/ 676275 w 812006"/>
                <a:gd name="connsiteY48" fmla="*/ 238125 h 276225"/>
                <a:gd name="connsiteX49" fmla="*/ 683419 w 812006"/>
                <a:gd name="connsiteY49" fmla="*/ 242888 h 276225"/>
                <a:gd name="connsiteX50" fmla="*/ 704850 w 812006"/>
                <a:gd name="connsiteY50" fmla="*/ 250032 h 276225"/>
                <a:gd name="connsiteX51" fmla="*/ 711994 w 812006"/>
                <a:gd name="connsiteY51" fmla="*/ 252413 h 276225"/>
                <a:gd name="connsiteX52" fmla="*/ 719137 w 812006"/>
                <a:gd name="connsiteY52" fmla="*/ 254794 h 276225"/>
                <a:gd name="connsiteX53" fmla="*/ 742950 w 812006"/>
                <a:gd name="connsiteY53" fmla="*/ 250032 h 276225"/>
                <a:gd name="connsiteX54" fmla="*/ 750094 w 812006"/>
                <a:gd name="connsiteY54" fmla="*/ 245269 h 276225"/>
                <a:gd name="connsiteX55" fmla="*/ 764381 w 812006"/>
                <a:gd name="connsiteY55" fmla="*/ 240507 h 276225"/>
                <a:gd name="connsiteX56" fmla="*/ 790575 w 812006"/>
                <a:gd name="connsiteY56" fmla="*/ 245269 h 276225"/>
                <a:gd name="connsiteX57" fmla="*/ 797719 w 812006"/>
                <a:gd name="connsiteY57" fmla="*/ 250032 h 276225"/>
                <a:gd name="connsiteX58" fmla="*/ 804862 w 812006"/>
                <a:gd name="connsiteY58" fmla="*/ 264319 h 276225"/>
                <a:gd name="connsiteX59" fmla="*/ 809625 w 812006"/>
                <a:gd name="connsiteY59" fmla="*/ 271463 h 276225"/>
                <a:gd name="connsiteX60" fmla="*/ 812006 w 812006"/>
                <a:gd name="connsiteY60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12006" h="276225">
                  <a:moveTo>
                    <a:pt x="0" y="0"/>
                  </a:moveTo>
                  <a:cubicBezTo>
                    <a:pt x="21230" y="8493"/>
                    <a:pt x="3201" y="2508"/>
                    <a:pt x="33337" y="7144"/>
                  </a:cubicBezTo>
                  <a:cubicBezTo>
                    <a:pt x="36572" y="7642"/>
                    <a:pt x="39667" y="8815"/>
                    <a:pt x="42862" y="9525"/>
                  </a:cubicBezTo>
                  <a:cubicBezTo>
                    <a:pt x="46813" y="10403"/>
                    <a:pt x="50842" y="10925"/>
                    <a:pt x="54769" y="11907"/>
                  </a:cubicBezTo>
                  <a:cubicBezTo>
                    <a:pt x="57204" y="12516"/>
                    <a:pt x="59436" y="13875"/>
                    <a:pt x="61912" y="14288"/>
                  </a:cubicBezTo>
                  <a:cubicBezTo>
                    <a:pt x="77608" y="16904"/>
                    <a:pt x="81790" y="15379"/>
                    <a:pt x="95250" y="19050"/>
                  </a:cubicBezTo>
                  <a:cubicBezTo>
                    <a:pt x="100093" y="20371"/>
                    <a:pt x="104775" y="22225"/>
                    <a:pt x="109537" y="23813"/>
                  </a:cubicBezTo>
                  <a:lnTo>
                    <a:pt x="123825" y="28575"/>
                  </a:lnTo>
                  <a:lnTo>
                    <a:pt x="130969" y="30957"/>
                  </a:lnTo>
                  <a:cubicBezTo>
                    <a:pt x="133350" y="31751"/>
                    <a:pt x="136024" y="31946"/>
                    <a:pt x="138112" y="33338"/>
                  </a:cubicBezTo>
                  <a:cubicBezTo>
                    <a:pt x="155517" y="44940"/>
                    <a:pt x="133632" y="30778"/>
                    <a:pt x="154781" y="42863"/>
                  </a:cubicBezTo>
                  <a:cubicBezTo>
                    <a:pt x="157266" y="44283"/>
                    <a:pt x="159365" y="46345"/>
                    <a:pt x="161925" y="47625"/>
                  </a:cubicBezTo>
                  <a:cubicBezTo>
                    <a:pt x="164170" y="48748"/>
                    <a:pt x="166824" y="48884"/>
                    <a:pt x="169069" y="50007"/>
                  </a:cubicBezTo>
                  <a:cubicBezTo>
                    <a:pt x="171628" y="51287"/>
                    <a:pt x="173652" y="53489"/>
                    <a:pt x="176212" y="54769"/>
                  </a:cubicBezTo>
                  <a:cubicBezTo>
                    <a:pt x="179625" y="56475"/>
                    <a:pt x="189834" y="58770"/>
                    <a:pt x="192881" y="59532"/>
                  </a:cubicBezTo>
                  <a:cubicBezTo>
                    <a:pt x="195262" y="61119"/>
                    <a:pt x="197410" y="63132"/>
                    <a:pt x="200025" y="64294"/>
                  </a:cubicBezTo>
                  <a:cubicBezTo>
                    <a:pt x="204612" y="66333"/>
                    <a:pt x="210135" y="66273"/>
                    <a:pt x="214312" y="69057"/>
                  </a:cubicBezTo>
                  <a:cubicBezTo>
                    <a:pt x="216693" y="70644"/>
                    <a:pt x="218741" y="72914"/>
                    <a:pt x="221456" y="73819"/>
                  </a:cubicBezTo>
                  <a:cubicBezTo>
                    <a:pt x="226037" y="75346"/>
                    <a:pt x="230994" y="75336"/>
                    <a:pt x="235744" y="76200"/>
                  </a:cubicBezTo>
                  <a:cubicBezTo>
                    <a:pt x="239726" y="76924"/>
                    <a:pt x="243706" y="77672"/>
                    <a:pt x="247650" y="78582"/>
                  </a:cubicBezTo>
                  <a:cubicBezTo>
                    <a:pt x="254028" y="80054"/>
                    <a:pt x="260490" y="81274"/>
                    <a:pt x="266700" y="83344"/>
                  </a:cubicBezTo>
                  <a:cubicBezTo>
                    <a:pt x="269081" y="84138"/>
                    <a:pt x="271430" y="85035"/>
                    <a:pt x="273844" y="85725"/>
                  </a:cubicBezTo>
                  <a:cubicBezTo>
                    <a:pt x="276991" y="86624"/>
                    <a:pt x="280222" y="87208"/>
                    <a:pt x="283369" y="88107"/>
                  </a:cubicBezTo>
                  <a:cubicBezTo>
                    <a:pt x="303435" y="93841"/>
                    <a:pt x="276784" y="86305"/>
                    <a:pt x="297656" y="95250"/>
                  </a:cubicBezTo>
                  <a:cubicBezTo>
                    <a:pt x="308328" y="99824"/>
                    <a:pt x="305064" y="95383"/>
                    <a:pt x="314325" y="100013"/>
                  </a:cubicBezTo>
                  <a:cubicBezTo>
                    <a:pt x="316885" y="101293"/>
                    <a:pt x="318854" y="103613"/>
                    <a:pt x="321469" y="104775"/>
                  </a:cubicBezTo>
                  <a:cubicBezTo>
                    <a:pt x="333136" y="109960"/>
                    <a:pt x="334618" y="108720"/>
                    <a:pt x="345281" y="111919"/>
                  </a:cubicBezTo>
                  <a:cubicBezTo>
                    <a:pt x="350090" y="113362"/>
                    <a:pt x="354806" y="115094"/>
                    <a:pt x="359569" y="116682"/>
                  </a:cubicBezTo>
                  <a:cubicBezTo>
                    <a:pt x="361950" y="117476"/>
                    <a:pt x="364624" y="117671"/>
                    <a:pt x="366712" y="119063"/>
                  </a:cubicBezTo>
                  <a:cubicBezTo>
                    <a:pt x="369093" y="120650"/>
                    <a:pt x="371241" y="122663"/>
                    <a:pt x="373856" y="123825"/>
                  </a:cubicBezTo>
                  <a:cubicBezTo>
                    <a:pt x="373858" y="123826"/>
                    <a:pt x="391714" y="129778"/>
                    <a:pt x="395287" y="130969"/>
                  </a:cubicBezTo>
                  <a:cubicBezTo>
                    <a:pt x="395292" y="130971"/>
                    <a:pt x="409571" y="135729"/>
                    <a:pt x="409575" y="135732"/>
                  </a:cubicBezTo>
                  <a:cubicBezTo>
                    <a:pt x="418807" y="141886"/>
                    <a:pt x="414004" y="139589"/>
                    <a:pt x="423862" y="142875"/>
                  </a:cubicBezTo>
                  <a:cubicBezTo>
                    <a:pt x="426243" y="144463"/>
                    <a:pt x="428391" y="146476"/>
                    <a:pt x="431006" y="147638"/>
                  </a:cubicBezTo>
                  <a:cubicBezTo>
                    <a:pt x="435594" y="149677"/>
                    <a:pt x="445294" y="152400"/>
                    <a:pt x="445294" y="152400"/>
                  </a:cubicBezTo>
                  <a:cubicBezTo>
                    <a:pt x="466307" y="166412"/>
                    <a:pt x="432718" y="144920"/>
                    <a:pt x="466725" y="161925"/>
                  </a:cubicBezTo>
                  <a:cubicBezTo>
                    <a:pt x="469900" y="163513"/>
                    <a:pt x="472954" y="165370"/>
                    <a:pt x="476250" y="166688"/>
                  </a:cubicBezTo>
                  <a:cubicBezTo>
                    <a:pt x="480911" y="168552"/>
                    <a:pt x="485775" y="169863"/>
                    <a:pt x="490537" y="171450"/>
                  </a:cubicBezTo>
                  <a:lnTo>
                    <a:pt x="497681" y="173832"/>
                  </a:lnTo>
                  <a:lnTo>
                    <a:pt x="511969" y="178594"/>
                  </a:lnTo>
                  <a:cubicBezTo>
                    <a:pt x="514350" y="179388"/>
                    <a:pt x="516622" y="180664"/>
                    <a:pt x="519112" y="180975"/>
                  </a:cubicBezTo>
                  <a:lnTo>
                    <a:pt x="557212" y="185738"/>
                  </a:lnTo>
                  <a:cubicBezTo>
                    <a:pt x="578901" y="192967"/>
                    <a:pt x="544633" y="181874"/>
                    <a:pt x="576262" y="190500"/>
                  </a:cubicBezTo>
                  <a:cubicBezTo>
                    <a:pt x="581105" y="191821"/>
                    <a:pt x="585787" y="193675"/>
                    <a:pt x="590550" y="195263"/>
                  </a:cubicBezTo>
                  <a:lnTo>
                    <a:pt x="604837" y="200025"/>
                  </a:lnTo>
                  <a:lnTo>
                    <a:pt x="626269" y="207169"/>
                  </a:lnTo>
                  <a:lnTo>
                    <a:pt x="633412" y="209550"/>
                  </a:lnTo>
                  <a:lnTo>
                    <a:pt x="669131" y="233363"/>
                  </a:lnTo>
                  <a:lnTo>
                    <a:pt x="676275" y="238125"/>
                  </a:lnTo>
                  <a:cubicBezTo>
                    <a:pt x="678656" y="239713"/>
                    <a:pt x="680704" y="241983"/>
                    <a:pt x="683419" y="242888"/>
                  </a:cubicBezTo>
                  <a:lnTo>
                    <a:pt x="704850" y="250032"/>
                  </a:lnTo>
                  <a:lnTo>
                    <a:pt x="711994" y="252413"/>
                  </a:lnTo>
                  <a:lnTo>
                    <a:pt x="719137" y="254794"/>
                  </a:lnTo>
                  <a:cubicBezTo>
                    <a:pt x="725277" y="253917"/>
                    <a:pt x="736301" y="253356"/>
                    <a:pt x="742950" y="250032"/>
                  </a:cubicBezTo>
                  <a:cubicBezTo>
                    <a:pt x="745510" y="248752"/>
                    <a:pt x="747479" y="246431"/>
                    <a:pt x="750094" y="245269"/>
                  </a:cubicBezTo>
                  <a:cubicBezTo>
                    <a:pt x="754681" y="243230"/>
                    <a:pt x="764381" y="240507"/>
                    <a:pt x="764381" y="240507"/>
                  </a:cubicBezTo>
                  <a:cubicBezTo>
                    <a:pt x="770944" y="241327"/>
                    <a:pt x="783235" y="241599"/>
                    <a:pt x="790575" y="245269"/>
                  </a:cubicBezTo>
                  <a:cubicBezTo>
                    <a:pt x="793135" y="246549"/>
                    <a:pt x="795338" y="248444"/>
                    <a:pt x="797719" y="250032"/>
                  </a:cubicBezTo>
                  <a:cubicBezTo>
                    <a:pt x="811368" y="270506"/>
                    <a:pt x="795002" y="244599"/>
                    <a:pt x="804862" y="264319"/>
                  </a:cubicBezTo>
                  <a:cubicBezTo>
                    <a:pt x="806142" y="266879"/>
                    <a:pt x="808152" y="269009"/>
                    <a:pt x="809625" y="271463"/>
                  </a:cubicBezTo>
                  <a:cubicBezTo>
                    <a:pt x="810538" y="272985"/>
                    <a:pt x="811212" y="274638"/>
                    <a:pt x="812006" y="27622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A81D774-BAA4-4395-9AC9-EB3829C1CA7D}"/>
                </a:ext>
              </a:extLst>
            </p:cNvPr>
            <p:cNvSpPr/>
            <p:nvPr/>
          </p:nvSpPr>
          <p:spPr bwMode="auto">
            <a:xfrm>
              <a:off x="4064162" y="5618516"/>
              <a:ext cx="220624" cy="2206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8B87EA-8840-4F06-8E19-D74BAD922141}"/>
                </a:ext>
              </a:extLst>
            </p:cNvPr>
            <p:cNvSpPr txBox="1"/>
            <p:nvPr/>
          </p:nvSpPr>
          <p:spPr>
            <a:xfrm>
              <a:off x="4326920" y="5513384"/>
              <a:ext cx="1248554" cy="5469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27432" rIns="27432" bIns="2743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Oyster Creek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816 MW</a:t>
              </a:r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1A2A74E-CF17-4D2E-B920-FD7E15373A35}"/>
                </a:ext>
              </a:extLst>
            </p:cNvPr>
            <p:cNvSpPr/>
            <p:nvPr/>
          </p:nvSpPr>
          <p:spPr bwMode="auto">
            <a:xfrm>
              <a:off x="3325827" y="2896949"/>
              <a:ext cx="930584" cy="687823"/>
            </a:xfrm>
            <a:custGeom>
              <a:avLst/>
              <a:gdLst>
                <a:gd name="connsiteX0" fmla="*/ 0 w 930584"/>
                <a:gd name="connsiteY0" fmla="*/ 0 h 687823"/>
                <a:gd name="connsiteX1" fmla="*/ 145656 w 930584"/>
                <a:gd name="connsiteY1" fmla="*/ 113288 h 687823"/>
                <a:gd name="connsiteX2" fmla="*/ 347957 w 930584"/>
                <a:gd name="connsiteY2" fmla="*/ 258945 h 687823"/>
                <a:gd name="connsiteX3" fmla="*/ 469338 w 930584"/>
                <a:gd name="connsiteY3" fmla="*/ 339865 h 687823"/>
                <a:gd name="connsiteX4" fmla="*/ 566442 w 930584"/>
                <a:gd name="connsiteY4" fmla="*/ 372233 h 687823"/>
                <a:gd name="connsiteX5" fmla="*/ 647362 w 930584"/>
                <a:gd name="connsiteY5" fmla="*/ 477430 h 687823"/>
                <a:gd name="connsiteX6" fmla="*/ 655454 w 930584"/>
                <a:gd name="connsiteY6" fmla="*/ 647363 h 687823"/>
                <a:gd name="connsiteX7" fmla="*/ 752559 w 930584"/>
                <a:gd name="connsiteY7" fmla="*/ 687823 h 687823"/>
                <a:gd name="connsiteX8" fmla="*/ 890123 w 930584"/>
                <a:gd name="connsiteY8" fmla="*/ 679731 h 687823"/>
                <a:gd name="connsiteX9" fmla="*/ 930584 w 930584"/>
                <a:gd name="connsiteY9" fmla="*/ 671639 h 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584" h="687823">
                  <a:moveTo>
                    <a:pt x="0" y="0"/>
                  </a:moveTo>
                  <a:lnTo>
                    <a:pt x="145656" y="113288"/>
                  </a:lnTo>
                  <a:lnTo>
                    <a:pt x="347957" y="258945"/>
                  </a:lnTo>
                  <a:lnTo>
                    <a:pt x="469338" y="339865"/>
                  </a:lnTo>
                  <a:lnTo>
                    <a:pt x="566442" y="372233"/>
                  </a:lnTo>
                  <a:lnTo>
                    <a:pt x="647362" y="477430"/>
                  </a:lnTo>
                  <a:lnTo>
                    <a:pt x="655454" y="647363"/>
                  </a:lnTo>
                  <a:lnTo>
                    <a:pt x="752559" y="687823"/>
                  </a:lnTo>
                  <a:lnTo>
                    <a:pt x="890123" y="679731"/>
                  </a:lnTo>
                  <a:lnTo>
                    <a:pt x="930584" y="671639"/>
                  </a:ln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4BD3DF-81D7-4BB7-BF89-8E87481E6021}"/>
                </a:ext>
              </a:extLst>
            </p:cNvPr>
            <p:cNvSpPr/>
            <p:nvPr/>
          </p:nvSpPr>
          <p:spPr bwMode="auto">
            <a:xfrm>
              <a:off x="2579979" y="1387183"/>
              <a:ext cx="166306" cy="15075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1" name="TextBox 38">
              <a:extLst>
                <a:ext uri="{FF2B5EF4-FFF2-40B4-BE49-F238E27FC236}">
                  <a16:creationId xmlns:a16="http://schemas.microsoft.com/office/drawing/2014/main" id="{5912D2B7-1C47-4F1F-A5B7-9C792C2B8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747" y="1293432"/>
              <a:ext cx="6572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900" b="1">
                  <a:latin typeface="+mn-lt"/>
                </a:rPr>
                <a:t>Deans </a:t>
              </a:r>
            </a:p>
          </p:txBody>
        </p:sp>
      </p:grp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AD4A1C87-D9F3-461A-B3D8-61D688B6078A}"/>
              </a:ext>
            </a:extLst>
          </p:cNvPr>
          <p:cNvSpPr/>
          <p:nvPr/>
        </p:nvSpPr>
        <p:spPr>
          <a:xfrm>
            <a:off x="7218790" y="3923605"/>
            <a:ext cx="3998965" cy="358298"/>
          </a:xfrm>
          <a:prstGeom prst="roundRect">
            <a:avLst>
              <a:gd name="adj" fmla="val 3272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txBody>
          <a:bodyPr lIns="137160" tIns="0" rIns="0" bIns="0"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Benefits: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A38EB5-7E52-4B1F-BD95-2B0BAB8527DF}"/>
              </a:ext>
            </a:extLst>
          </p:cNvPr>
          <p:cNvGrpSpPr/>
          <p:nvPr/>
        </p:nvGrpSpPr>
        <p:grpSpPr>
          <a:xfrm>
            <a:off x="10749613" y="3828831"/>
            <a:ext cx="547845" cy="547845"/>
            <a:chOff x="11183485" y="4126503"/>
            <a:chExt cx="547845" cy="547845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D84E60F-6A0F-4591-A8E1-31BC79C14B2E}"/>
                </a:ext>
              </a:extLst>
            </p:cNvPr>
            <p:cNvSpPr/>
            <p:nvPr/>
          </p:nvSpPr>
          <p:spPr>
            <a:xfrm>
              <a:off x="11183485" y="4126503"/>
              <a:ext cx="547845" cy="547845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58" name="Group 4">
              <a:extLst>
                <a:ext uri="{FF2B5EF4-FFF2-40B4-BE49-F238E27FC236}">
                  <a16:creationId xmlns:a16="http://schemas.microsoft.com/office/drawing/2014/main" id="{33E25BE1-E44E-4ECB-B98D-18385E7C3DA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87005" y="4221276"/>
              <a:ext cx="340804" cy="358298"/>
              <a:chOff x="-429" y="3768"/>
              <a:chExt cx="526" cy="553"/>
            </a:xfrm>
            <a:solidFill>
              <a:srgbClr val="FFFFFF"/>
            </a:solidFill>
          </p:grpSpPr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161781A8-DED1-4371-8453-D8B3C1B9E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0" y="3768"/>
                <a:ext cx="110" cy="112"/>
              </a:xfrm>
              <a:custGeom>
                <a:avLst/>
                <a:gdLst>
                  <a:gd name="T0" fmla="*/ 61 w 140"/>
                  <a:gd name="T1" fmla="*/ 0 h 143"/>
                  <a:gd name="T2" fmla="*/ 80 w 140"/>
                  <a:gd name="T3" fmla="*/ 0 h 143"/>
                  <a:gd name="T4" fmla="*/ 87 w 140"/>
                  <a:gd name="T5" fmla="*/ 3 h 143"/>
                  <a:gd name="T6" fmla="*/ 89 w 140"/>
                  <a:gd name="T7" fmla="*/ 10 h 143"/>
                  <a:gd name="T8" fmla="*/ 89 w 140"/>
                  <a:gd name="T9" fmla="*/ 52 h 143"/>
                  <a:gd name="T10" fmla="*/ 131 w 140"/>
                  <a:gd name="T11" fmla="*/ 52 h 143"/>
                  <a:gd name="T12" fmla="*/ 138 w 140"/>
                  <a:gd name="T13" fmla="*/ 55 h 143"/>
                  <a:gd name="T14" fmla="*/ 140 w 140"/>
                  <a:gd name="T15" fmla="*/ 62 h 143"/>
                  <a:gd name="T16" fmla="*/ 140 w 140"/>
                  <a:gd name="T17" fmla="*/ 82 h 143"/>
                  <a:gd name="T18" fmla="*/ 138 w 140"/>
                  <a:gd name="T19" fmla="*/ 88 h 143"/>
                  <a:gd name="T20" fmla="*/ 131 w 140"/>
                  <a:gd name="T21" fmla="*/ 91 h 143"/>
                  <a:gd name="T22" fmla="*/ 89 w 140"/>
                  <a:gd name="T23" fmla="*/ 91 h 143"/>
                  <a:gd name="T24" fmla="*/ 89 w 140"/>
                  <a:gd name="T25" fmla="*/ 133 h 143"/>
                  <a:gd name="T26" fmla="*/ 87 w 140"/>
                  <a:gd name="T27" fmla="*/ 140 h 143"/>
                  <a:gd name="T28" fmla="*/ 80 w 140"/>
                  <a:gd name="T29" fmla="*/ 143 h 143"/>
                  <a:gd name="T30" fmla="*/ 61 w 140"/>
                  <a:gd name="T31" fmla="*/ 143 h 143"/>
                  <a:gd name="T32" fmla="*/ 54 w 140"/>
                  <a:gd name="T33" fmla="*/ 140 h 143"/>
                  <a:gd name="T34" fmla="*/ 51 w 140"/>
                  <a:gd name="T35" fmla="*/ 133 h 143"/>
                  <a:gd name="T36" fmla="*/ 51 w 140"/>
                  <a:gd name="T37" fmla="*/ 91 h 143"/>
                  <a:gd name="T38" fmla="*/ 9 w 140"/>
                  <a:gd name="T39" fmla="*/ 91 h 143"/>
                  <a:gd name="T40" fmla="*/ 3 w 140"/>
                  <a:gd name="T41" fmla="*/ 88 h 143"/>
                  <a:gd name="T42" fmla="*/ 0 w 140"/>
                  <a:gd name="T43" fmla="*/ 82 h 143"/>
                  <a:gd name="T44" fmla="*/ 0 w 140"/>
                  <a:gd name="T45" fmla="*/ 62 h 143"/>
                  <a:gd name="T46" fmla="*/ 3 w 140"/>
                  <a:gd name="T47" fmla="*/ 55 h 143"/>
                  <a:gd name="T48" fmla="*/ 9 w 140"/>
                  <a:gd name="T49" fmla="*/ 52 h 143"/>
                  <a:gd name="T50" fmla="*/ 51 w 140"/>
                  <a:gd name="T51" fmla="*/ 52 h 143"/>
                  <a:gd name="T52" fmla="*/ 51 w 140"/>
                  <a:gd name="T53" fmla="*/ 10 h 143"/>
                  <a:gd name="T54" fmla="*/ 54 w 140"/>
                  <a:gd name="T55" fmla="*/ 3 h 143"/>
                  <a:gd name="T56" fmla="*/ 61 w 140"/>
                  <a:gd name="T5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0" h="143">
                    <a:moveTo>
                      <a:pt x="61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2" y="0"/>
                      <a:pt x="85" y="1"/>
                      <a:pt x="87" y="3"/>
                    </a:cubicBezTo>
                    <a:cubicBezTo>
                      <a:pt x="88" y="5"/>
                      <a:pt x="89" y="7"/>
                      <a:pt x="89" y="10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4" y="52"/>
                      <a:pt x="136" y="53"/>
                      <a:pt x="138" y="55"/>
                    </a:cubicBezTo>
                    <a:cubicBezTo>
                      <a:pt x="140" y="57"/>
                      <a:pt x="140" y="59"/>
                      <a:pt x="140" y="62"/>
                    </a:cubicBezTo>
                    <a:cubicBezTo>
                      <a:pt x="140" y="82"/>
                      <a:pt x="140" y="82"/>
                      <a:pt x="140" y="82"/>
                    </a:cubicBezTo>
                    <a:cubicBezTo>
                      <a:pt x="140" y="84"/>
                      <a:pt x="140" y="87"/>
                      <a:pt x="138" y="88"/>
                    </a:cubicBezTo>
                    <a:cubicBezTo>
                      <a:pt x="136" y="90"/>
                      <a:pt x="134" y="91"/>
                      <a:pt x="131" y="91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6"/>
                      <a:pt x="88" y="138"/>
                      <a:pt x="87" y="140"/>
                    </a:cubicBezTo>
                    <a:cubicBezTo>
                      <a:pt x="85" y="142"/>
                      <a:pt x="82" y="143"/>
                      <a:pt x="80" y="143"/>
                    </a:cubicBezTo>
                    <a:cubicBezTo>
                      <a:pt x="61" y="143"/>
                      <a:pt x="61" y="143"/>
                      <a:pt x="61" y="143"/>
                    </a:cubicBezTo>
                    <a:cubicBezTo>
                      <a:pt x="58" y="143"/>
                      <a:pt x="56" y="142"/>
                      <a:pt x="54" y="140"/>
                    </a:cubicBezTo>
                    <a:cubicBezTo>
                      <a:pt x="52" y="138"/>
                      <a:pt x="51" y="136"/>
                      <a:pt x="51" y="133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7" y="91"/>
                      <a:pt x="4" y="90"/>
                      <a:pt x="3" y="88"/>
                    </a:cubicBezTo>
                    <a:cubicBezTo>
                      <a:pt x="1" y="87"/>
                      <a:pt x="0" y="84"/>
                      <a:pt x="0" y="8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59"/>
                      <a:pt x="1" y="57"/>
                      <a:pt x="3" y="55"/>
                    </a:cubicBezTo>
                    <a:cubicBezTo>
                      <a:pt x="4" y="53"/>
                      <a:pt x="7" y="52"/>
                      <a:pt x="9" y="52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7"/>
                      <a:pt x="52" y="5"/>
                      <a:pt x="54" y="3"/>
                    </a:cubicBezTo>
                    <a:cubicBezTo>
                      <a:pt x="56" y="1"/>
                      <a:pt x="58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4D489F1D-9A4A-48E1-9A73-B99DECCD2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0" y="3799"/>
                <a:ext cx="131" cy="133"/>
              </a:xfrm>
              <a:custGeom>
                <a:avLst/>
                <a:gdLst>
                  <a:gd name="T0" fmla="*/ 72 w 167"/>
                  <a:gd name="T1" fmla="*/ 0 h 169"/>
                  <a:gd name="T2" fmla="*/ 95 w 167"/>
                  <a:gd name="T3" fmla="*/ 0 h 169"/>
                  <a:gd name="T4" fmla="*/ 103 w 167"/>
                  <a:gd name="T5" fmla="*/ 4 h 169"/>
                  <a:gd name="T6" fmla="*/ 106 w 167"/>
                  <a:gd name="T7" fmla="*/ 12 h 169"/>
                  <a:gd name="T8" fmla="*/ 106 w 167"/>
                  <a:gd name="T9" fmla="*/ 62 h 169"/>
                  <a:gd name="T10" fmla="*/ 155 w 167"/>
                  <a:gd name="T11" fmla="*/ 62 h 169"/>
                  <a:gd name="T12" fmla="*/ 163 w 167"/>
                  <a:gd name="T13" fmla="*/ 65 h 169"/>
                  <a:gd name="T14" fmla="*/ 167 w 167"/>
                  <a:gd name="T15" fmla="*/ 73 h 169"/>
                  <a:gd name="T16" fmla="*/ 167 w 167"/>
                  <a:gd name="T17" fmla="*/ 96 h 169"/>
                  <a:gd name="T18" fmla="*/ 163 w 167"/>
                  <a:gd name="T19" fmla="*/ 104 h 169"/>
                  <a:gd name="T20" fmla="*/ 155 w 167"/>
                  <a:gd name="T21" fmla="*/ 108 h 169"/>
                  <a:gd name="T22" fmla="*/ 106 w 167"/>
                  <a:gd name="T23" fmla="*/ 108 h 169"/>
                  <a:gd name="T24" fmla="*/ 106 w 167"/>
                  <a:gd name="T25" fmla="*/ 158 h 169"/>
                  <a:gd name="T26" fmla="*/ 103 w 167"/>
                  <a:gd name="T27" fmla="*/ 166 h 169"/>
                  <a:gd name="T28" fmla="*/ 95 w 167"/>
                  <a:gd name="T29" fmla="*/ 169 h 169"/>
                  <a:gd name="T30" fmla="*/ 72 w 167"/>
                  <a:gd name="T31" fmla="*/ 169 h 169"/>
                  <a:gd name="T32" fmla="*/ 64 w 167"/>
                  <a:gd name="T33" fmla="*/ 166 h 169"/>
                  <a:gd name="T34" fmla="*/ 61 w 167"/>
                  <a:gd name="T35" fmla="*/ 158 h 169"/>
                  <a:gd name="T36" fmla="*/ 61 w 167"/>
                  <a:gd name="T37" fmla="*/ 108 h 169"/>
                  <a:gd name="T38" fmla="*/ 12 w 167"/>
                  <a:gd name="T39" fmla="*/ 108 h 169"/>
                  <a:gd name="T40" fmla="*/ 4 w 167"/>
                  <a:gd name="T41" fmla="*/ 104 h 169"/>
                  <a:gd name="T42" fmla="*/ 0 w 167"/>
                  <a:gd name="T43" fmla="*/ 96 h 169"/>
                  <a:gd name="T44" fmla="*/ 0 w 167"/>
                  <a:gd name="T45" fmla="*/ 73 h 169"/>
                  <a:gd name="T46" fmla="*/ 4 w 167"/>
                  <a:gd name="T47" fmla="*/ 65 h 169"/>
                  <a:gd name="T48" fmla="*/ 12 w 167"/>
                  <a:gd name="T49" fmla="*/ 62 h 169"/>
                  <a:gd name="T50" fmla="*/ 61 w 167"/>
                  <a:gd name="T51" fmla="*/ 62 h 169"/>
                  <a:gd name="T52" fmla="*/ 61 w 167"/>
                  <a:gd name="T53" fmla="*/ 12 h 169"/>
                  <a:gd name="T54" fmla="*/ 64 w 167"/>
                  <a:gd name="T55" fmla="*/ 4 h 169"/>
                  <a:gd name="T56" fmla="*/ 72 w 167"/>
                  <a:gd name="T5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7" h="169">
                    <a:moveTo>
                      <a:pt x="72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8" y="0"/>
                      <a:pt x="101" y="1"/>
                      <a:pt x="103" y="4"/>
                    </a:cubicBezTo>
                    <a:cubicBezTo>
                      <a:pt x="105" y="6"/>
                      <a:pt x="106" y="9"/>
                      <a:pt x="106" y="1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55" y="62"/>
                      <a:pt x="155" y="62"/>
                      <a:pt x="155" y="62"/>
                    </a:cubicBezTo>
                    <a:cubicBezTo>
                      <a:pt x="159" y="62"/>
                      <a:pt x="161" y="63"/>
                      <a:pt x="163" y="65"/>
                    </a:cubicBezTo>
                    <a:cubicBezTo>
                      <a:pt x="166" y="67"/>
                      <a:pt x="167" y="70"/>
                      <a:pt x="167" y="73"/>
                    </a:cubicBezTo>
                    <a:cubicBezTo>
                      <a:pt x="167" y="96"/>
                      <a:pt x="167" y="96"/>
                      <a:pt x="167" y="96"/>
                    </a:cubicBezTo>
                    <a:cubicBezTo>
                      <a:pt x="167" y="99"/>
                      <a:pt x="166" y="102"/>
                      <a:pt x="163" y="104"/>
                    </a:cubicBezTo>
                    <a:cubicBezTo>
                      <a:pt x="161" y="107"/>
                      <a:pt x="159" y="108"/>
                      <a:pt x="155" y="108"/>
                    </a:cubicBezTo>
                    <a:cubicBezTo>
                      <a:pt x="106" y="108"/>
                      <a:pt x="106" y="108"/>
                      <a:pt x="106" y="108"/>
                    </a:cubicBezTo>
                    <a:cubicBezTo>
                      <a:pt x="106" y="158"/>
                      <a:pt x="106" y="158"/>
                      <a:pt x="106" y="158"/>
                    </a:cubicBezTo>
                    <a:cubicBezTo>
                      <a:pt x="106" y="161"/>
                      <a:pt x="105" y="164"/>
                      <a:pt x="103" y="166"/>
                    </a:cubicBezTo>
                    <a:cubicBezTo>
                      <a:pt x="101" y="168"/>
                      <a:pt x="98" y="169"/>
                      <a:pt x="95" y="169"/>
                    </a:cubicBezTo>
                    <a:cubicBezTo>
                      <a:pt x="72" y="169"/>
                      <a:pt x="72" y="169"/>
                      <a:pt x="72" y="169"/>
                    </a:cubicBezTo>
                    <a:cubicBezTo>
                      <a:pt x="69" y="169"/>
                      <a:pt x="66" y="168"/>
                      <a:pt x="64" y="166"/>
                    </a:cubicBezTo>
                    <a:cubicBezTo>
                      <a:pt x="62" y="164"/>
                      <a:pt x="61" y="161"/>
                      <a:pt x="61" y="15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9" y="108"/>
                      <a:pt x="6" y="107"/>
                      <a:pt x="4" y="104"/>
                    </a:cubicBezTo>
                    <a:cubicBezTo>
                      <a:pt x="2" y="102"/>
                      <a:pt x="0" y="99"/>
                      <a:pt x="0" y="96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0"/>
                      <a:pt x="2" y="67"/>
                      <a:pt x="4" y="65"/>
                    </a:cubicBezTo>
                    <a:cubicBezTo>
                      <a:pt x="6" y="63"/>
                      <a:pt x="9" y="62"/>
                      <a:pt x="12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9"/>
                      <a:pt x="62" y="6"/>
                      <a:pt x="64" y="4"/>
                    </a:cubicBezTo>
                    <a:cubicBezTo>
                      <a:pt x="66" y="1"/>
                      <a:pt x="69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395CA139-9062-4A40-9E8B-BD55A7D06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" y="3880"/>
                <a:ext cx="170" cy="164"/>
              </a:xfrm>
              <a:custGeom>
                <a:avLst/>
                <a:gdLst>
                  <a:gd name="T0" fmla="*/ 94 w 218"/>
                  <a:gd name="T1" fmla="*/ 0 h 208"/>
                  <a:gd name="T2" fmla="*/ 124 w 218"/>
                  <a:gd name="T3" fmla="*/ 0 h 208"/>
                  <a:gd name="T4" fmla="*/ 134 w 218"/>
                  <a:gd name="T5" fmla="*/ 4 h 208"/>
                  <a:gd name="T6" fmla="*/ 138 w 218"/>
                  <a:gd name="T7" fmla="*/ 14 h 208"/>
                  <a:gd name="T8" fmla="*/ 138 w 218"/>
                  <a:gd name="T9" fmla="*/ 76 h 208"/>
                  <a:gd name="T10" fmla="*/ 203 w 218"/>
                  <a:gd name="T11" fmla="*/ 76 h 208"/>
                  <a:gd name="T12" fmla="*/ 213 w 218"/>
                  <a:gd name="T13" fmla="*/ 80 h 208"/>
                  <a:gd name="T14" fmla="*/ 218 w 218"/>
                  <a:gd name="T15" fmla="*/ 90 h 208"/>
                  <a:gd name="T16" fmla="*/ 218 w 218"/>
                  <a:gd name="T17" fmla="*/ 118 h 208"/>
                  <a:gd name="T18" fmla="*/ 213 w 218"/>
                  <a:gd name="T19" fmla="*/ 128 h 208"/>
                  <a:gd name="T20" fmla="*/ 203 w 218"/>
                  <a:gd name="T21" fmla="*/ 133 h 208"/>
                  <a:gd name="T22" fmla="*/ 138 w 218"/>
                  <a:gd name="T23" fmla="*/ 133 h 208"/>
                  <a:gd name="T24" fmla="*/ 138 w 218"/>
                  <a:gd name="T25" fmla="*/ 194 h 208"/>
                  <a:gd name="T26" fmla="*/ 134 w 218"/>
                  <a:gd name="T27" fmla="*/ 204 h 208"/>
                  <a:gd name="T28" fmla="*/ 124 w 218"/>
                  <a:gd name="T29" fmla="*/ 208 h 208"/>
                  <a:gd name="T30" fmla="*/ 94 w 218"/>
                  <a:gd name="T31" fmla="*/ 208 h 208"/>
                  <a:gd name="T32" fmla="*/ 83 w 218"/>
                  <a:gd name="T33" fmla="*/ 204 h 208"/>
                  <a:gd name="T34" fmla="*/ 79 w 218"/>
                  <a:gd name="T35" fmla="*/ 194 h 208"/>
                  <a:gd name="T36" fmla="*/ 79 w 218"/>
                  <a:gd name="T37" fmla="*/ 133 h 208"/>
                  <a:gd name="T38" fmla="*/ 15 w 218"/>
                  <a:gd name="T39" fmla="*/ 133 h 208"/>
                  <a:gd name="T40" fmla="*/ 4 w 218"/>
                  <a:gd name="T41" fmla="*/ 128 h 208"/>
                  <a:gd name="T42" fmla="*/ 0 w 218"/>
                  <a:gd name="T43" fmla="*/ 118 h 208"/>
                  <a:gd name="T44" fmla="*/ 0 w 218"/>
                  <a:gd name="T45" fmla="*/ 90 h 208"/>
                  <a:gd name="T46" fmla="*/ 4 w 218"/>
                  <a:gd name="T47" fmla="*/ 80 h 208"/>
                  <a:gd name="T48" fmla="*/ 15 w 218"/>
                  <a:gd name="T49" fmla="*/ 76 h 208"/>
                  <a:gd name="T50" fmla="*/ 79 w 218"/>
                  <a:gd name="T51" fmla="*/ 76 h 208"/>
                  <a:gd name="T52" fmla="*/ 79 w 218"/>
                  <a:gd name="T53" fmla="*/ 14 h 208"/>
                  <a:gd name="T54" fmla="*/ 83 w 218"/>
                  <a:gd name="T55" fmla="*/ 4 h 208"/>
                  <a:gd name="T56" fmla="*/ 94 w 218"/>
                  <a:gd name="T5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208">
                    <a:moveTo>
                      <a:pt x="94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128" y="0"/>
                      <a:pt x="131" y="2"/>
                      <a:pt x="134" y="4"/>
                    </a:cubicBezTo>
                    <a:cubicBezTo>
                      <a:pt x="137" y="7"/>
                      <a:pt x="138" y="10"/>
                      <a:pt x="138" y="14"/>
                    </a:cubicBezTo>
                    <a:cubicBezTo>
                      <a:pt x="138" y="76"/>
                      <a:pt x="138" y="76"/>
                      <a:pt x="138" y="76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207" y="76"/>
                      <a:pt x="210" y="77"/>
                      <a:pt x="213" y="80"/>
                    </a:cubicBezTo>
                    <a:cubicBezTo>
                      <a:pt x="216" y="83"/>
                      <a:pt x="218" y="86"/>
                      <a:pt x="218" y="90"/>
                    </a:cubicBezTo>
                    <a:cubicBezTo>
                      <a:pt x="218" y="118"/>
                      <a:pt x="218" y="118"/>
                      <a:pt x="218" y="118"/>
                    </a:cubicBezTo>
                    <a:cubicBezTo>
                      <a:pt x="218" y="122"/>
                      <a:pt x="216" y="126"/>
                      <a:pt x="213" y="128"/>
                    </a:cubicBezTo>
                    <a:cubicBezTo>
                      <a:pt x="210" y="131"/>
                      <a:pt x="207" y="133"/>
                      <a:pt x="203" y="133"/>
                    </a:cubicBezTo>
                    <a:cubicBezTo>
                      <a:pt x="138" y="133"/>
                      <a:pt x="138" y="133"/>
                      <a:pt x="138" y="133"/>
                    </a:cubicBezTo>
                    <a:cubicBezTo>
                      <a:pt x="138" y="194"/>
                      <a:pt x="138" y="194"/>
                      <a:pt x="138" y="194"/>
                    </a:cubicBezTo>
                    <a:cubicBezTo>
                      <a:pt x="138" y="198"/>
                      <a:pt x="137" y="201"/>
                      <a:pt x="134" y="204"/>
                    </a:cubicBezTo>
                    <a:cubicBezTo>
                      <a:pt x="131" y="207"/>
                      <a:pt x="128" y="208"/>
                      <a:pt x="124" y="208"/>
                    </a:cubicBezTo>
                    <a:cubicBezTo>
                      <a:pt x="94" y="208"/>
                      <a:pt x="94" y="208"/>
                      <a:pt x="94" y="208"/>
                    </a:cubicBezTo>
                    <a:cubicBezTo>
                      <a:pt x="90" y="208"/>
                      <a:pt x="86" y="207"/>
                      <a:pt x="83" y="204"/>
                    </a:cubicBezTo>
                    <a:cubicBezTo>
                      <a:pt x="81" y="201"/>
                      <a:pt x="79" y="198"/>
                      <a:pt x="79" y="194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15" y="133"/>
                      <a:pt x="15" y="133"/>
                      <a:pt x="15" y="133"/>
                    </a:cubicBezTo>
                    <a:cubicBezTo>
                      <a:pt x="11" y="133"/>
                      <a:pt x="7" y="131"/>
                      <a:pt x="4" y="128"/>
                    </a:cubicBezTo>
                    <a:cubicBezTo>
                      <a:pt x="2" y="126"/>
                      <a:pt x="0" y="122"/>
                      <a:pt x="0" y="118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86"/>
                      <a:pt x="2" y="83"/>
                      <a:pt x="4" y="80"/>
                    </a:cubicBezTo>
                    <a:cubicBezTo>
                      <a:pt x="7" y="77"/>
                      <a:pt x="11" y="76"/>
                      <a:pt x="15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0"/>
                      <a:pt x="81" y="7"/>
                      <a:pt x="83" y="4"/>
                    </a:cubicBezTo>
                    <a:cubicBezTo>
                      <a:pt x="86" y="2"/>
                      <a:pt x="90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0A13C16D-8C22-45F2-BB12-4A9506213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9" y="4031"/>
                <a:ext cx="526" cy="290"/>
              </a:xfrm>
              <a:custGeom>
                <a:avLst/>
                <a:gdLst>
                  <a:gd name="T0" fmla="*/ 0 w 674"/>
                  <a:gd name="T1" fmla="*/ 217 h 368"/>
                  <a:gd name="T2" fmla="*/ 143 w 674"/>
                  <a:gd name="T3" fmla="*/ 368 h 368"/>
                  <a:gd name="T4" fmla="*/ 191 w 674"/>
                  <a:gd name="T5" fmla="*/ 326 h 368"/>
                  <a:gd name="T6" fmla="*/ 447 w 674"/>
                  <a:gd name="T7" fmla="*/ 326 h 368"/>
                  <a:gd name="T8" fmla="*/ 475 w 674"/>
                  <a:gd name="T9" fmla="*/ 316 h 368"/>
                  <a:gd name="T10" fmla="*/ 496 w 674"/>
                  <a:gd name="T11" fmla="*/ 293 h 368"/>
                  <a:gd name="T12" fmla="*/ 661 w 674"/>
                  <a:gd name="T13" fmla="*/ 73 h 368"/>
                  <a:gd name="T14" fmla="*/ 665 w 674"/>
                  <a:gd name="T15" fmla="*/ 30 h 368"/>
                  <a:gd name="T16" fmla="*/ 642 w 674"/>
                  <a:gd name="T17" fmla="*/ 7 h 368"/>
                  <a:gd name="T18" fmla="*/ 622 w 674"/>
                  <a:gd name="T19" fmla="*/ 1 h 368"/>
                  <a:gd name="T20" fmla="*/ 592 w 674"/>
                  <a:gd name="T21" fmla="*/ 13 h 368"/>
                  <a:gd name="T22" fmla="*/ 509 w 674"/>
                  <a:gd name="T23" fmla="*/ 122 h 368"/>
                  <a:gd name="T24" fmla="*/ 503 w 674"/>
                  <a:gd name="T25" fmla="*/ 157 h 368"/>
                  <a:gd name="T26" fmla="*/ 490 w 674"/>
                  <a:gd name="T27" fmla="*/ 181 h 368"/>
                  <a:gd name="T28" fmla="*/ 470 w 674"/>
                  <a:gd name="T29" fmla="*/ 198 h 368"/>
                  <a:gd name="T30" fmla="*/ 451 w 674"/>
                  <a:gd name="T31" fmla="*/ 202 h 368"/>
                  <a:gd name="T32" fmla="*/ 327 w 674"/>
                  <a:gd name="T33" fmla="*/ 202 h 368"/>
                  <a:gd name="T34" fmla="*/ 314 w 674"/>
                  <a:gd name="T35" fmla="*/ 195 h 368"/>
                  <a:gd name="T36" fmla="*/ 314 w 674"/>
                  <a:gd name="T37" fmla="*/ 177 h 368"/>
                  <a:gd name="T38" fmla="*/ 330 w 674"/>
                  <a:gd name="T39" fmla="*/ 163 h 368"/>
                  <a:gd name="T40" fmla="*/ 357 w 674"/>
                  <a:gd name="T41" fmla="*/ 163 h 368"/>
                  <a:gd name="T42" fmla="*/ 431 w 674"/>
                  <a:gd name="T43" fmla="*/ 163 h 368"/>
                  <a:gd name="T44" fmla="*/ 461 w 674"/>
                  <a:gd name="T45" fmla="*/ 148 h 368"/>
                  <a:gd name="T46" fmla="*/ 468 w 674"/>
                  <a:gd name="T47" fmla="*/ 120 h 368"/>
                  <a:gd name="T48" fmla="*/ 464 w 674"/>
                  <a:gd name="T49" fmla="*/ 98 h 368"/>
                  <a:gd name="T50" fmla="*/ 455 w 674"/>
                  <a:gd name="T51" fmla="*/ 84 h 368"/>
                  <a:gd name="T52" fmla="*/ 429 w 674"/>
                  <a:gd name="T53" fmla="*/ 73 h 368"/>
                  <a:gd name="T54" fmla="*/ 306 w 674"/>
                  <a:gd name="T55" fmla="*/ 74 h 368"/>
                  <a:gd name="T56" fmla="*/ 285 w 674"/>
                  <a:gd name="T57" fmla="*/ 72 h 368"/>
                  <a:gd name="T58" fmla="*/ 240 w 674"/>
                  <a:gd name="T59" fmla="*/ 54 h 368"/>
                  <a:gd name="T60" fmla="*/ 196 w 674"/>
                  <a:gd name="T61" fmla="*/ 50 h 368"/>
                  <a:gd name="T62" fmla="*/ 155 w 674"/>
                  <a:gd name="T63" fmla="*/ 61 h 368"/>
                  <a:gd name="T64" fmla="*/ 126 w 674"/>
                  <a:gd name="T65" fmla="*/ 86 h 368"/>
                  <a:gd name="T66" fmla="*/ 82 w 674"/>
                  <a:gd name="T67" fmla="*/ 131 h 368"/>
                  <a:gd name="T68" fmla="*/ 0 w 674"/>
                  <a:gd name="T69" fmla="*/ 217 h 368"/>
                  <a:gd name="T70" fmla="*/ 0 w 674"/>
                  <a:gd name="T71" fmla="*/ 21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4" h="368">
                    <a:moveTo>
                      <a:pt x="0" y="217"/>
                    </a:moveTo>
                    <a:cubicBezTo>
                      <a:pt x="143" y="368"/>
                      <a:pt x="143" y="368"/>
                      <a:pt x="143" y="368"/>
                    </a:cubicBezTo>
                    <a:cubicBezTo>
                      <a:pt x="143" y="368"/>
                      <a:pt x="178" y="328"/>
                      <a:pt x="191" y="326"/>
                    </a:cubicBezTo>
                    <a:cubicBezTo>
                      <a:pt x="207" y="322"/>
                      <a:pt x="412" y="328"/>
                      <a:pt x="447" y="326"/>
                    </a:cubicBezTo>
                    <a:cubicBezTo>
                      <a:pt x="454" y="325"/>
                      <a:pt x="469" y="319"/>
                      <a:pt x="475" y="316"/>
                    </a:cubicBezTo>
                    <a:cubicBezTo>
                      <a:pt x="482" y="311"/>
                      <a:pt x="496" y="293"/>
                      <a:pt x="496" y="293"/>
                    </a:cubicBezTo>
                    <a:cubicBezTo>
                      <a:pt x="661" y="73"/>
                      <a:pt x="661" y="73"/>
                      <a:pt x="661" y="73"/>
                    </a:cubicBezTo>
                    <a:cubicBezTo>
                      <a:pt x="674" y="53"/>
                      <a:pt x="668" y="39"/>
                      <a:pt x="665" y="30"/>
                    </a:cubicBezTo>
                    <a:cubicBezTo>
                      <a:pt x="662" y="22"/>
                      <a:pt x="649" y="11"/>
                      <a:pt x="642" y="7"/>
                    </a:cubicBezTo>
                    <a:cubicBezTo>
                      <a:pt x="638" y="4"/>
                      <a:pt x="627" y="1"/>
                      <a:pt x="622" y="1"/>
                    </a:cubicBezTo>
                    <a:cubicBezTo>
                      <a:pt x="617" y="0"/>
                      <a:pt x="600" y="3"/>
                      <a:pt x="592" y="13"/>
                    </a:cubicBezTo>
                    <a:cubicBezTo>
                      <a:pt x="592" y="13"/>
                      <a:pt x="532" y="89"/>
                      <a:pt x="509" y="122"/>
                    </a:cubicBezTo>
                    <a:cubicBezTo>
                      <a:pt x="505" y="128"/>
                      <a:pt x="505" y="150"/>
                      <a:pt x="503" y="157"/>
                    </a:cubicBezTo>
                    <a:cubicBezTo>
                      <a:pt x="501" y="164"/>
                      <a:pt x="493" y="174"/>
                      <a:pt x="490" y="181"/>
                    </a:cubicBezTo>
                    <a:cubicBezTo>
                      <a:pt x="486" y="188"/>
                      <a:pt x="475" y="196"/>
                      <a:pt x="470" y="198"/>
                    </a:cubicBezTo>
                    <a:cubicBezTo>
                      <a:pt x="465" y="200"/>
                      <a:pt x="456" y="202"/>
                      <a:pt x="451" y="202"/>
                    </a:cubicBezTo>
                    <a:cubicBezTo>
                      <a:pt x="430" y="204"/>
                      <a:pt x="338" y="203"/>
                      <a:pt x="327" y="202"/>
                    </a:cubicBezTo>
                    <a:cubicBezTo>
                      <a:pt x="323" y="202"/>
                      <a:pt x="316" y="198"/>
                      <a:pt x="314" y="195"/>
                    </a:cubicBezTo>
                    <a:cubicBezTo>
                      <a:pt x="311" y="191"/>
                      <a:pt x="312" y="181"/>
                      <a:pt x="314" y="177"/>
                    </a:cubicBezTo>
                    <a:cubicBezTo>
                      <a:pt x="316" y="172"/>
                      <a:pt x="321" y="163"/>
                      <a:pt x="330" y="163"/>
                    </a:cubicBezTo>
                    <a:cubicBezTo>
                      <a:pt x="334" y="162"/>
                      <a:pt x="353" y="162"/>
                      <a:pt x="357" y="163"/>
                    </a:cubicBezTo>
                    <a:cubicBezTo>
                      <a:pt x="375" y="163"/>
                      <a:pt x="415" y="163"/>
                      <a:pt x="431" y="163"/>
                    </a:cubicBezTo>
                    <a:cubicBezTo>
                      <a:pt x="444" y="163"/>
                      <a:pt x="456" y="154"/>
                      <a:pt x="461" y="148"/>
                    </a:cubicBezTo>
                    <a:cubicBezTo>
                      <a:pt x="465" y="143"/>
                      <a:pt x="468" y="127"/>
                      <a:pt x="468" y="120"/>
                    </a:cubicBezTo>
                    <a:cubicBezTo>
                      <a:pt x="468" y="114"/>
                      <a:pt x="466" y="104"/>
                      <a:pt x="464" y="98"/>
                    </a:cubicBezTo>
                    <a:cubicBezTo>
                      <a:pt x="463" y="94"/>
                      <a:pt x="457" y="87"/>
                      <a:pt x="455" y="84"/>
                    </a:cubicBezTo>
                    <a:cubicBezTo>
                      <a:pt x="452" y="81"/>
                      <a:pt x="444" y="73"/>
                      <a:pt x="429" y="73"/>
                    </a:cubicBezTo>
                    <a:cubicBezTo>
                      <a:pt x="417" y="74"/>
                      <a:pt x="315" y="73"/>
                      <a:pt x="306" y="74"/>
                    </a:cubicBezTo>
                    <a:cubicBezTo>
                      <a:pt x="301" y="74"/>
                      <a:pt x="290" y="73"/>
                      <a:pt x="285" y="72"/>
                    </a:cubicBezTo>
                    <a:cubicBezTo>
                      <a:pt x="273" y="69"/>
                      <a:pt x="252" y="56"/>
                      <a:pt x="240" y="54"/>
                    </a:cubicBezTo>
                    <a:cubicBezTo>
                      <a:pt x="229" y="52"/>
                      <a:pt x="207" y="49"/>
                      <a:pt x="196" y="50"/>
                    </a:cubicBezTo>
                    <a:cubicBezTo>
                      <a:pt x="186" y="51"/>
                      <a:pt x="165" y="56"/>
                      <a:pt x="155" y="61"/>
                    </a:cubicBezTo>
                    <a:cubicBezTo>
                      <a:pt x="147" y="65"/>
                      <a:pt x="133" y="80"/>
                      <a:pt x="126" y="86"/>
                    </a:cubicBezTo>
                    <a:cubicBezTo>
                      <a:pt x="116" y="96"/>
                      <a:pt x="93" y="121"/>
                      <a:pt x="82" y="131"/>
                    </a:cubicBezTo>
                    <a:cubicBezTo>
                      <a:pt x="61" y="153"/>
                      <a:pt x="0" y="217"/>
                      <a:pt x="0" y="217"/>
                    </a:cubicBezTo>
                    <a:cubicBezTo>
                      <a:pt x="0" y="217"/>
                      <a:pt x="0" y="217"/>
                      <a:pt x="0" y="2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5F4910CB-2C8C-4B02-8880-90BE4A8D4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48" y="297774"/>
            <a:ext cx="1443345" cy="4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4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67B9601-11D3-428C-9773-66FE7DF9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25438"/>
            <a:ext cx="11583901" cy="600075"/>
          </a:xfrm>
        </p:spPr>
        <p:txBody>
          <a:bodyPr/>
          <a:lstStyle/>
          <a:p>
            <a:r>
              <a:rPr lang="en-US" dirty="0"/>
              <a:t>Upgrading Infrastructure &amp; Protecting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D041-BE32-4F25-B257-08793AB7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063322"/>
            <a:ext cx="11583901" cy="5321002"/>
          </a:xfrm>
        </p:spPr>
        <p:txBody>
          <a:bodyPr/>
          <a:lstStyle/>
          <a:p>
            <a:r>
              <a:rPr lang="en-US" b="1" dirty="0"/>
              <a:t>Major infrastructure upgrades:</a:t>
            </a:r>
          </a:p>
          <a:p>
            <a:pPr lvl="1"/>
            <a:r>
              <a:rPr lang="en-US" dirty="0"/>
              <a:t>Expansions of Smithburg, East Windsor and Atlantic substations</a:t>
            </a:r>
          </a:p>
          <a:p>
            <a:pPr lvl="1"/>
            <a:r>
              <a:rPr lang="en-US" dirty="0"/>
              <a:t>East Windsor – Smithburg 500 kV Line</a:t>
            </a:r>
          </a:p>
          <a:p>
            <a:pPr lvl="1"/>
            <a:r>
              <a:rPr lang="en-US" dirty="0"/>
              <a:t>Larrabee Converter – Smithburg 500 kV Line (2 circuits)</a:t>
            </a:r>
          </a:p>
          <a:p>
            <a:pPr lvl="1"/>
            <a:r>
              <a:rPr lang="en-US" dirty="0"/>
              <a:t>Larrabee Converter – Atlantic 230 kV Line</a:t>
            </a:r>
          </a:p>
          <a:p>
            <a:r>
              <a:rPr lang="en-US" b="1" dirty="0"/>
              <a:t>Leveraging existing facilities and right-of-way</a:t>
            </a:r>
          </a:p>
          <a:p>
            <a:pPr lvl="1"/>
            <a:r>
              <a:rPr lang="en-US" dirty="0"/>
              <a:t>100% on existing right-of-way</a:t>
            </a:r>
          </a:p>
          <a:p>
            <a:r>
              <a:rPr lang="en-US" b="1" dirty="0"/>
              <a:t>Minimize impacts to the extent practical to regulated areas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7873F-79D0-4661-A642-A972E755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615" y="6436314"/>
            <a:ext cx="1450975" cy="138499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44349-FEF7-4169-9DBE-740FAB25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2414" y="6436314"/>
            <a:ext cx="4740570" cy="138499"/>
          </a:xfrm>
        </p:spPr>
        <p:txBody>
          <a:bodyPr/>
          <a:lstStyle/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D704E-44D2-4665-932C-13376528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42" y="6436314"/>
            <a:ext cx="396875" cy="138499"/>
          </a:xfrm>
        </p:spPr>
        <p:txBody>
          <a:bodyPr/>
          <a:lstStyle/>
          <a:p>
            <a:fld id="{A31388D3-2615-4F9B-A21E-23EE8D3D3A1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9E97C7-9DA1-47A4-BBA9-AB1C9480C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48" y="297774"/>
            <a:ext cx="1443345" cy="496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8181F-F998-4D96-9489-B11EAD357A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2EA9F9"/>
              </a:clrFrom>
              <a:clrTo>
                <a:srgbClr val="2EA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984" y="3065416"/>
            <a:ext cx="3988658" cy="3034937"/>
          </a:xfrm>
          <a:prstGeom prst="rect">
            <a:avLst/>
          </a:prstGeo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C470E3-008A-4AC4-BFE3-CB2900FD13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2EA9F9"/>
              </a:clrFrom>
              <a:clrTo>
                <a:srgbClr val="2EA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0774" y="4376671"/>
            <a:ext cx="2288601" cy="1775672"/>
          </a:xfrm>
          <a:prstGeom prst="rect">
            <a:avLst/>
          </a:prstGeo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701395-B76B-48EB-9018-4567C04253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1"/>
          <a:stretch/>
        </p:blipFill>
        <p:spPr>
          <a:xfrm>
            <a:off x="9431129" y="4291958"/>
            <a:ext cx="2739893" cy="107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1F54E-1358-44D8-84FB-6084901CF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373" y="1314994"/>
            <a:ext cx="2414140" cy="36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346841E-BF0E-4394-BAA0-C10CE0794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1"/>
          <a:stretch/>
        </p:blipFill>
        <p:spPr>
          <a:xfrm rot="5400000">
            <a:off x="4336208" y="2893121"/>
            <a:ext cx="6858002" cy="10717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67B9601-11D3-428C-9773-66FE7DF9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25438"/>
            <a:ext cx="11583901" cy="600075"/>
          </a:xfrm>
        </p:spPr>
        <p:txBody>
          <a:bodyPr/>
          <a:lstStyle/>
          <a:p>
            <a:r>
              <a:rPr lang="en-US" sz="3000" b="1" dirty="0">
                <a:gradFill>
                  <a:gsLst>
                    <a:gs pos="29000">
                      <a:srgbClr val="7EC234"/>
                    </a:gs>
                    <a:gs pos="0">
                      <a:srgbClr val="7EC234"/>
                    </a:gs>
                    <a:gs pos="64000">
                      <a:srgbClr val="0084D8"/>
                    </a:gs>
                    <a:gs pos="100000">
                      <a:srgbClr val="003F66"/>
                    </a:gs>
                  </a:gsLst>
                  <a:lin ang="0" scaled="0"/>
                </a:gra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D041-BE32-4F25-B257-08793AB7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063322"/>
            <a:ext cx="7131349" cy="532100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JCP&amp;L is a local utility with a focus on environmentally sustainable practices, committed to our customers and the state of N.J.</a:t>
            </a:r>
          </a:p>
          <a:p>
            <a:pPr>
              <a:spcBef>
                <a:spcPts val="1800"/>
              </a:spcBef>
            </a:pPr>
            <a:r>
              <a:rPr lang="en-US" dirty="0"/>
              <a:t>Our proposal maximizes the injection of offshore-generated electricity by enhancing the transmission system and placing interconnection points closer to shore.</a:t>
            </a:r>
          </a:p>
          <a:p>
            <a:pPr>
              <a:spcBef>
                <a:spcPts val="1800"/>
              </a:spcBef>
            </a:pPr>
            <a:r>
              <a:rPr lang="en-US" dirty="0"/>
              <a:t>JCP&amp;L’s plan effectively enables renewable energy services to customers while minimizing impacts to the environment and local communities by utilizing 100% existing rights-of-way and maximizing the use of existing substations and transmission corridors.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1DA68-D22E-481B-89F6-AADC49FB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615" y="6436314"/>
            <a:ext cx="1450975" cy="138499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323E2-8F49-4CB1-9746-F27607C8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2414" y="6436314"/>
            <a:ext cx="4740570" cy="138499"/>
          </a:xfrm>
        </p:spPr>
        <p:txBody>
          <a:bodyPr/>
          <a:lstStyle/>
          <a:p>
            <a:r>
              <a:rPr lang="en-US"/>
              <a:t>New Jersey BPU Stakeholder Meeting – Offshore Wind Project Integration Proposal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D704E-44D2-4665-932C-13376528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42" y="6436314"/>
            <a:ext cx="396875" cy="138499"/>
          </a:xfrm>
        </p:spPr>
        <p:txBody>
          <a:bodyPr/>
          <a:lstStyle/>
          <a:p>
            <a:fld id="{A31388D3-2615-4F9B-A21E-23EE8D3D3A1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26A01-47AA-4E35-B523-29DAF7147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57" y="0"/>
            <a:ext cx="4532243" cy="6858000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BBE60778-B360-44E0-8106-FD67726963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42572" y="300038"/>
            <a:ext cx="1444624" cy="492125"/>
            <a:chOff x="6578" y="189"/>
            <a:chExt cx="910" cy="310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DCD38E7-8EFA-4BBB-A9B7-0F00480A2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8" y="319"/>
              <a:ext cx="58" cy="61"/>
            </a:xfrm>
            <a:custGeom>
              <a:avLst/>
              <a:gdLst>
                <a:gd name="T0" fmla="*/ 0 w 74"/>
                <a:gd name="T1" fmla="*/ 77 h 77"/>
                <a:gd name="T2" fmla="*/ 17 w 74"/>
                <a:gd name="T3" fmla="*/ 77 h 77"/>
                <a:gd name="T4" fmla="*/ 20 w 74"/>
                <a:gd name="T5" fmla="*/ 51 h 77"/>
                <a:gd name="T6" fmla="*/ 39 w 74"/>
                <a:gd name="T7" fmla="*/ 51 h 77"/>
                <a:gd name="T8" fmla="*/ 72 w 74"/>
                <a:gd name="T9" fmla="*/ 26 h 77"/>
                <a:gd name="T10" fmla="*/ 45 w 74"/>
                <a:gd name="T11" fmla="*/ 0 h 77"/>
                <a:gd name="T12" fmla="*/ 11 w 74"/>
                <a:gd name="T13" fmla="*/ 0 h 77"/>
                <a:gd name="T14" fmla="*/ 0 w 74"/>
                <a:gd name="T15" fmla="*/ 77 h 77"/>
                <a:gd name="T16" fmla="*/ 26 w 74"/>
                <a:gd name="T17" fmla="*/ 12 h 77"/>
                <a:gd name="T18" fmla="*/ 41 w 74"/>
                <a:gd name="T19" fmla="*/ 12 h 77"/>
                <a:gd name="T20" fmla="*/ 55 w 74"/>
                <a:gd name="T21" fmla="*/ 26 h 77"/>
                <a:gd name="T22" fmla="*/ 38 w 74"/>
                <a:gd name="T23" fmla="*/ 39 h 77"/>
                <a:gd name="T24" fmla="*/ 22 w 74"/>
                <a:gd name="T25" fmla="*/ 39 h 77"/>
                <a:gd name="T26" fmla="*/ 26 w 74"/>
                <a:gd name="T2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7">
                  <a:moveTo>
                    <a:pt x="0" y="77"/>
                  </a:moveTo>
                  <a:cubicBezTo>
                    <a:pt x="17" y="77"/>
                    <a:pt x="17" y="77"/>
                    <a:pt x="17" y="7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56" y="51"/>
                    <a:pt x="70" y="41"/>
                    <a:pt x="72" y="26"/>
                  </a:cubicBezTo>
                  <a:cubicBezTo>
                    <a:pt x="74" y="11"/>
                    <a:pt x="65" y="0"/>
                    <a:pt x="45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77"/>
                  </a:lnTo>
                  <a:close/>
                  <a:moveTo>
                    <a:pt x="26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50" y="12"/>
                    <a:pt x="56" y="15"/>
                    <a:pt x="55" y="26"/>
                  </a:cubicBezTo>
                  <a:cubicBezTo>
                    <a:pt x="54" y="33"/>
                    <a:pt x="4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CC29DFB-79A5-4D8E-8E17-E45E1F5A0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" y="335"/>
              <a:ext cx="53" cy="45"/>
            </a:xfrm>
            <a:custGeom>
              <a:avLst/>
              <a:gdLst>
                <a:gd name="T0" fmla="*/ 37 w 67"/>
                <a:gd name="T1" fmla="*/ 0 h 57"/>
                <a:gd name="T2" fmla="*/ 2 w 67"/>
                <a:gd name="T3" fmla="*/ 28 h 57"/>
                <a:gd name="T4" fmla="*/ 29 w 67"/>
                <a:gd name="T5" fmla="*/ 57 h 57"/>
                <a:gd name="T6" fmla="*/ 64 w 67"/>
                <a:gd name="T7" fmla="*/ 28 h 57"/>
                <a:gd name="T8" fmla="*/ 37 w 67"/>
                <a:gd name="T9" fmla="*/ 0 h 57"/>
                <a:gd name="T10" fmla="*/ 35 w 67"/>
                <a:gd name="T11" fmla="*/ 12 h 57"/>
                <a:gd name="T12" fmla="*/ 49 w 67"/>
                <a:gd name="T13" fmla="*/ 28 h 57"/>
                <a:gd name="T14" fmla="*/ 31 w 67"/>
                <a:gd name="T15" fmla="*/ 45 h 57"/>
                <a:gd name="T16" fmla="*/ 17 w 67"/>
                <a:gd name="T17" fmla="*/ 28 h 57"/>
                <a:gd name="T18" fmla="*/ 35 w 67"/>
                <a:gd name="T1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7">
                  <a:moveTo>
                    <a:pt x="37" y="0"/>
                  </a:moveTo>
                  <a:cubicBezTo>
                    <a:pt x="17" y="0"/>
                    <a:pt x="4" y="12"/>
                    <a:pt x="2" y="28"/>
                  </a:cubicBezTo>
                  <a:cubicBezTo>
                    <a:pt x="0" y="45"/>
                    <a:pt x="9" y="57"/>
                    <a:pt x="29" y="57"/>
                  </a:cubicBezTo>
                  <a:cubicBezTo>
                    <a:pt x="49" y="57"/>
                    <a:pt x="62" y="45"/>
                    <a:pt x="64" y="28"/>
                  </a:cubicBezTo>
                  <a:cubicBezTo>
                    <a:pt x="67" y="12"/>
                    <a:pt x="57" y="0"/>
                    <a:pt x="37" y="0"/>
                  </a:cubicBezTo>
                  <a:close/>
                  <a:moveTo>
                    <a:pt x="35" y="12"/>
                  </a:moveTo>
                  <a:cubicBezTo>
                    <a:pt x="46" y="12"/>
                    <a:pt x="50" y="20"/>
                    <a:pt x="49" y="28"/>
                  </a:cubicBezTo>
                  <a:cubicBezTo>
                    <a:pt x="48" y="37"/>
                    <a:pt x="41" y="45"/>
                    <a:pt x="31" y="45"/>
                  </a:cubicBezTo>
                  <a:cubicBezTo>
                    <a:pt x="20" y="45"/>
                    <a:pt x="16" y="37"/>
                    <a:pt x="17" y="28"/>
                  </a:cubicBezTo>
                  <a:cubicBezTo>
                    <a:pt x="18" y="20"/>
                    <a:pt x="25" y="12"/>
                    <a:pt x="35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190DC2A-CEBD-4F40-B74E-D8EAF649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" y="336"/>
              <a:ext cx="69" cy="44"/>
            </a:xfrm>
            <a:custGeom>
              <a:avLst/>
              <a:gdLst>
                <a:gd name="T0" fmla="*/ 8 w 69"/>
                <a:gd name="T1" fmla="*/ 44 h 44"/>
                <a:gd name="T2" fmla="*/ 19 w 69"/>
                <a:gd name="T3" fmla="*/ 44 h 44"/>
                <a:gd name="T4" fmla="*/ 32 w 69"/>
                <a:gd name="T5" fmla="*/ 14 h 44"/>
                <a:gd name="T6" fmla="*/ 33 w 69"/>
                <a:gd name="T7" fmla="*/ 14 h 44"/>
                <a:gd name="T8" fmla="*/ 37 w 69"/>
                <a:gd name="T9" fmla="*/ 44 h 44"/>
                <a:gd name="T10" fmla="*/ 49 w 69"/>
                <a:gd name="T11" fmla="*/ 44 h 44"/>
                <a:gd name="T12" fmla="*/ 69 w 69"/>
                <a:gd name="T13" fmla="*/ 0 h 44"/>
                <a:gd name="T14" fmla="*/ 57 w 69"/>
                <a:gd name="T15" fmla="*/ 0 h 44"/>
                <a:gd name="T16" fmla="*/ 44 w 69"/>
                <a:gd name="T17" fmla="*/ 29 h 44"/>
                <a:gd name="T18" fmla="*/ 44 w 69"/>
                <a:gd name="T19" fmla="*/ 29 h 44"/>
                <a:gd name="T20" fmla="*/ 40 w 69"/>
                <a:gd name="T21" fmla="*/ 0 h 44"/>
                <a:gd name="T22" fmla="*/ 29 w 69"/>
                <a:gd name="T23" fmla="*/ 0 h 44"/>
                <a:gd name="T24" fmla="*/ 16 w 69"/>
                <a:gd name="T25" fmla="*/ 29 h 44"/>
                <a:gd name="T26" fmla="*/ 15 w 69"/>
                <a:gd name="T27" fmla="*/ 29 h 44"/>
                <a:gd name="T28" fmla="*/ 12 w 69"/>
                <a:gd name="T29" fmla="*/ 0 h 44"/>
                <a:gd name="T30" fmla="*/ 0 w 69"/>
                <a:gd name="T31" fmla="*/ 0 h 44"/>
                <a:gd name="T32" fmla="*/ 8 w 69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4">
                  <a:moveTo>
                    <a:pt x="8" y="44"/>
                  </a:moveTo>
                  <a:lnTo>
                    <a:pt x="19" y="44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7" y="44"/>
                  </a:lnTo>
                  <a:lnTo>
                    <a:pt x="49" y="44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8F52597-61D3-48FD-A927-9D842CD4D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5" y="335"/>
              <a:ext cx="51" cy="45"/>
            </a:xfrm>
            <a:custGeom>
              <a:avLst/>
              <a:gdLst>
                <a:gd name="T0" fmla="*/ 63 w 65"/>
                <a:gd name="T1" fmla="*/ 32 h 57"/>
                <a:gd name="T2" fmla="*/ 38 w 65"/>
                <a:gd name="T3" fmla="*/ 0 h 57"/>
                <a:gd name="T4" fmla="*/ 2 w 65"/>
                <a:gd name="T5" fmla="*/ 28 h 57"/>
                <a:gd name="T6" fmla="*/ 30 w 65"/>
                <a:gd name="T7" fmla="*/ 57 h 57"/>
                <a:gd name="T8" fmla="*/ 62 w 65"/>
                <a:gd name="T9" fmla="*/ 44 h 57"/>
                <a:gd name="T10" fmla="*/ 50 w 65"/>
                <a:gd name="T11" fmla="*/ 37 h 57"/>
                <a:gd name="T12" fmla="*/ 31 w 65"/>
                <a:gd name="T13" fmla="*/ 45 h 57"/>
                <a:gd name="T14" fmla="*/ 17 w 65"/>
                <a:gd name="T15" fmla="*/ 32 h 57"/>
                <a:gd name="T16" fmla="*/ 63 w 65"/>
                <a:gd name="T17" fmla="*/ 32 h 57"/>
                <a:gd name="T18" fmla="*/ 19 w 65"/>
                <a:gd name="T19" fmla="*/ 21 h 57"/>
                <a:gd name="T20" fmla="*/ 36 w 65"/>
                <a:gd name="T21" fmla="*/ 11 h 57"/>
                <a:gd name="T22" fmla="*/ 49 w 65"/>
                <a:gd name="T23" fmla="*/ 21 h 57"/>
                <a:gd name="T24" fmla="*/ 19 w 65"/>
                <a:gd name="T25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7">
                  <a:moveTo>
                    <a:pt x="63" y="32"/>
                  </a:moveTo>
                  <a:cubicBezTo>
                    <a:pt x="65" y="12"/>
                    <a:pt x="58" y="0"/>
                    <a:pt x="38" y="0"/>
                  </a:cubicBezTo>
                  <a:cubicBezTo>
                    <a:pt x="18" y="0"/>
                    <a:pt x="5" y="12"/>
                    <a:pt x="2" y="28"/>
                  </a:cubicBezTo>
                  <a:cubicBezTo>
                    <a:pt x="0" y="45"/>
                    <a:pt x="10" y="57"/>
                    <a:pt x="30" y="57"/>
                  </a:cubicBezTo>
                  <a:cubicBezTo>
                    <a:pt x="46" y="57"/>
                    <a:pt x="56" y="50"/>
                    <a:pt x="62" y="4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8" y="39"/>
                    <a:pt x="43" y="45"/>
                    <a:pt x="31" y="45"/>
                  </a:cubicBezTo>
                  <a:cubicBezTo>
                    <a:pt x="23" y="45"/>
                    <a:pt x="17" y="40"/>
                    <a:pt x="17" y="32"/>
                  </a:cubicBezTo>
                  <a:lnTo>
                    <a:pt x="63" y="32"/>
                  </a:lnTo>
                  <a:close/>
                  <a:moveTo>
                    <a:pt x="19" y="21"/>
                  </a:moveTo>
                  <a:cubicBezTo>
                    <a:pt x="21" y="16"/>
                    <a:pt x="28" y="11"/>
                    <a:pt x="36" y="11"/>
                  </a:cubicBezTo>
                  <a:cubicBezTo>
                    <a:pt x="46" y="11"/>
                    <a:pt x="49" y="19"/>
                    <a:pt x="49" y="21"/>
                  </a:cubicBezTo>
                  <a:lnTo>
                    <a:pt x="1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16A9F6A-A0B9-404C-ADAE-692E3A52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" y="335"/>
              <a:ext cx="32" cy="45"/>
            </a:xfrm>
            <a:custGeom>
              <a:avLst/>
              <a:gdLst>
                <a:gd name="T0" fmla="*/ 0 w 41"/>
                <a:gd name="T1" fmla="*/ 56 h 56"/>
                <a:gd name="T2" fmla="*/ 14 w 41"/>
                <a:gd name="T3" fmla="*/ 56 h 56"/>
                <a:gd name="T4" fmla="*/ 18 w 41"/>
                <a:gd name="T5" fmla="*/ 29 h 56"/>
                <a:gd name="T6" fmla="*/ 39 w 41"/>
                <a:gd name="T7" fmla="*/ 13 h 56"/>
                <a:gd name="T8" fmla="*/ 41 w 41"/>
                <a:gd name="T9" fmla="*/ 0 h 56"/>
                <a:gd name="T10" fmla="*/ 21 w 41"/>
                <a:gd name="T11" fmla="*/ 9 h 56"/>
                <a:gd name="T12" fmla="*/ 21 w 41"/>
                <a:gd name="T13" fmla="*/ 9 h 56"/>
                <a:gd name="T14" fmla="*/ 22 w 41"/>
                <a:gd name="T15" fmla="*/ 1 h 56"/>
                <a:gd name="T16" fmla="*/ 7 w 41"/>
                <a:gd name="T17" fmla="*/ 1 h 56"/>
                <a:gd name="T18" fmla="*/ 0 w 41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6">
                  <a:moveTo>
                    <a:pt x="0" y="56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17"/>
                    <a:pt x="29" y="13"/>
                    <a:pt x="39" y="1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0"/>
                    <a:pt x="26" y="2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0B83010-CA8E-4DD4-A8A8-D3500A042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1" y="317"/>
              <a:ext cx="56" cy="64"/>
            </a:xfrm>
            <a:custGeom>
              <a:avLst/>
              <a:gdLst>
                <a:gd name="T0" fmla="*/ 44 w 72"/>
                <a:gd name="T1" fmla="*/ 18 h 81"/>
                <a:gd name="T2" fmla="*/ 38 w 72"/>
                <a:gd name="T3" fmla="*/ 12 h 81"/>
                <a:gd name="T4" fmla="*/ 31 w 72"/>
                <a:gd name="T5" fmla="*/ 19 h 81"/>
                <a:gd name="T6" fmla="*/ 35 w 72"/>
                <a:gd name="T7" fmla="*/ 28 h 81"/>
                <a:gd name="T8" fmla="*/ 44 w 72"/>
                <a:gd name="T9" fmla="*/ 18 h 81"/>
                <a:gd name="T10" fmla="*/ 41 w 72"/>
                <a:gd name="T11" fmla="*/ 62 h 81"/>
                <a:gd name="T12" fmla="*/ 28 w 72"/>
                <a:gd name="T13" fmla="*/ 45 h 81"/>
                <a:gd name="T14" fmla="*/ 17 w 72"/>
                <a:gd name="T15" fmla="*/ 58 h 81"/>
                <a:gd name="T16" fmla="*/ 28 w 72"/>
                <a:gd name="T17" fmla="*/ 68 h 81"/>
                <a:gd name="T18" fmla="*/ 41 w 72"/>
                <a:gd name="T19" fmla="*/ 62 h 81"/>
                <a:gd name="T20" fmla="*/ 59 w 72"/>
                <a:gd name="T21" fmla="*/ 61 h 81"/>
                <a:gd name="T22" fmla="*/ 72 w 72"/>
                <a:gd name="T23" fmla="*/ 78 h 81"/>
                <a:gd name="T24" fmla="*/ 53 w 72"/>
                <a:gd name="T25" fmla="*/ 79 h 81"/>
                <a:gd name="T26" fmla="*/ 48 w 72"/>
                <a:gd name="T27" fmla="*/ 71 h 81"/>
                <a:gd name="T28" fmla="*/ 24 w 72"/>
                <a:gd name="T29" fmla="*/ 81 h 81"/>
                <a:gd name="T30" fmla="*/ 1 w 72"/>
                <a:gd name="T31" fmla="*/ 60 h 81"/>
                <a:gd name="T32" fmla="*/ 20 w 72"/>
                <a:gd name="T33" fmla="*/ 36 h 81"/>
                <a:gd name="T34" fmla="*/ 22 w 72"/>
                <a:gd name="T35" fmla="*/ 35 h 81"/>
                <a:gd name="T36" fmla="*/ 16 w 72"/>
                <a:gd name="T37" fmla="*/ 19 h 81"/>
                <a:gd name="T38" fmla="*/ 40 w 72"/>
                <a:gd name="T39" fmla="*/ 1 h 81"/>
                <a:gd name="T40" fmla="*/ 58 w 72"/>
                <a:gd name="T41" fmla="*/ 18 h 81"/>
                <a:gd name="T42" fmla="*/ 42 w 72"/>
                <a:gd name="T43" fmla="*/ 37 h 81"/>
                <a:gd name="T44" fmla="*/ 52 w 72"/>
                <a:gd name="T45" fmla="*/ 50 h 81"/>
                <a:gd name="T46" fmla="*/ 58 w 72"/>
                <a:gd name="T47" fmla="*/ 37 h 81"/>
                <a:gd name="T48" fmla="*/ 72 w 72"/>
                <a:gd name="T49" fmla="*/ 37 h 81"/>
                <a:gd name="T50" fmla="*/ 59 w 72"/>
                <a:gd name="T51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81">
                  <a:moveTo>
                    <a:pt x="44" y="18"/>
                  </a:moveTo>
                  <a:cubicBezTo>
                    <a:pt x="45" y="14"/>
                    <a:pt x="42" y="12"/>
                    <a:pt x="38" y="12"/>
                  </a:cubicBezTo>
                  <a:cubicBezTo>
                    <a:pt x="35" y="12"/>
                    <a:pt x="31" y="14"/>
                    <a:pt x="31" y="19"/>
                  </a:cubicBezTo>
                  <a:cubicBezTo>
                    <a:pt x="31" y="21"/>
                    <a:pt x="32" y="24"/>
                    <a:pt x="35" y="28"/>
                  </a:cubicBezTo>
                  <a:cubicBezTo>
                    <a:pt x="40" y="25"/>
                    <a:pt x="44" y="22"/>
                    <a:pt x="44" y="18"/>
                  </a:cubicBezTo>
                  <a:close/>
                  <a:moveTo>
                    <a:pt x="41" y="62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1" y="50"/>
                    <a:pt x="18" y="52"/>
                    <a:pt x="17" y="58"/>
                  </a:cubicBezTo>
                  <a:cubicBezTo>
                    <a:pt x="17" y="61"/>
                    <a:pt x="18" y="68"/>
                    <a:pt x="28" y="68"/>
                  </a:cubicBezTo>
                  <a:cubicBezTo>
                    <a:pt x="33" y="68"/>
                    <a:pt x="38" y="65"/>
                    <a:pt x="41" y="62"/>
                  </a:cubicBezTo>
                  <a:close/>
                  <a:moveTo>
                    <a:pt x="59" y="61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3" y="76"/>
                    <a:pt x="36" y="80"/>
                    <a:pt x="24" y="81"/>
                  </a:cubicBezTo>
                  <a:cubicBezTo>
                    <a:pt x="8" y="81"/>
                    <a:pt x="0" y="71"/>
                    <a:pt x="1" y="60"/>
                  </a:cubicBezTo>
                  <a:cubicBezTo>
                    <a:pt x="2" y="52"/>
                    <a:pt x="5" y="45"/>
                    <a:pt x="20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9" y="32"/>
                    <a:pt x="15" y="26"/>
                    <a:pt x="16" y="19"/>
                  </a:cubicBezTo>
                  <a:cubicBezTo>
                    <a:pt x="18" y="9"/>
                    <a:pt x="28" y="1"/>
                    <a:pt x="40" y="1"/>
                  </a:cubicBezTo>
                  <a:cubicBezTo>
                    <a:pt x="49" y="0"/>
                    <a:pt x="59" y="5"/>
                    <a:pt x="58" y="18"/>
                  </a:cubicBezTo>
                  <a:cubicBezTo>
                    <a:pt x="56" y="29"/>
                    <a:pt x="45" y="35"/>
                    <a:pt x="42" y="37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47"/>
                    <a:pt x="56" y="43"/>
                    <a:pt x="58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9" y="47"/>
                    <a:pt x="66" y="54"/>
                    <a:pt x="5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A734FC8-5A42-4DC4-8A67-8E9BA6753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" y="319"/>
              <a:ext cx="50" cy="61"/>
            </a:xfrm>
            <a:custGeom>
              <a:avLst/>
              <a:gdLst>
                <a:gd name="T0" fmla="*/ 0 w 50"/>
                <a:gd name="T1" fmla="*/ 61 h 61"/>
                <a:gd name="T2" fmla="*/ 48 w 50"/>
                <a:gd name="T3" fmla="*/ 61 h 61"/>
                <a:gd name="T4" fmla="*/ 50 w 50"/>
                <a:gd name="T5" fmla="*/ 50 h 61"/>
                <a:gd name="T6" fmla="*/ 14 w 50"/>
                <a:gd name="T7" fmla="*/ 50 h 61"/>
                <a:gd name="T8" fmla="*/ 21 w 50"/>
                <a:gd name="T9" fmla="*/ 0 h 61"/>
                <a:gd name="T10" fmla="*/ 9 w 50"/>
                <a:gd name="T11" fmla="*/ 0 h 61"/>
                <a:gd name="T12" fmla="*/ 0 w 5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1">
                  <a:moveTo>
                    <a:pt x="0" y="61"/>
                  </a:moveTo>
                  <a:lnTo>
                    <a:pt x="48" y="61"/>
                  </a:lnTo>
                  <a:lnTo>
                    <a:pt x="50" y="50"/>
                  </a:lnTo>
                  <a:lnTo>
                    <a:pt x="14" y="50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061ED3D-40F4-4B85-A3A3-C8845588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" y="336"/>
              <a:ext cx="16" cy="44"/>
            </a:xfrm>
            <a:custGeom>
              <a:avLst/>
              <a:gdLst>
                <a:gd name="T0" fmla="*/ 0 w 16"/>
                <a:gd name="T1" fmla="*/ 44 h 44"/>
                <a:gd name="T2" fmla="*/ 11 w 16"/>
                <a:gd name="T3" fmla="*/ 44 h 44"/>
                <a:gd name="T4" fmla="*/ 16 w 16"/>
                <a:gd name="T5" fmla="*/ 0 h 44"/>
                <a:gd name="T6" fmla="*/ 5 w 16"/>
                <a:gd name="T7" fmla="*/ 0 h 44"/>
                <a:gd name="T8" fmla="*/ 0 w 1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0" y="44"/>
                  </a:moveTo>
                  <a:lnTo>
                    <a:pt x="11" y="44"/>
                  </a:lnTo>
                  <a:lnTo>
                    <a:pt x="16" y="0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88D1F70-B91D-4FE3-A312-E1B710A95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5" y="335"/>
              <a:ext cx="51" cy="62"/>
            </a:xfrm>
            <a:custGeom>
              <a:avLst/>
              <a:gdLst>
                <a:gd name="T0" fmla="*/ 65 w 65"/>
                <a:gd name="T1" fmla="*/ 1 h 78"/>
                <a:gd name="T2" fmla="*/ 51 w 65"/>
                <a:gd name="T3" fmla="*/ 1 h 78"/>
                <a:gd name="T4" fmla="*/ 50 w 65"/>
                <a:gd name="T5" fmla="*/ 6 h 78"/>
                <a:gd name="T6" fmla="*/ 50 w 65"/>
                <a:gd name="T7" fmla="*/ 6 h 78"/>
                <a:gd name="T8" fmla="*/ 34 w 65"/>
                <a:gd name="T9" fmla="*/ 0 h 78"/>
                <a:gd name="T10" fmla="*/ 4 w 65"/>
                <a:gd name="T11" fmla="*/ 28 h 78"/>
                <a:gd name="T12" fmla="*/ 26 w 65"/>
                <a:gd name="T13" fmla="*/ 56 h 78"/>
                <a:gd name="T14" fmla="*/ 44 w 65"/>
                <a:gd name="T15" fmla="*/ 49 h 78"/>
                <a:gd name="T16" fmla="*/ 44 w 65"/>
                <a:gd name="T17" fmla="*/ 55 h 78"/>
                <a:gd name="T18" fmla="*/ 28 w 65"/>
                <a:gd name="T19" fmla="*/ 67 h 78"/>
                <a:gd name="T20" fmla="*/ 17 w 65"/>
                <a:gd name="T21" fmla="*/ 60 h 78"/>
                <a:gd name="T22" fmla="*/ 1 w 65"/>
                <a:gd name="T23" fmla="*/ 60 h 78"/>
                <a:gd name="T24" fmla="*/ 24 w 65"/>
                <a:gd name="T25" fmla="*/ 78 h 78"/>
                <a:gd name="T26" fmla="*/ 58 w 65"/>
                <a:gd name="T27" fmla="*/ 57 h 78"/>
                <a:gd name="T28" fmla="*/ 65 w 65"/>
                <a:gd name="T29" fmla="*/ 1 h 78"/>
                <a:gd name="T30" fmla="*/ 48 w 65"/>
                <a:gd name="T31" fmla="*/ 28 h 78"/>
                <a:gd name="T32" fmla="*/ 31 w 65"/>
                <a:gd name="T33" fmla="*/ 43 h 78"/>
                <a:gd name="T34" fmla="*/ 19 w 65"/>
                <a:gd name="T35" fmla="*/ 28 h 78"/>
                <a:gd name="T36" fmla="*/ 35 w 65"/>
                <a:gd name="T37" fmla="*/ 12 h 78"/>
                <a:gd name="T38" fmla="*/ 48 w 65"/>
                <a:gd name="T39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8">
                  <a:moveTo>
                    <a:pt x="65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7" y="2"/>
                    <a:pt x="42" y="0"/>
                    <a:pt x="34" y="0"/>
                  </a:cubicBezTo>
                  <a:cubicBezTo>
                    <a:pt x="19" y="0"/>
                    <a:pt x="6" y="10"/>
                    <a:pt x="4" y="28"/>
                  </a:cubicBezTo>
                  <a:cubicBezTo>
                    <a:pt x="1" y="45"/>
                    <a:pt x="11" y="56"/>
                    <a:pt x="26" y="56"/>
                  </a:cubicBezTo>
                  <a:cubicBezTo>
                    <a:pt x="32" y="56"/>
                    <a:pt x="39" y="54"/>
                    <a:pt x="44" y="49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62"/>
                    <a:pt x="38" y="67"/>
                    <a:pt x="28" y="67"/>
                  </a:cubicBezTo>
                  <a:cubicBezTo>
                    <a:pt x="21" y="67"/>
                    <a:pt x="17" y="64"/>
                    <a:pt x="17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7"/>
                    <a:pt x="4" y="78"/>
                    <a:pt x="24" y="78"/>
                  </a:cubicBezTo>
                  <a:cubicBezTo>
                    <a:pt x="42" y="78"/>
                    <a:pt x="56" y="74"/>
                    <a:pt x="58" y="57"/>
                  </a:cubicBezTo>
                  <a:lnTo>
                    <a:pt x="65" y="1"/>
                  </a:lnTo>
                  <a:close/>
                  <a:moveTo>
                    <a:pt x="48" y="28"/>
                  </a:moveTo>
                  <a:cubicBezTo>
                    <a:pt x="47" y="34"/>
                    <a:pt x="42" y="43"/>
                    <a:pt x="31" y="43"/>
                  </a:cubicBezTo>
                  <a:cubicBezTo>
                    <a:pt x="20" y="43"/>
                    <a:pt x="18" y="34"/>
                    <a:pt x="19" y="28"/>
                  </a:cubicBezTo>
                  <a:cubicBezTo>
                    <a:pt x="20" y="21"/>
                    <a:pt x="24" y="12"/>
                    <a:pt x="35" y="12"/>
                  </a:cubicBezTo>
                  <a:cubicBezTo>
                    <a:pt x="46" y="12"/>
                    <a:pt x="48" y="21"/>
                    <a:pt x="4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AE036A0-30F2-4064-A397-E0642C24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" y="318"/>
              <a:ext cx="47" cy="62"/>
            </a:xfrm>
            <a:custGeom>
              <a:avLst/>
              <a:gdLst>
                <a:gd name="T0" fmla="*/ 0 w 60"/>
                <a:gd name="T1" fmla="*/ 78 h 78"/>
                <a:gd name="T2" fmla="*/ 14 w 60"/>
                <a:gd name="T3" fmla="*/ 78 h 78"/>
                <a:gd name="T4" fmla="*/ 18 w 60"/>
                <a:gd name="T5" fmla="*/ 49 h 78"/>
                <a:gd name="T6" fmla="*/ 34 w 60"/>
                <a:gd name="T7" fmla="*/ 34 h 78"/>
                <a:gd name="T8" fmla="*/ 43 w 60"/>
                <a:gd name="T9" fmla="*/ 45 h 78"/>
                <a:gd name="T10" fmla="*/ 38 w 60"/>
                <a:gd name="T11" fmla="*/ 78 h 78"/>
                <a:gd name="T12" fmla="*/ 52 w 60"/>
                <a:gd name="T13" fmla="*/ 78 h 78"/>
                <a:gd name="T14" fmla="*/ 57 w 60"/>
                <a:gd name="T15" fmla="*/ 41 h 78"/>
                <a:gd name="T16" fmla="*/ 39 w 60"/>
                <a:gd name="T17" fmla="*/ 21 h 78"/>
                <a:gd name="T18" fmla="*/ 21 w 60"/>
                <a:gd name="T19" fmla="*/ 28 h 78"/>
                <a:gd name="T20" fmla="*/ 21 w 60"/>
                <a:gd name="T21" fmla="*/ 28 h 78"/>
                <a:gd name="T22" fmla="*/ 25 w 60"/>
                <a:gd name="T23" fmla="*/ 0 h 78"/>
                <a:gd name="T24" fmla="*/ 10 w 60"/>
                <a:gd name="T25" fmla="*/ 0 h 78"/>
                <a:gd name="T26" fmla="*/ 0 w 60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8">
                  <a:moveTo>
                    <a:pt x="0" y="78"/>
                  </a:moveTo>
                  <a:cubicBezTo>
                    <a:pt x="14" y="78"/>
                    <a:pt x="14" y="78"/>
                    <a:pt x="14" y="7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3"/>
                    <a:pt x="23" y="34"/>
                    <a:pt x="34" y="34"/>
                  </a:cubicBezTo>
                  <a:cubicBezTo>
                    <a:pt x="41" y="34"/>
                    <a:pt x="44" y="37"/>
                    <a:pt x="43" y="45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25"/>
                    <a:pt x="49" y="21"/>
                    <a:pt x="39" y="21"/>
                  </a:cubicBezTo>
                  <a:cubicBezTo>
                    <a:pt x="31" y="21"/>
                    <a:pt x="25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EBF5B03-6D8C-4407-A0B1-66BC2CCF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" y="321"/>
              <a:ext cx="27" cy="59"/>
            </a:xfrm>
            <a:custGeom>
              <a:avLst/>
              <a:gdLst>
                <a:gd name="T0" fmla="*/ 1 w 34"/>
                <a:gd name="T1" fmla="*/ 61 h 75"/>
                <a:gd name="T2" fmla="*/ 15 w 34"/>
                <a:gd name="T3" fmla="*/ 75 h 75"/>
                <a:gd name="T4" fmla="*/ 27 w 34"/>
                <a:gd name="T5" fmla="*/ 73 h 75"/>
                <a:gd name="T6" fmla="*/ 28 w 34"/>
                <a:gd name="T7" fmla="*/ 62 h 75"/>
                <a:gd name="T8" fmla="*/ 22 w 34"/>
                <a:gd name="T9" fmla="*/ 63 h 75"/>
                <a:gd name="T10" fmla="*/ 16 w 34"/>
                <a:gd name="T11" fmla="*/ 56 h 75"/>
                <a:gd name="T12" fmla="*/ 20 w 34"/>
                <a:gd name="T13" fmla="*/ 29 h 75"/>
                <a:gd name="T14" fmla="*/ 33 w 34"/>
                <a:gd name="T15" fmla="*/ 29 h 75"/>
                <a:gd name="T16" fmla="*/ 34 w 34"/>
                <a:gd name="T17" fmla="*/ 19 h 75"/>
                <a:gd name="T18" fmla="*/ 21 w 34"/>
                <a:gd name="T19" fmla="*/ 19 h 75"/>
                <a:gd name="T20" fmla="*/ 24 w 34"/>
                <a:gd name="T21" fmla="*/ 0 h 75"/>
                <a:gd name="T22" fmla="*/ 9 w 34"/>
                <a:gd name="T23" fmla="*/ 0 h 75"/>
                <a:gd name="T24" fmla="*/ 1 w 34"/>
                <a:gd name="T25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75">
                  <a:moveTo>
                    <a:pt x="1" y="61"/>
                  </a:moveTo>
                  <a:cubicBezTo>
                    <a:pt x="0" y="70"/>
                    <a:pt x="3" y="75"/>
                    <a:pt x="15" y="75"/>
                  </a:cubicBezTo>
                  <a:cubicBezTo>
                    <a:pt x="19" y="75"/>
                    <a:pt x="23" y="74"/>
                    <a:pt x="27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6" y="63"/>
                    <a:pt x="24" y="63"/>
                    <a:pt x="22" y="63"/>
                  </a:cubicBezTo>
                  <a:cubicBezTo>
                    <a:pt x="16" y="63"/>
                    <a:pt x="15" y="61"/>
                    <a:pt x="16" y="5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409F151-12E4-45C3-BEBD-1EC6497E2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" y="221"/>
              <a:ext cx="72" cy="95"/>
            </a:xfrm>
            <a:custGeom>
              <a:avLst/>
              <a:gdLst>
                <a:gd name="T0" fmla="*/ 91 w 91"/>
                <a:gd name="T1" fmla="*/ 0 h 120"/>
                <a:gd name="T2" fmla="*/ 68 w 91"/>
                <a:gd name="T3" fmla="*/ 0 h 120"/>
                <a:gd name="T4" fmla="*/ 41 w 91"/>
                <a:gd name="T5" fmla="*/ 66 h 120"/>
                <a:gd name="T6" fmla="*/ 40 w 91"/>
                <a:gd name="T7" fmla="*/ 66 h 120"/>
                <a:gd name="T8" fmla="*/ 29 w 91"/>
                <a:gd name="T9" fmla="*/ 0 h 120"/>
                <a:gd name="T10" fmla="*/ 5 w 91"/>
                <a:gd name="T11" fmla="*/ 0 h 120"/>
                <a:gd name="T12" fmla="*/ 26 w 91"/>
                <a:gd name="T13" fmla="*/ 92 h 120"/>
                <a:gd name="T14" fmla="*/ 12 w 91"/>
                <a:gd name="T15" fmla="*/ 100 h 120"/>
                <a:gd name="T16" fmla="*/ 3 w 91"/>
                <a:gd name="T17" fmla="*/ 99 h 120"/>
                <a:gd name="T18" fmla="*/ 0 w 91"/>
                <a:gd name="T19" fmla="*/ 119 h 120"/>
                <a:gd name="T20" fmla="*/ 14 w 91"/>
                <a:gd name="T21" fmla="*/ 120 h 120"/>
                <a:gd name="T22" fmla="*/ 46 w 91"/>
                <a:gd name="T23" fmla="*/ 98 h 120"/>
                <a:gd name="T24" fmla="*/ 91 w 91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20">
                  <a:moveTo>
                    <a:pt x="91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2" y="98"/>
                    <a:pt x="19" y="100"/>
                    <a:pt x="12" y="100"/>
                  </a:cubicBezTo>
                  <a:cubicBezTo>
                    <a:pt x="8" y="100"/>
                    <a:pt x="5" y="100"/>
                    <a:pt x="3" y="9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" y="119"/>
                    <a:pt x="8" y="120"/>
                    <a:pt x="14" y="120"/>
                  </a:cubicBezTo>
                  <a:cubicBezTo>
                    <a:pt x="30" y="120"/>
                    <a:pt x="39" y="115"/>
                    <a:pt x="46" y="98"/>
                  </a:cubicBezTo>
                  <a:lnTo>
                    <a:pt x="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E047846-B84F-4992-A79D-6DE21420A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8" y="220"/>
              <a:ext cx="83" cy="74"/>
            </a:xfrm>
            <a:custGeom>
              <a:avLst/>
              <a:gdLst>
                <a:gd name="T0" fmla="*/ 102 w 106"/>
                <a:gd name="T1" fmla="*/ 51 h 93"/>
                <a:gd name="T2" fmla="*/ 62 w 106"/>
                <a:gd name="T3" fmla="*/ 0 h 93"/>
                <a:gd name="T4" fmla="*/ 4 w 106"/>
                <a:gd name="T5" fmla="*/ 46 h 93"/>
                <a:gd name="T6" fmla="*/ 48 w 106"/>
                <a:gd name="T7" fmla="*/ 93 h 93"/>
                <a:gd name="T8" fmla="*/ 100 w 106"/>
                <a:gd name="T9" fmla="*/ 71 h 93"/>
                <a:gd name="T10" fmla="*/ 82 w 106"/>
                <a:gd name="T11" fmla="*/ 61 h 93"/>
                <a:gd name="T12" fmla="*/ 51 w 106"/>
                <a:gd name="T13" fmla="*/ 73 h 93"/>
                <a:gd name="T14" fmla="*/ 29 w 106"/>
                <a:gd name="T15" fmla="*/ 51 h 93"/>
                <a:gd name="T16" fmla="*/ 102 w 106"/>
                <a:gd name="T17" fmla="*/ 51 h 93"/>
                <a:gd name="T18" fmla="*/ 31 w 106"/>
                <a:gd name="T19" fmla="*/ 35 h 93"/>
                <a:gd name="T20" fmla="*/ 59 w 106"/>
                <a:gd name="T21" fmla="*/ 17 h 93"/>
                <a:gd name="T22" fmla="*/ 79 w 106"/>
                <a:gd name="T23" fmla="*/ 35 h 93"/>
                <a:gd name="T24" fmla="*/ 31 w 106"/>
                <a:gd name="T25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3">
                  <a:moveTo>
                    <a:pt x="102" y="51"/>
                  </a:moveTo>
                  <a:cubicBezTo>
                    <a:pt x="106" y="20"/>
                    <a:pt x="95" y="0"/>
                    <a:pt x="62" y="0"/>
                  </a:cubicBezTo>
                  <a:cubicBezTo>
                    <a:pt x="29" y="0"/>
                    <a:pt x="8" y="20"/>
                    <a:pt x="4" y="46"/>
                  </a:cubicBezTo>
                  <a:cubicBezTo>
                    <a:pt x="0" y="73"/>
                    <a:pt x="16" y="93"/>
                    <a:pt x="48" y="93"/>
                  </a:cubicBezTo>
                  <a:cubicBezTo>
                    <a:pt x="76" y="93"/>
                    <a:pt x="92" y="81"/>
                    <a:pt x="100" y="7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79" y="64"/>
                    <a:pt x="70" y="73"/>
                    <a:pt x="51" y="73"/>
                  </a:cubicBezTo>
                  <a:cubicBezTo>
                    <a:pt x="38" y="73"/>
                    <a:pt x="27" y="65"/>
                    <a:pt x="29" y="51"/>
                  </a:cubicBezTo>
                  <a:lnTo>
                    <a:pt x="102" y="51"/>
                  </a:lnTo>
                  <a:close/>
                  <a:moveTo>
                    <a:pt x="31" y="35"/>
                  </a:moveTo>
                  <a:cubicBezTo>
                    <a:pt x="35" y="25"/>
                    <a:pt x="45" y="17"/>
                    <a:pt x="59" y="17"/>
                  </a:cubicBezTo>
                  <a:cubicBezTo>
                    <a:pt x="75" y="17"/>
                    <a:pt x="80" y="30"/>
                    <a:pt x="79" y="35"/>
                  </a:cubicBezTo>
                  <a:lnTo>
                    <a:pt x="3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2DD58C6-60B6-47E6-9349-7F628A82E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" y="220"/>
              <a:ext cx="53" cy="72"/>
            </a:xfrm>
            <a:custGeom>
              <a:avLst/>
              <a:gdLst>
                <a:gd name="T0" fmla="*/ 0 w 68"/>
                <a:gd name="T1" fmla="*/ 91 h 91"/>
                <a:gd name="T2" fmla="*/ 24 w 68"/>
                <a:gd name="T3" fmla="*/ 91 h 91"/>
                <a:gd name="T4" fmla="*/ 30 w 68"/>
                <a:gd name="T5" fmla="*/ 48 h 91"/>
                <a:gd name="T6" fmla="*/ 65 w 68"/>
                <a:gd name="T7" fmla="*/ 21 h 91"/>
                <a:gd name="T8" fmla="*/ 68 w 68"/>
                <a:gd name="T9" fmla="*/ 0 h 91"/>
                <a:gd name="T10" fmla="*/ 35 w 68"/>
                <a:gd name="T11" fmla="*/ 14 h 91"/>
                <a:gd name="T12" fmla="*/ 35 w 68"/>
                <a:gd name="T13" fmla="*/ 14 h 91"/>
                <a:gd name="T14" fmla="*/ 37 w 68"/>
                <a:gd name="T15" fmla="*/ 2 h 91"/>
                <a:gd name="T16" fmla="*/ 13 w 68"/>
                <a:gd name="T17" fmla="*/ 2 h 91"/>
                <a:gd name="T18" fmla="*/ 0 w 68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91">
                  <a:moveTo>
                    <a:pt x="0" y="91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28"/>
                    <a:pt x="48" y="21"/>
                    <a:pt x="65" y="2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4" y="0"/>
                    <a:pt x="42" y="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13" y="2"/>
                    <a:pt x="13" y="2"/>
                    <a:pt x="13" y="2"/>
                  </a:cubicBez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A76F0E7-01D1-46BC-AC9E-B09334BD9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" y="220"/>
              <a:ext cx="75" cy="74"/>
            </a:xfrm>
            <a:custGeom>
              <a:avLst/>
              <a:gdLst>
                <a:gd name="T0" fmla="*/ 94 w 95"/>
                <a:gd name="T1" fmla="*/ 17 h 94"/>
                <a:gd name="T2" fmla="*/ 57 w 95"/>
                <a:gd name="T3" fmla="*/ 0 h 94"/>
                <a:gd name="T4" fmla="*/ 11 w 95"/>
                <a:gd name="T5" fmla="*/ 29 h 94"/>
                <a:gd name="T6" fmla="*/ 64 w 95"/>
                <a:gd name="T7" fmla="*/ 66 h 94"/>
                <a:gd name="T8" fmla="*/ 45 w 95"/>
                <a:gd name="T9" fmla="*/ 76 h 94"/>
                <a:gd name="T10" fmla="*/ 19 w 95"/>
                <a:gd name="T11" fmla="*/ 65 h 94"/>
                <a:gd name="T12" fmla="*/ 0 w 95"/>
                <a:gd name="T13" fmla="*/ 78 h 94"/>
                <a:gd name="T14" fmla="*/ 43 w 95"/>
                <a:gd name="T15" fmla="*/ 94 h 94"/>
                <a:gd name="T16" fmla="*/ 90 w 95"/>
                <a:gd name="T17" fmla="*/ 63 h 94"/>
                <a:gd name="T18" fmla="*/ 35 w 95"/>
                <a:gd name="T19" fmla="*/ 27 h 94"/>
                <a:gd name="T20" fmla="*/ 54 w 95"/>
                <a:gd name="T21" fmla="*/ 18 h 94"/>
                <a:gd name="T22" fmla="*/ 76 w 95"/>
                <a:gd name="T23" fmla="*/ 31 h 94"/>
                <a:gd name="T24" fmla="*/ 94 w 95"/>
                <a:gd name="T2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94">
                  <a:moveTo>
                    <a:pt x="94" y="17"/>
                  </a:moveTo>
                  <a:cubicBezTo>
                    <a:pt x="90" y="11"/>
                    <a:pt x="80" y="0"/>
                    <a:pt x="57" y="0"/>
                  </a:cubicBezTo>
                  <a:cubicBezTo>
                    <a:pt x="33" y="0"/>
                    <a:pt x="14" y="9"/>
                    <a:pt x="11" y="29"/>
                  </a:cubicBezTo>
                  <a:cubicBezTo>
                    <a:pt x="6" y="63"/>
                    <a:pt x="67" y="51"/>
                    <a:pt x="64" y="66"/>
                  </a:cubicBezTo>
                  <a:cubicBezTo>
                    <a:pt x="64" y="71"/>
                    <a:pt x="55" y="76"/>
                    <a:pt x="45" y="76"/>
                  </a:cubicBezTo>
                  <a:cubicBezTo>
                    <a:pt x="32" y="76"/>
                    <a:pt x="23" y="72"/>
                    <a:pt x="19" y="6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87"/>
                    <a:pt x="21" y="94"/>
                    <a:pt x="43" y="94"/>
                  </a:cubicBezTo>
                  <a:cubicBezTo>
                    <a:pt x="65" y="94"/>
                    <a:pt x="87" y="84"/>
                    <a:pt x="90" y="63"/>
                  </a:cubicBezTo>
                  <a:cubicBezTo>
                    <a:pt x="95" y="29"/>
                    <a:pt x="33" y="42"/>
                    <a:pt x="35" y="27"/>
                  </a:cubicBezTo>
                  <a:cubicBezTo>
                    <a:pt x="36" y="21"/>
                    <a:pt x="43" y="18"/>
                    <a:pt x="54" y="18"/>
                  </a:cubicBezTo>
                  <a:cubicBezTo>
                    <a:pt x="67" y="18"/>
                    <a:pt x="74" y="25"/>
                    <a:pt x="76" y="31"/>
                  </a:cubicBezTo>
                  <a:lnTo>
                    <a:pt x="9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2B272CE-0C1F-4746-85A9-EB0FA33C1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7" y="220"/>
              <a:ext cx="83" cy="74"/>
            </a:xfrm>
            <a:custGeom>
              <a:avLst/>
              <a:gdLst>
                <a:gd name="T0" fmla="*/ 102 w 106"/>
                <a:gd name="T1" fmla="*/ 51 h 93"/>
                <a:gd name="T2" fmla="*/ 61 w 106"/>
                <a:gd name="T3" fmla="*/ 0 h 93"/>
                <a:gd name="T4" fmla="*/ 4 w 106"/>
                <a:gd name="T5" fmla="*/ 46 h 93"/>
                <a:gd name="T6" fmla="*/ 48 w 106"/>
                <a:gd name="T7" fmla="*/ 93 h 93"/>
                <a:gd name="T8" fmla="*/ 100 w 106"/>
                <a:gd name="T9" fmla="*/ 71 h 93"/>
                <a:gd name="T10" fmla="*/ 81 w 106"/>
                <a:gd name="T11" fmla="*/ 61 h 93"/>
                <a:gd name="T12" fmla="*/ 51 w 106"/>
                <a:gd name="T13" fmla="*/ 73 h 93"/>
                <a:gd name="T14" fmla="*/ 28 w 106"/>
                <a:gd name="T15" fmla="*/ 51 h 93"/>
                <a:gd name="T16" fmla="*/ 102 w 106"/>
                <a:gd name="T17" fmla="*/ 51 h 93"/>
                <a:gd name="T18" fmla="*/ 31 w 106"/>
                <a:gd name="T19" fmla="*/ 35 h 93"/>
                <a:gd name="T20" fmla="*/ 59 w 106"/>
                <a:gd name="T21" fmla="*/ 17 h 93"/>
                <a:gd name="T22" fmla="*/ 79 w 106"/>
                <a:gd name="T23" fmla="*/ 35 h 93"/>
                <a:gd name="T24" fmla="*/ 31 w 106"/>
                <a:gd name="T25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3">
                  <a:moveTo>
                    <a:pt x="102" y="51"/>
                  </a:moveTo>
                  <a:cubicBezTo>
                    <a:pt x="106" y="20"/>
                    <a:pt x="95" y="0"/>
                    <a:pt x="61" y="0"/>
                  </a:cubicBezTo>
                  <a:cubicBezTo>
                    <a:pt x="29" y="0"/>
                    <a:pt x="8" y="20"/>
                    <a:pt x="4" y="46"/>
                  </a:cubicBezTo>
                  <a:cubicBezTo>
                    <a:pt x="0" y="73"/>
                    <a:pt x="16" y="93"/>
                    <a:pt x="48" y="93"/>
                  </a:cubicBezTo>
                  <a:cubicBezTo>
                    <a:pt x="75" y="93"/>
                    <a:pt x="91" y="81"/>
                    <a:pt x="100" y="7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9" y="64"/>
                    <a:pt x="70" y="73"/>
                    <a:pt x="51" y="73"/>
                  </a:cubicBezTo>
                  <a:cubicBezTo>
                    <a:pt x="38" y="73"/>
                    <a:pt x="27" y="65"/>
                    <a:pt x="28" y="51"/>
                  </a:cubicBezTo>
                  <a:lnTo>
                    <a:pt x="102" y="51"/>
                  </a:lnTo>
                  <a:close/>
                  <a:moveTo>
                    <a:pt x="31" y="35"/>
                  </a:moveTo>
                  <a:cubicBezTo>
                    <a:pt x="35" y="25"/>
                    <a:pt x="45" y="17"/>
                    <a:pt x="59" y="17"/>
                  </a:cubicBezTo>
                  <a:cubicBezTo>
                    <a:pt x="75" y="17"/>
                    <a:pt x="80" y="30"/>
                    <a:pt x="79" y="35"/>
                  </a:cubicBezTo>
                  <a:lnTo>
                    <a:pt x="3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6A72ADC-9273-4503-8B73-D230EB404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" y="193"/>
              <a:ext cx="90" cy="101"/>
            </a:xfrm>
            <a:custGeom>
              <a:avLst/>
              <a:gdLst>
                <a:gd name="T0" fmla="*/ 79 w 114"/>
                <a:gd name="T1" fmla="*/ 77 h 128"/>
                <a:gd name="T2" fmla="*/ 90 w 114"/>
                <a:gd name="T3" fmla="*/ 0 h 128"/>
                <a:gd name="T4" fmla="*/ 114 w 114"/>
                <a:gd name="T5" fmla="*/ 0 h 128"/>
                <a:gd name="T6" fmla="*/ 102 w 114"/>
                <a:gd name="T7" fmla="*/ 82 h 128"/>
                <a:gd name="T8" fmla="*/ 45 w 114"/>
                <a:gd name="T9" fmla="*/ 128 h 128"/>
                <a:gd name="T10" fmla="*/ 4 w 114"/>
                <a:gd name="T11" fmla="*/ 78 h 128"/>
                <a:gd name="T12" fmla="*/ 28 w 114"/>
                <a:gd name="T13" fmla="*/ 78 h 128"/>
                <a:gd name="T14" fmla="*/ 28 w 114"/>
                <a:gd name="T15" fmla="*/ 91 h 128"/>
                <a:gd name="T16" fmla="*/ 52 w 114"/>
                <a:gd name="T17" fmla="*/ 105 h 128"/>
                <a:gd name="T18" fmla="*/ 78 w 114"/>
                <a:gd name="T19" fmla="*/ 85 h 128"/>
                <a:gd name="T20" fmla="*/ 79 w 114"/>
                <a:gd name="T21" fmla="*/ 7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28">
                  <a:moveTo>
                    <a:pt x="79" y="77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8" y="108"/>
                    <a:pt x="77" y="128"/>
                    <a:pt x="45" y="128"/>
                  </a:cubicBezTo>
                  <a:cubicBezTo>
                    <a:pt x="12" y="128"/>
                    <a:pt x="0" y="109"/>
                    <a:pt x="4" y="78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7" y="84"/>
                    <a:pt x="28" y="91"/>
                    <a:pt x="28" y="91"/>
                  </a:cubicBezTo>
                  <a:cubicBezTo>
                    <a:pt x="31" y="109"/>
                    <a:pt x="52" y="105"/>
                    <a:pt x="52" y="105"/>
                  </a:cubicBezTo>
                  <a:cubicBezTo>
                    <a:pt x="70" y="102"/>
                    <a:pt x="76" y="92"/>
                    <a:pt x="78" y="85"/>
                  </a:cubicBezTo>
                  <a:cubicBezTo>
                    <a:pt x="78" y="82"/>
                    <a:pt x="79" y="77"/>
                    <a:pt x="79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274EC48-2934-417D-8787-D56193BEB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7" y="220"/>
              <a:ext cx="83" cy="74"/>
            </a:xfrm>
            <a:custGeom>
              <a:avLst/>
              <a:gdLst>
                <a:gd name="T0" fmla="*/ 101 w 106"/>
                <a:gd name="T1" fmla="*/ 51 h 93"/>
                <a:gd name="T2" fmla="*/ 61 w 106"/>
                <a:gd name="T3" fmla="*/ 0 h 93"/>
                <a:gd name="T4" fmla="*/ 4 w 106"/>
                <a:gd name="T5" fmla="*/ 46 h 93"/>
                <a:gd name="T6" fmla="*/ 48 w 106"/>
                <a:gd name="T7" fmla="*/ 93 h 93"/>
                <a:gd name="T8" fmla="*/ 100 w 106"/>
                <a:gd name="T9" fmla="*/ 71 h 93"/>
                <a:gd name="T10" fmla="*/ 81 w 106"/>
                <a:gd name="T11" fmla="*/ 61 h 93"/>
                <a:gd name="T12" fmla="*/ 51 w 106"/>
                <a:gd name="T13" fmla="*/ 73 h 93"/>
                <a:gd name="T14" fmla="*/ 28 w 106"/>
                <a:gd name="T15" fmla="*/ 51 h 93"/>
                <a:gd name="T16" fmla="*/ 101 w 106"/>
                <a:gd name="T17" fmla="*/ 51 h 93"/>
                <a:gd name="T18" fmla="*/ 30 w 106"/>
                <a:gd name="T19" fmla="*/ 35 h 93"/>
                <a:gd name="T20" fmla="*/ 59 w 106"/>
                <a:gd name="T21" fmla="*/ 17 h 93"/>
                <a:gd name="T22" fmla="*/ 79 w 106"/>
                <a:gd name="T23" fmla="*/ 35 h 93"/>
                <a:gd name="T24" fmla="*/ 30 w 106"/>
                <a:gd name="T25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3">
                  <a:moveTo>
                    <a:pt x="101" y="51"/>
                  </a:moveTo>
                  <a:cubicBezTo>
                    <a:pt x="106" y="20"/>
                    <a:pt x="94" y="0"/>
                    <a:pt x="61" y="0"/>
                  </a:cubicBezTo>
                  <a:cubicBezTo>
                    <a:pt x="29" y="0"/>
                    <a:pt x="7" y="20"/>
                    <a:pt x="4" y="46"/>
                  </a:cubicBezTo>
                  <a:cubicBezTo>
                    <a:pt x="0" y="73"/>
                    <a:pt x="16" y="93"/>
                    <a:pt x="48" y="93"/>
                  </a:cubicBezTo>
                  <a:cubicBezTo>
                    <a:pt x="75" y="93"/>
                    <a:pt x="91" y="81"/>
                    <a:pt x="100" y="7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8" y="64"/>
                    <a:pt x="69" y="73"/>
                    <a:pt x="51" y="73"/>
                  </a:cubicBezTo>
                  <a:cubicBezTo>
                    <a:pt x="38" y="73"/>
                    <a:pt x="27" y="65"/>
                    <a:pt x="28" y="51"/>
                  </a:cubicBezTo>
                  <a:lnTo>
                    <a:pt x="101" y="51"/>
                  </a:lnTo>
                  <a:close/>
                  <a:moveTo>
                    <a:pt x="30" y="35"/>
                  </a:moveTo>
                  <a:cubicBezTo>
                    <a:pt x="34" y="25"/>
                    <a:pt x="45" y="17"/>
                    <a:pt x="59" y="17"/>
                  </a:cubicBezTo>
                  <a:cubicBezTo>
                    <a:pt x="75" y="17"/>
                    <a:pt x="79" y="30"/>
                    <a:pt x="79" y="35"/>
                  </a:cubicBezTo>
                  <a:lnTo>
                    <a:pt x="3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C5929BC-6E3E-4774-BD7A-7AD2B6D05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5" y="220"/>
              <a:ext cx="76" cy="72"/>
            </a:xfrm>
            <a:custGeom>
              <a:avLst/>
              <a:gdLst>
                <a:gd name="T0" fmla="*/ 0 w 97"/>
                <a:gd name="T1" fmla="*/ 92 h 92"/>
                <a:gd name="T2" fmla="*/ 24 w 97"/>
                <a:gd name="T3" fmla="*/ 92 h 92"/>
                <a:gd name="T4" fmla="*/ 30 w 97"/>
                <a:gd name="T5" fmla="*/ 45 h 92"/>
                <a:gd name="T6" fmla="*/ 55 w 97"/>
                <a:gd name="T7" fmla="*/ 21 h 92"/>
                <a:gd name="T8" fmla="*/ 69 w 97"/>
                <a:gd name="T9" fmla="*/ 37 h 92"/>
                <a:gd name="T10" fmla="*/ 61 w 97"/>
                <a:gd name="T11" fmla="*/ 92 h 92"/>
                <a:gd name="T12" fmla="*/ 85 w 97"/>
                <a:gd name="T13" fmla="*/ 92 h 92"/>
                <a:gd name="T14" fmla="*/ 94 w 97"/>
                <a:gd name="T15" fmla="*/ 31 h 92"/>
                <a:gd name="T16" fmla="*/ 64 w 97"/>
                <a:gd name="T17" fmla="*/ 0 h 92"/>
                <a:gd name="T18" fmla="*/ 35 w 97"/>
                <a:gd name="T19" fmla="*/ 11 h 92"/>
                <a:gd name="T20" fmla="*/ 35 w 97"/>
                <a:gd name="T21" fmla="*/ 11 h 92"/>
                <a:gd name="T22" fmla="*/ 36 w 97"/>
                <a:gd name="T23" fmla="*/ 2 h 92"/>
                <a:gd name="T24" fmla="*/ 12 w 97"/>
                <a:gd name="T25" fmla="*/ 2 h 92"/>
                <a:gd name="T26" fmla="*/ 0 w 97"/>
                <a:gd name="T2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92">
                  <a:moveTo>
                    <a:pt x="0" y="92"/>
                  </a:moveTo>
                  <a:cubicBezTo>
                    <a:pt x="24" y="92"/>
                    <a:pt x="24" y="92"/>
                    <a:pt x="24" y="9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28"/>
                    <a:pt x="43" y="21"/>
                    <a:pt x="55" y="21"/>
                  </a:cubicBezTo>
                  <a:cubicBezTo>
                    <a:pt x="67" y="21"/>
                    <a:pt x="70" y="29"/>
                    <a:pt x="69" y="37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7" y="11"/>
                    <a:pt x="87" y="0"/>
                    <a:pt x="64" y="0"/>
                  </a:cubicBezTo>
                  <a:cubicBezTo>
                    <a:pt x="54" y="0"/>
                    <a:pt x="43" y="3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85A24109-959B-49D9-999E-E42DBECE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" y="198"/>
              <a:ext cx="45" cy="95"/>
            </a:xfrm>
            <a:custGeom>
              <a:avLst/>
              <a:gdLst>
                <a:gd name="T0" fmla="*/ 2 w 57"/>
                <a:gd name="T1" fmla="*/ 99 h 121"/>
                <a:gd name="T2" fmla="*/ 25 w 57"/>
                <a:gd name="T3" fmla="*/ 121 h 121"/>
                <a:gd name="T4" fmla="*/ 45 w 57"/>
                <a:gd name="T5" fmla="*/ 119 h 121"/>
                <a:gd name="T6" fmla="*/ 47 w 57"/>
                <a:gd name="T7" fmla="*/ 101 h 121"/>
                <a:gd name="T8" fmla="*/ 36 w 57"/>
                <a:gd name="T9" fmla="*/ 102 h 121"/>
                <a:gd name="T10" fmla="*/ 27 w 57"/>
                <a:gd name="T11" fmla="*/ 91 h 121"/>
                <a:gd name="T12" fmla="*/ 33 w 57"/>
                <a:gd name="T13" fmla="*/ 46 h 121"/>
                <a:gd name="T14" fmla="*/ 55 w 57"/>
                <a:gd name="T15" fmla="*/ 46 h 121"/>
                <a:gd name="T16" fmla="*/ 57 w 57"/>
                <a:gd name="T17" fmla="*/ 31 h 121"/>
                <a:gd name="T18" fmla="*/ 36 w 57"/>
                <a:gd name="T19" fmla="*/ 31 h 121"/>
                <a:gd name="T20" fmla="*/ 40 w 57"/>
                <a:gd name="T21" fmla="*/ 0 h 121"/>
                <a:gd name="T22" fmla="*/ 16 w 57"/>
                <a:gd name="T23" fmla="*/ 0 h 121"/>
                <a:gd name="T24" fmla="*/ 2 w 57"/>
                <a:gd name="T25" fmla="*/ 9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21">
                  <a:moveTo>
                    <a:pt x="2" y="99"/>
                  </a:moveTo>
                  <a:cubicBezTo>
                    <a:pt x="0" y="113"/>
                    <a:pt x="6" y="121"/>
                    <a:pt x="25" y="121"/>
                  </a:cubicBezTo>
                  <a:cubicBezTo>
                    <a:pt x="33" y="121"/>
                    <a:pt x="39" y="120"/>
                    <a:pt x="45" y="11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4" y="102"/>
                    <a:pt x="40" y="102"/>
                    <a:pt x="36" y="102"/>
                  </a:cubicBezTo>
                  <a:cubicBezTo>
                    <a:pt x="27" y="102"/>
                    <a:pt x="26" y="98"/>
                    <a:pt x="27" y="91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2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8B3FA12-0C49-4137-A155-41DF6B9B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8" y="220"/>
              <a:ext cx="53" cy="72"/>
            </a:xfrm>
            <a:custGeom>
              <a:avLst/>
              <a:gdLst>
                <a:gd name="T0" fmla="*/ 0 w 67"/>
                <a:gd name="T1" fmla="*/ 92 h 92"/>
                <a:gd name="T2" fmla="*/ 24 w 67"/>
                <a:gd name="T3" fmla="*/ 92 h 92"/>
                <a:gd name="T4" fmla="*/ 30 w 67"/>
                <a:gd name="T5" fmla="*/ 49 h 92"/>
                <a:gd name="T6" fmla="*/ 64 w 67"/>
                <a:gd name="T7" fmla="*/ 22 h 92"/>
                <a:gd name="T8" fmla="*/ 67 w 67"/>
                <a:gd name="T9" fmla="*/ 0 h 92"/>
                <a:gd name="T10" fmla="*/ 35 w 67"/>
                <a:gd name="T11" fmla="*/ 15 h 92"/>
                <a:gd name="T12" fmla="*/ 34 w 67"/>
                <a:gd name="T13" fmla="*/ 15 h 92"/>
                <a:gd name="T14" fmla="*/ 36 w 67"/>
                <a:gd name="T15" fmla="*/ 3 h 92"/>
                <a:gd name="T16" fmla="*/ 12 w 67"/>
                <a:gd name="T17" fmla="*/ 3 h 92"/>
                <a:gd name="T18" fmla="*/ 0 w 6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92">
                  <a:moveTo>
                    <a:pt x="0" y="92"/>
                  </a:moveTo>
                  <a:cubicBezTo>
                    <a:pt x="24" y="92"/>
                    <a:pt x="24" y="92"/>
                    <a:pt x="24" y="92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2" y="29"/>
                    <a:pt x="48" y="22"/>
                    <a:pt x="64" y="2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3" y="0"/>
                    <a:pt x="42" y="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6A9B88-CF7E-4E9D-8DF1-43B405CED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" y="220"/>
              <a:ext cx="80" cy="74"/>
            </a:xfrm>
            <a:custGeom>
              <a:avLst/>
              <a:gdLst>
                <a:gd name="T0" fmla="*/ 97 w 101"/>
                <a:gd name="T1" fmla="*/ 29 h 93"/>
                <a:gd name="T2" fmla="*/ 59 w 101"/>
                <a:gd name="T3" fmla="*/ 0 h 93"/>
                <a:gd name="T4" fmla="*/ 13 w 101"/>
                <a:gd name="T5" fmla="*/ 29 h 93"/>
                <a:gd name="T6" fmla="*/ 36 w 101"/>
                <a:gd name="T7" fmla="*/ 29 h 93"/>
                <a:gd name="T8" fmla="*/ 57 w 101"/>
                <a:gd name="T9" fmla="*/ 17 h 93"/>
                <a:gd name="T10" fmla="*/ 74 w 101"/>
                <a:gd name="T11" fmla="*/ 28 h 93"/>
                <a:gd name="T12" fmla="*/ 73 w 101"/>
                <a:gd name="T13" fmla="*/ 30 h 93"/>
                <a:gd name="T14" fmla="*/ 37 w 101"/>
                <a:gd name="T15" fmla="*/ 37 h 93"/>
                <a:gd name="T16" fmla="*/ 3 w 101"/>
                <a:gd name="T17" fmla="*/ 65 h 93"/>
                <a:gd name="T18" fmla="*/ 32 w 101"/>
                <a:gd name="T19" fmla="*/ 93 h 93"/>
                <a:gd name="T20" fmla="*/ 66 w 101"/>
                <a:gd name="T21" fmla="*/ 83 h 93"/>
                <a:gd name="T22" fmla="*/ 67 w 101"/>
                <a:gd name="T23" fmla="*/ 91 h 93"/>
                <a:gd name="T24" fmla="*/ 92 w 101"/>
                <a:gd name="T25" fmla="*/ 91 h 93"/>
                <a:gd name="T26" fmla="*/ 91 w 101"/>
                <a:gd name="T27" fmla="*/ 76 h 93"/>
                <a:gd name="T28" fmla="*/ 97 w 101"/>
                <a:gd name="T29" fmla="*/ 29 h 93"/>
                <a:gd name="T30" fmla="*/ 69 w 101"/>
                <a:gd name="T31" fmla="*/ 59 h 93"/>
                <a:gd name="T32" fmla="*/ 42 w 101"/>
                <a:gd name="T33" fmla="*/ 75 h 93"/>
                <a:gd name="T34" fmla="*/ 28 w 101"/>
                <a:gd name="T35" fmla="*/ 64 h 93"/>
                <a:gd name="T36" fmla="*/ 46 w 101"/>
                <a:gd name="T37" fmla="*/ 52 h 93"/>
                <a:gd name="T38" fmla="*/ 59 w 101"/>
                <a:gd name="T39" fmla="*/ 50 h 93"/>
                <a:gd name="T40" fmla="*/ 71 w 101"/>
                <a:gd name="T41" fmla="*/ 47 h 93"/>
                <a:gd name="T42" fmla="*/ 69 w 101"/>
                <a:gd name="T43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93">
                  <a:moveTo>
                    <a:pt x="97" y="29"/>
                  </a:moveTo>
                  <a:cubicBezTo>
                    <a:pt x="101" y="4"/>
                    <a:pt x="80" y="0"/>
                    <a:pt x="59" y="0"/>
                  </a:cubicBezTo>
                  <a:cubicBezTo>
                    <a:pt x="37" y="0"/>
                    <a:pt x="16" y="8"/>
                    <a:pt x="13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19"/>
                    <a:pt x="44" y="16"/>
                    <a:pt x="57" y="17"/>
                  </a:cubicBezTo>
                  <a:cubicBezTo>
                    <a:pt x="67" y="17"/>
                    <a:pt x="75" y="19"/>
                    <a:pt x="74" y="28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7" y="32"/>
                    <a:pt x="37" y="37"/>
                    <a:pt x="37" y="37"/>
                  </a:cubicBezTo>
                  <a:cubicBezTo>
                    <a:pt x="22" y="40"/>
                    <a:pt x="5" y="48"/>
                    <a:pt x="3" y="65"/>
                  </a:cubicBezTo>
                  <a:cubicBezTo>
                    <a:pt x="0" y="82"/>
                    <a:pt x="14" y="93"/>
                    <a:pt x="32" y="93"/>
                  </a:cubicBezTo>
                  <a:cubicBezTo>
                    <a:pt x="45" y="93"/>
                    <a:pt x="56" y="90"/>
                    <a:pt x="66" y="83"/>
                  </a:cubicBezTo>
                  <a:cubicBezTo>
                    <a:pt x="66" y="85"/>
                    <a:pt x="66" y="89"/>
                    <a:pt x="67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1" y="89"/>
                    <a:pt x="90" y="85"/>
                    <a:pt x="91" y="76"/>
                  </a:cubicBezTo>
                  <a:lnTo>
                    <a:pt x="97" y="29"/>
                  </a:lnTo>
                  <a:close/>
                  <a:moveTo>
                    <a:pt x="69" y="59"/>
                  </a:moveTo>
                  <a:cubicBezTo>
                    <a:pt x="68" y="71"/>
                    <a:pt x="53" y="75"/>
                    <a:pt x="42" y="75"/>
                  </a:cubicBezTo>
                  <a:cubicBezTo>
                    <a:pt x="33" y="75"/>
                    <a:pt x="27" y="71"/>
                    <a:pt x="28" y="64"/>
                  </a:cubicBezTo>
                  <a:cubicBezTo>
                    <a:pt x="29" y="56"/>
                    <a:pt x="37" y="54"/>
                    <a:pt x="46" y="5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4" y="49"/>
                    <a:pt x="68" y="48"/>
                    <a:pt x="71" y="47"/>
                  </a:cubicBezTo>
                  <a:lnTo>
                    <a:pt x="6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8C63310D-C279-4329-BD63-34209882E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" y="193"/>
              <a:ext cx="33" cy="99"/>
            </a:xfrm>
            <a:custGeom>
              <a:avLst/>
              <a:gdLst>
                <a:gd name="T0" fmla="*/ 0 w 33"/>
                <a:gd name="T1" fmla="*/ 99 h 99"/>
                <a:gd name="T2" fmla="*/ 18 w 33"/>
                <a:gd name="T3" fmla="*/ 99 h 99"/>
                <a:gd name="T4" fmla="*/ 33 w 33"/>
                <a:gd name="T5" fmla="*/ 0 h 99"/>
                <a:gd name="T6" fmla="*/ 14 w 33"/>
                <a:gd name="T7" fmla="*/ 0 h 99"/>
                <a:gd name="T8" fmla="*/ 0 w 3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9">
                  <a:moveTo>
                    <a:pt x="0" y="99"/>
                  </a:moveTo>
                  <a:lnTo>
                    <a:pt x="18" y="99"/>
                  </a:lnTo>
                  <a:lnTo>
                    <a:pt x="33" y="0"/>
                  </a:lnTo>
                  <a:lnTo>
                    <a:pt x="14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1AA81A05-D08D-4CFB-9F86-3E082131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189"/>
              <a:ext cx="100" cy="105"/>
            </a:xfrm>
            <a:custGeom>
              <a:avLst/>
              <a:gdLst>
                <a:gd name="T0" fmla="*/ 76 w 128"/>
                <a:gd name="T1" fmla="*/ 0 h 133"/>
                <a:gd name="T2" fmla="*/ 128 w 128"/>
                <a:gd name="T3" fmla="*/ 46 h 133"/>
                <a:gd name="T4" fmla="*/ 102 w 128"/>
                <a:gd name="T5" fmla="*/ 46 h 133"/>
                <a:gd name="T6" fmla="*/ 73 w 128"/>
                <a:gd name="T7" fmla="*/ 22 h 133"/>
                <a:gd name="T8" fmla="*/ 30 w 128"/>
                <a:gd name="T9" fmla="*/ 66 h 133"/>
                <a:gd name="T10" fmla="*/ 60 w 128"/>
                <a:gd name="T11" fmla="*/ 111 h 133"/>
                <a:gd name="T12" fmla="*/ 96 w 128"/>
                <a:gd name="T13" fmla="*/ 88 h 133"/>
                <a:gd name="T14" fmla="*/ 122 w 128"/>
                <a:gd name="T15" fmla="*/ 88 h 133"/>
                <a:gd name="T16" fmla="*/ 57 w 128"/>
                <a:gd name="T17" fmla="*/ 133 h 133"/>
                <a:gd name="T18" fmla="*/ 5 w 128"/>
                <a:gd name="T19" fmla="*/ 66 h 133"/>
                <a:gd name="T20" fmla="*/ 76 w 128"/>
                <a:gd name="T2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3">
                  <a:moveTo>
                    <a:pt x="76" y="0"/>
                  </a:moveTo>
                  <a:cubicBezTo>
                    <a:pt x="106" y="0"/>
                    <a:pt x="124" y="19"/>
                    <a:pt x="128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9" y="32"/>
                    <a:pt x="90" y="22"/>
                    <a:pt x="73" y="22"/>
                  </a:cubicBezTo>
                  <a:cubicBezTo>
                    <a:pt x="47" y="22"/>
                    <a:pt x="33" y="44"/>
                    <a:pt x="30" y="66"/>
                  </a:cubicBezTo>
                  <a:cubicBezTo>
                    <a:pt x="27" y="88"/>
                    <a:pt x="34" y="111"/>
                    <a:pt x="60" y="111"/>
                  </a:cubicBezTo>
                  <a:cubicBezTo>
                    <a:pt x="77" y="111"/>
                    <a:pt x="89" y="101"/>
                    <a:pt x="96" y="88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11" y="114"/>
                    <a:pt x="87" y="133"/>
                    <a:pt x="57" y="133"/>
                  </a:cubicBezTo>
                  <a:cubicBezTo>
                    <a:pt x="19" y="133"/>
                    <a:pt x="0" y="102"/>
                    <a:pt x="5" y="66"/>
                  </a:cubicBezTo>
                  <a:cubicBezTo>
                    <a:pt x="10" y="31"/>
                    <a:pt x="37" y="0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9B4E2F-7E12-47CF-97F7-4FEAED44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" y="383"/>
              <a:ext cx="856" cy="75"/>
            </a:xfrm>
            <a:custGeom>
              <a:avLst/>
              <a:gdLst>
                <a:gd name="T0" fmla="*/ 0 w 1090"/>
                <a:gd name="T1" fmla="*/ 41 h 94"/>
                <a:gd name="T2" fmla="*/ 1090 w 1090"/>
                <a:gd name="T3" fmla="*/ 68 h 94"/>
                <a:gd name="T4" fmla="*/ 1086 w 1090"/>
                <a:gd name="T5" fmla="*/ 94 h 94"/>
                <a:gd name="T6" fmla="*/ 0 w 1090"/>
                <a:gd name="T7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0" h="94">
                  <a:moveTo>
                    <a:pt x="0" y="41"/>
                  </a:moveTo>
                  <a:cubicBezTo>
                    <a:pt x="313" y="20"/>
                    <a:pt x="900" y="0"/>
                    <a:pt x="1090" y="68"/>
                  </a:cubicBezTo>
                  <a:cubicBezTo>
                    <a:pt x="1086" y="94"/>
                    <a:pt x="1086" y="94"/>
                    <a:pt x="1086" y="94"/>
                  </a:cubicBezTo>
                  <a:cubicBezTo>
                    <a:pt x="883" y="6"/>
                    <a:pt x="42" y="39"/>
                    <a:pt x="0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4F2D1B3-1C7E-48C3-8D7E-24B0BC499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" y="445"/>
              <a:ext cx="37" cy="42"/>
            </a:xfrm>
            <a:custGeom>
              <a:avLst/>
              <a:gdLst>
                <a:gd name="T0" fmla="*/ 0 w 37"/>
                <a:gd name="T1" fmla="*/ 42 h 42"/>
                <a:gd name="T2" fmla="*/ 5 w 37"/>
                <a:gd name="T3" fmla="*/ 42 h 42"/>
                <a:gd name="T4" fmla="*/ 12 w 37"/>
                <a:gd name="T5" fmla="*/ 29 h 42"/>
                <a:gd name="T6" fmla="*/ 31 w 37"/>
                <a:gd name="T7" fmla="*/ 29 h 42"/>
                <a:gd name="T8" fmla="*/ 34 w 37"/>
                <a:gd name="T9" fmla="*/ 42 h 42"/>
                <a:gd name="T10" fmla="*/ 37 w 37"/>
                <a:gd name="T11" fmla="*/ 42 h 42"/>
                <a:gd name="T12" fmla="*/ 30 w 37"/>
                <a:gd name="T13" fmla="*/ 0 h 42"/>
                <a:gd name="T14" fmla="*/ 26 w 37"/>
                <a:gd name="T15" fmla="*/ 0 h 42"/>
                <a:gd name="T16" fmla="*/ 0 w 37"/>
                <a:gd name="T17" fmla="*/ 42 h 42"/>
                <a:gd name="T18" fmla="*/ 27 w 37"/>
                <a:gd name="T19" fmla="*/ 3 h 42"/>
                <a:gd name="T20" fmla="*/ 27 w 37"/>
                <a:gd name="T21" fmla="*/ 3 h 42"/>
                <a:gd name="T22" fmla="*/ 30 w 37"/>
                <a:gd name="T23" fmla="*/ 26 h 42"/>
                <a:gd name="T24" fmla="*/ 14 w 37"/>
                <a:gd name="T25" fmla="*/ 26 h 42"/>
                <a:gd name="T26" fmla="*/ 27 w 37"/>
                <a:gd name="T27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0" y="42"/>
                  </a:moveTo>
                  <a:lnTo>
                    <a:pt x="5" y="42"/>
                  </a:lnTo>
                  <a:lnTo>
                    <a:pt x="12" y="29"/>
                  </a:lnTo>
                  <a:lnTo>
                    <a:pt x="31" y="29"/>
                  </a:lnTo>
                  <a:lnTo>
                    <a:pt x="34" y="42"/>
                  </a:lnTo>
                  <a:lnTo>
                    <a:pt x="37" y="4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0" y="42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30" y="26"/>
                  </a:lnTo>
                  <a:lnTo>
                    <a:pt x="14" y="26"/>
                  </a:lnTo>
                  <a:lnTo>
                    <a:pt x="2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3F5D14B5-1612-42AF-B71B-7BF7D4239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" y="445"/>
              <a:ext cx="36" cy="42"/>
            </a:xfrm>
            <a:custGeom>
              <a:avLst/>
              <a:gdLst>
                <a:gd name="T0" fmla="*/ 0 w 36"/>
                <a:gd name="T1" fmla="*/ 42 h 42"/>
                <a:gd name="T2" fmla="*/ 5 w 36"/>
                <a:gd name="T3" fmla="*/ 42 h 42"/>
                <a:gd name="T4" fmla="*/ 9 w 36"/>
                <a:gd name="T5" fmla="*/ 22 h 42"/>
                <a:gd name="T6" fmla="*/ 29 w 36"/>
                <a:gd name="T7" fmla="*/ 22 h 42"/>
                <a:gd name="T8" fmla="*/ 30 w 36"/>
                <a:gd name="T9" fmla="*/ 19 h 42"/>
                <a:gd name="T10" fmla="*/ 9 w 36"/>
                <a:gd name="T11" fmla="*/ 19 h 42"/>
                <a:gd name="T12" fmla="*/ 13 w 36"/>
                <a:gd name="T13" fmla="*/ 3 h 42"/>
                <a:gd name="T14" fmla="*/ 35 w 36"/>
                <a:gd name="T15" fmla="*/ 3 h 42"/>
                <a:gd name="T16" fmla="*/ 36 w 36"/>
                <a:gd name="T17" fmla="*/ 0 h 42"/>
                <a:gd name="T18" fmla="*/ 9 w 36"/>
                <a:gd name="T19" fmla="*/ 0 h 42"/>
                <a:gd name="T20" fmla="*/ 0 w 36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5" y="42"/>
                  </a:lnTo>
                  <a:lnTo>
                    <a:pt x="9" y="22"/>
                  </a:lnTo>
                  <a:lnTo>
                    <a:pt x="29" y="22"/>
                  </a:lnTo>
                  <a:lnTo>
                    <a:pt x="30" y="19"/>
                  </a:lnTo>
                  <a:lnTo>
                    <a:pt x="9" y="19"/>
                  </a:lnTo>
                  <a:lnTo>
                    <a:pt x="13" y="3"/>
                  </a:lnTo>
                  <a:lnTo>
                    <a:pt x="35" y="3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7911A09-A9B1-421A-97C7-2C35112B7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6" y="445"/>
              <a:ext cx="13" cy="42"/>
            </a:xfrm>
            <a:custGeom>
              <a:avLst/>
              <a:gdLst>
                <a:gd name="T0" fmla="*/ 0 w 13"/>
                <a:gd name="T1" fmla="*/ 42 h 42"/>
                <a:gd name="T2" fmla="*/ 4 w 13"/>
                <a:gd name="T3" fmla="*/ 42 h 42"/>
                <a:gd name="T4" fmla="*/ 10 w 13"/>
                <a:gd name="T5" fmla="*/ 12 h 42"/>
                <a:gd name="T6" fmla="*/ 7 w 13"/>
                <a:gd name="T7" fmla="*/ 12 h 42"/>
                <a:gd name="T8" fmla="*/ 0 w 13"/>
                <a:gd name="T9" fmla="*/ 42 h 42"/>
                <a:gd name="T10" fmla="*/ 8 w 13"/>
                <a:gd name="T11" fmla="*/ 6 h 42"/>
                <a:gd name="T12" fmla="*/ 12 w 13"/>
                <a:gd name="T13" fmla="*/ 6 h 42"/>
                <a:gd name="T14" fmla="*/ 13 w 13"/>
                <a:gd name="T15" fmla="*/ 0 h 42"/>
                <a:gd name="T16" fmla="*/ 9 w 13"/>
                <a:gd name="T17" fmla="*/ 0 h 42"/>
                <a:gd name="T18" fmla="*/ 8 w 13"/>
                <a:gd name="T1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2">
                  <a:moveTo>
                    <a:pt x="0" y="42"/>
                  </a:moveTo>
                  <a:lnTo>
                    <a:pt x="4" y="4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0" y="42"/>
                  </a:lnTo>
                  <a:close/>
                  <a:moveTo>
                    <a:pt x="8" y="6"/>
                  </a:moveTo>
                  <a:lnTo>
                    <a:pt x="12" y="6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7A74660F-D61B-4AB0-8C8A-B4161F9D5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" y="456"/>
              <a:ext cx="21" cy="31"/>
            </a:xfrm>
            <a:custGeom>
              <a:avLst/>
              <a:gdLst>
                <a:gd name="T0" fmla="*/ 0 w 27"/>
                <a:gd name="T1" fmla="*/ 40 h 40"/>
                <a:gd name="T2" fmla="*/ 5 w 27"/>
                <a:gd name="T3" fmla="*/ 40 h 40"/>
                <a:gd name="T4" fmla="*/ 9 w 27"/>
                <a:gd name="T5" fmla="*/ 19 h 40"/>
                <a:gd name="T6" fmla="*/ 24 w 27"/>
                <a:gd name="T7" fmla="*/ 5 h 40"/>
                <a:gd name="T8" fmla="*/ 26 w 27"/>
                <a:gd name="T9" fmla="*/ 5 h 40"/>
                <a:gd name="T10" fmla="*/ 27 w 27"/>
                <a:gd name="T11" fmla="*/ 0 h 40"/>
                <a:gd name="T12" fmla="*/ 25 w 27"/>
                <a:gd name="T13" fmla="*/ 0 h 40"/>
                <a:gd name="T14" fmla="*/ 11 w 27"/>
                <a:gd name="T15" fmla="*/ 10 h 40"/>
                <a:gd name="T16" fmla="*/ 11 w 27"/>
                <a:gd name="T17" fmla="*/ 10 h 40"/>
                <a:gd name="T18" fmla="*/ 13 w 27"/>
                <a:gd name="T19" fmla="*/ 1 h 40"/>
                <a:gd name="T20" fmla="*/ 8 w 27"/>
                <a:gd name="T21" fmla="*/ 1 h 40"/>
                <a:gd name="T22" fmla="*/ 0 w 27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40">
                  <a:moveTo>
                    <a:pt x="0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2"/>
                    <a:pt x="15" y="5"/>
                    <a:pt x="24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18" y="0"/>
                    <a:pt x="14" y="4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2AA987E3-99C1-40EA-B02E-E8B85B72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" y="456"/>
              <a:ext cx="26" cy="32"/>
            </a:xfrm>
            <a:custGeom>
              <a:avLst/>
              <a:gdLst>
                <a:gd name="T0" fmla="*/ 0 w 33"/>
                <a:gd name="T1" fmla="*/ 27 h 41"/>
                <a:gd name="T2" fmla="*/ 15 w 33"/>
                <a:gd name="T3" fmla="*/ 41 h 41"/>
                <a:gd name="T4" fmla="*/ 30 w 33"/>
                <a:gd name="T5" fmla="*/ 29 h 41"/>
                <a:gd name="T6" fmla="*/ 18 w 33"/>
                <a:gd name="T7" fmla="*/ 17 h 41"/>
                <a:gd name="T8" fmla="*/ 9 w 33"/>
                <a:gd name="T9" fmla="*/ 10 h 41"/>
                <a:gd name="T10" fmla="*/ 19 w 33"/>
                <a:gd name="T11" fmla="*/ 4 h 41"/>
                <a:gd name="T12" fmla="*/ 28 w 33"/>
                <a:gd name="T13" fmla="*/ 12 h 41"/>
                <a:gd name="T14" fmla="*/ 33 w 33"/>
                <a:gd name="T15" fmla="*/ 12 h 41"/>
                <a:gd name="T16" fmla="*/ 19 w 33"/>
                <a:gd name="T17" fmla="*/ 0 h 41"/>
                <a:gd name="T18" fmla="*/ 5 w 33"/>
                <a:gd name="T19" fmla="*/ 10 h 41"/>
                <a:gd name="T20" fmla="*/ 15 w 33"/>
                <a:gd name="T21" fmla="*/ 21 h 41"/>
                <a:gd name="T22" fmla="*/ 25 w 33"/>
                <a:gd name="T23" fmla="*/ 30 h 41"/>
                <a:gd name="T24" fmla="*/ 16 w 33"/>
                <a:gd name="T25" fmla="*/ 37 h 41"/>
                <a:gd name="T26" fmla="*/ 5 w 33"/>
                <a:gd name="T27" fmla="*/ 27 h 41"/>
                <a:gd name="T28" fmla="*/ 0 w 33"/>
                <a:gd name="T29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1">
                  <a:moveTo>
                    <a:pt x="0" y="27"/>
                  </a:moveTo>
                  <a:cubicBezTo>
                    <a:pt x="0" y="37"/>
                    <a:pt x="7" y="41"/>
                    <a:pt x="15" y="41"/>
                  </a:cubicBezTo>
                  <a:cubicBezTo>
                    <a:pt x="22" y="41"/>
                    <a:pt x="30" y="38"/>
                    <a:pt x="30" y="29"/>
                  </a:cubicBezTo>
                  <a:cubicBezTo>
                    <a:pt x="30" y="22"/>
                    <a:pt x="23" y="20"/>
                    <a:pt x="18" y="17"/>
                  </a:cubicBezTo>
                  <a:cubicBezTo>
                    <a:pt x="13" y="16"/>
                    <a:pt x="9" y="14"/>
                    <a:pt x="9" y="10"/>
                  </a:cubicBezTo>
                  <a:cubicBezTo>
                    <a:pt x="9" y="5"/>
                    <a:pt x="15" y="4"/>
                    <a:pt x="19" y="4"/>
                  </a:cubicBezTo>
                  <a:cubicBezTo>
                    <a:pt x="24" y="4"/>
                    <a:pt x="28" y="6"/>
                    <a:pt x="28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3"/>
                    <a:pt x="27" y="0"/>
                    <a:pt x="19" y="0"/>
                  </a:cubicBezTo>
                  <a:cubicBezTo>
                    <a:pt x="13" y="0"/>
                    <a:pt x="5" y="3"/>
                    <a:pt x="5" y="10"/>
                  </a:cubicBezTo>
                  <a:cubicBezTo>
                    <a:pt x="5" y="17"/>
                    <a:pt x="10" y="19"/>
                    <a:pt x="15" y="21"/>
                  </a:cubicBezTo>
                  <a:cubicBezTo>
                    <a:pt x="20" y="23"/>
                    <a:pt x="25" y="25"/>
                    <a:pt x="25" y="30"/>
                  </a:cubicBezTo>
                  <a:cubicBezTo>
                    <a:pt x="25" y="35"/>
                    <a:pt x="20" y="37"/>
                    <a:pt x="16" y="37"/>
                  </a:cubicBezTo>
                  <a:cubicBezTo>
                    <a:pt x="10" y="37"/>
                    <a:pt x="5" y="34"/>
                    <a:pt x="5" y="27"/>
                  </a:cubicBez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888BA3F1-BDEF-44B3-8990-BA8491DA4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" y="447"/>
              <a:ext cx="16" cy="40"/>
            </a:xfrm>
            <a:custGeom>
              <a:avLst/>
              <a:gdLst>
                <a:gd name="T0" fmla="*/ 0 w 21"/>
                <a:gd name="T1" fmla="*/ 16 h 51"/>
                <a:gd name="T2" fmla="*/ 7 w 21"/>
                <a:gd name="T3" fmla="*/ 16 h 51"/>
                <a:gd name="T4" fmla="*/ 2 w 21"/>
                <a:gd name="T5" fmla="*/ 42 h 51"/>
                <a:gd name="T6" fmla="*/ 2 w 21"/>
                <a:gd name="T7" fmla="*/ 45 h 51"/>
                <a:gd name="T8" fmla="*/ 9 w 21"/>
                <a:gd name="T9" fmla="*/ 51 h 51"/>
                <a:gd name="T10" fmla="*/ 14 w 21"/>
                <a:gd name="T11" fmla="*/ 51 h 51"/>
                <a:gd name="T12" fmla="*/ 14 w 21"/>
                <a:gd name="T13" fmla="*/ 47 h 51"/>
                <a:gd name="T14" fmla="*/ 9 w 21"/>
                <a:gd name="T15" fmla="*/ 47 h 51"/>
                <a:gd name="T16" fmla="*/ 6 w 21"/>
                <a:gd name="T17" fmla="*/ 44 h 51"/>
                <a:gd name="T18" fmla="*/ 7 w 21"/>
                <a:gd name="T19" fmla="*/ 41 h 51"/>
                <a:gd name="T20" fmla="*/ 12 w 21"/>
                <a:gd name="T21" fmla="*/ 16 h 51"/>
                <a:gd name="T22" fmla="*/ 20 w 21"/>
                <a:gd name="T23" fmla="*/ 16 h 51"/>
                <a:gd name="T24" fmla="*/ 21 w 21"/>
                <a:gd name="T25" fmla="*/ 12 h 51"/>
                <a:gd name="T26" fmla="*/ 13 w 21"/>
                <a:gd name="T27" fmla="*/ 12 h 51"/>
                <a:gd name="T28" fmla="*/ 16 w 21"/>
                <a:gd name="T29" fmla="*/ 0 h 51"/>
                <a:gd name="T30" fmla="*/ 11 w 21"/>
                <a:gd name="T31" fmla="*/ 0 h 51"/>
                <a:gd name="T32" fmla="*/ 8 w 21"/>
                <a:gd name="T33" fmla="*/ 12 h 51"/>
                <a:gd name="T34" fmla="*/ 1 w 21"/>
                <a:gd name="T35" fmla="*/ 12 h 51"/>
                <a:gd name="T36" fmla="*/ 0 w 21"/>
                <a:gd name="T37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51">
                  <a:moveTo>
                    <a:pt x="0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5"/>
                    <a:pt x="2" y="45"/>
                  </a:cubicBezTo>
                  <a:cubicBezTo>
                    <a:pt x="2" y="50"/>
                    <a:pt x="5" y="51"/>
                    <a:pt x="9" y="51"/>
                  </a:cubicBezTo>
                  <a:cubicBezTo>
                    <a:pt x="10" y="51"/>
                    <a:pt x="12" y="51"/>
                    <a:pt x="14" y="51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2" y="47"/>
                    <a:pt x="11" y="47"/>
                    <a:pt x="9" y="47"/>
                  </a:cubicBezTo>
                  <a:cubicBezTo>
                    <a:pt x="7" y="47"/>
                    <a:pt x="6" y="46"/>
                    <a:pt x="6" y="44"/>
                  </a:cubicBezTo>
                  <a:cubicBezTo>
                    <a:pt x="6" y="43"/>
                    <a:pt x="6" y="43"/>
                    <a:pt x="7" y="41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7BD63C21-C7AC-4A4F-A3CE-3F11A5FA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" y="445"/>
              <a:ext cx="38" cy="42"/>
            </a:xfrm>
            <a:custGeom>
              <a:avLst/>
              <a:gdLst>
                <a:gd name="T0" fmla="*/ 0 w 38"/>
                <a:gd name="T1" fmla="*/ 42 h 42"/>
                <a:gd name="T2" fmla="*/ 29 w 38"/>
                <a:gd name="T3" fmla="*/ 42 h 42"/>
                <a:gd name="T4" fmla="*/ 30 w 38"/>
                <a:gd name="T5" fmla="*/ 39 h 42"/>
                <a:gd name="T6" fmla="*/ 5 w 38"/>
                <a:gd name="T7" fmla="*/ 39 h 42"/>
                <a:gd name="T8" fmla="*/ 9 w 38"/>
                <a:gd name="T9" fmla="*/ 22 h 42"/>
                <a:gd name="T10" fmla="*/ 32 w 38"/>
                <a:gd name="T11" fmla="*/ 22 h 42"/>
                <a:gd name="T12" fmla="*/ 33 w 38"/>
                <a:gd name="T13" fmla="*/ 19 h 42"/>
                <a:gd name="T14" fmla="*/ 10 w 38"/>
                <a:gd name="T15" fmla="*/ 19 h 42"/>
                <a:gd name="T16" fmla="*/ 13 w 38"/>
                <a:gd name="T17" fmla="*/ 3 h 42"/>
                <a:gd name="T18" fmla="*/ 37 w 38"/>
                <a:gd name="T19" fmla="*/ 3 h 42"/>
                <a:gd name="T20" fmla="*/ 38 w 38"/>
                <a:gd name="T21" fmla="*/ 0 h 42"/>
                <a:gd name="T22" fmla="*/ 10 w 38"/>
                <a:gd name="T23" fmla="*/ 0 h 42"/>
                <a:gd name="T24" fmla="*/ 0 w 38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42">
                  <a:moveTo>
                    <a:pt x="0" y="42"/>
                  </a:moveTo>
                  <a:lnTo>
                    <a:pt x="29" y="42"/>
                  </a:lnTo>
                  <a:lnTo>
                    <a:pt x="30" y="39"/>
                  </a:lnTo>
                  <a:lnTo>
                    <a:pt x="5" y="39"/>
                  </a:lnTo>
                  <a:lnTo>
                    <a:pt x="9" y="22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10" y="19"/>
                  </a:lnTo>
                  <a:lnTo>
                    <a:pt x="13" y="3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1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D6C6D460-8910-401E-9BC0-DF8FA51D4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" y="456"/>
              <a:ext cx="29" cy="31"/>
            </a:xfrm>
            <a:custGeom>
              <a:avLst/>
              <a:gdLst>
                <a:gd name="T0" fmla="*/ 0 w 37"/>
                <a:gd name="T1" fmla="*/ 40 h 40"/>
                <a:gd name="T2" fmla="*/ 5 w 37"/>
                <a:gd name="T3" fmla="*/ 40 h 40"/>
                <a:gd name="T4" fmla="*/ 9 w 37"/>
                <a:gd name="T5" fmla="*/ 20 h 40"/>
                <a:gd name="T6" fmla="*/ 24 w 37"/>
                <a:gd name="T7" fmla="*/ 4 h 40"/>
                <a:gd name="T8" fmla="*/ 32 w 37"/>
                <a:gd name="T9" fmla="*/ 11 h 40"/>
                <a:gd name="T10" fmla="*/ 32 w 37"/>
                <a:gd name="T11" fmla="*/ 15 h 40"/>
                <a:gd name="T12" fmla="*/ 26 w 37"/>
                <a:gd name="T13" fmla="*/ 40 h 40"/>
                <a:gd name="T14" fmla="*/ 31 w 37"/>
                <a:gd name="T15" fmla="*/ 40 h 40"/>
                <a:gd name="T16" fmla="*/ 36 w 37"/>
                <a:gd name="T17" fmla="*/ 15 h 40"/>
                <a:gd name="T18" fmla="*/ 37 w 37"/>
                <a:gd name="T19" fmla="*/ 10 h 40"/>
                <a:gd name="T20" fmla="*/ 25 w 37"/>
                <a:gd name="T21" fmla="*/ 0 h 40"/>
                <a:gd name="T22" fmla="*/ 12 w 37"/>
                <a:gd name="T23" fmla="*/ 8 h 40"/>
                <a:gd name="T24" fmla="*/ 11 w 37"/>
                <a:gd name="T25" fmla="*/ 8 h 40"/>
                <a:gd name="T26" fmla="*/ 13 w 37"/>
                <a:gd name="T27" fmla="*/ 1 h 40"/>
                <a:gd name="T28" fmla="*/ 8 w 37"/>
                <a:gd name="T29" fmla="*/ 1 h 40"/>
                <a:gd name="T30" fmla="*/ 0 w 37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10"/>
                    <a:pt x="17" y="4"/>
                    <a:pt x="24" y="4"/>
                  </a:cubicBezTo>
                  <a:cubicBezTo>
                    <a:pt x="28" y="4"/>
                    <a:pt x="32" y="6"/>
                    <a:pt x="32" y="11"/>
                  </a:cubicBezTo>
                  <a:cubicBezTo>
                    <a:pt x="32" y="12"/>
                    <a:pt x="32" y="13"/>
                    <a:pt x="32" y="1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3"/>
                    <a:pt x="37" y="11"/>
                    <a:pt x="37" y="10"/>
                  </a:cubicBezTo>
                  <a:cubicBezTo>
                    <a:pt x="37" y="3"/>
                    <a:pt x="32" y="0"/>
                    <a:pt x="25" y="0"/>
                  </a:cubicBezTo>
                  <a:cubicBezTo>
                    <a:pt x="20" y="0"/>
                    <a:pt x="14" y="3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F16945C-6324-4254-9F01-1170DAE68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9" y="456"/>
              <a:ext cx="28" cy="32"/>
            </a:xfrm>
            <a:custGeom>
              <a:avLst/>
              <a:gdLst>
                <a:gd name="T0" fmla="*/ 36 w 36"/>
                <a:gd name="T1" fmla="*/ 22 h 41"/>
                <a:gd name="T2" fmla="*/ 36 w 36"/>
                <a:gd name="T3" fmla="*/ 15 h 41"/>
                <a:gd name="T4" fmla="*/ 21 w 36"/>
                <a:gd name="T5" fmla="*/ 0 h 41"/>
                <a:gd name="T6" fmla="*/ 0 w 36"/>
                <a:gd name="T7" fmla="*/ 24 h 41"/>
                <a:gd name="T8" fmla="*/ 16 w 36"/>
                <a:gd name="T9" fmla="*/ 41 h 41"/>
                <a:gd name="T10" fmla="*/ 34 w 36"/>
                <a:gd name="T11" fmla="*/ 27 h 41"/>
                <a:gd name="T12" fmla="*/ 29 w 36"/>
                <a:gd name="T13" fmla="*/ 27 h 41"/>
                <a:gd name="T14" fmla="*/ 16 w 36"/>
                <a:gd name="T15" fmla="*/ 37 h 41"/>
                <a:gd name="T16" fmla="*/ 5 w 36"/>
                <a:gd name="T17" fmla="*/ 25 h 41"/>
                <a:gd name="T18" fmla="*/ 5 w 36"/>
                <a:gd name="T19" fmla="*/ 22 h 41"/>
                <a:gd name="T20" fmla="*/ 36 w 36"/>
                <a:gd name="T21" fmla="*/ 22 h 41"/>
                <a:gd name="T22" fmla="*/ 6 w 36"/>
                <a:gd name="T23" fmla="*/ 18 h 41"/>
                <a:gd name="T24" fmla="*/ 21 w 36"/>
                <a:gd name="T25" fmla="*/ 4 h 41"/>
                <a:gd name="T26" fmla="*/ 31 w 36"/>
                <a:gd name="T27" fmla="*/ 15 h 41"/>
                <a:gd name="T28" fmla="*/ 31 w 36"/>
                <a:gd name="T29" fmla="*/ 18 h 41"/>
                <a:gd name="T30" fmla="*/ 6 w 36"/>
                <a:gd name="T31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1">
                  <a:moveTo>
                    <a:pt x="36" y="22"/>
                  </a:moveTo>
                  <a:cubicBezTo>
                    <a:pt x="36" y="19"/>
                    <a:pt x="36" y="17"/>
                    <a:pt x="36" y="15"/>
                  </a:cubicBezTo>
                  <a:cubicBezTo>
                    <a:pt x="36" y="6"/>
                    <a:pt x="31" y="0"/>
                    <a:pt x="21" y="0"/>
                  </a:cubicBezTo>
                  <a:cubicBezTo>
                    <a:pt x="8" y="0"/>
                    <a:pt x="0" y="12"/>
                    <a:pt x="0" y="24"/>
                  </a:cubicBezTo>
                  <a:cubicBezTo>
                    <a:pt x="0" y="34"/>
                    <a:pt x="6" y="41"/>
                    <a:pt x="16" y="41"/>
                  </a:cubicBezTo>
                  <a:cubicBezTo>
                    <a:pt x="25" y="41"/>
                    <a:pt x="31" y="36"/>
                    <a:pt x="34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33"/>
                    <a:pt x="23" y="37"/>
                    <a:pt x="16" y="37"/>
                  </a:cubicBezTo>
                  <a:cubicBezTo>
                    <a:pt x="9" y="37"/>
                    <a:pt x="5" y="32"/>
                    <a:pt x="5" y="25"/>
                  </a:cubicBezTo>
                  <a:cubicBezTo>
                    <a:pt x="5" y="23"/>
                    <a:pt x="5" y="22"/>
                    <a:pt x="5" y="22"/>
                  </a:cubicBezTo>
                  <a:lnTo>
                    <a:pt x="36" y="22"/>
                  </a:lnTo>
                  <a:close/>
                  <a:moveTo>
                    <a:pt x="6" y="18"/>
                  </a:moveTo>
                  <a:cubicBezTo>
                    <a:pt x="8" y="10"/>
                    <a:pt x="13" y="4"/>
                    <a:pt x="21" y="4"/>
                  </a:cubicBezTo>
                  <a:cubicBezTo>
                    <a:pt x="27" y="4"/>
                    <a:pt x="31" y="8"/>
                    <a:pt x="31" y="15"/>
                  </a:cubicBezTo>
                  <a:cubicBezTo>
                    <a:pt x="31" y="16"/>
                    <a:pt x="31" y="17"/>
                    <a:pt x="31" y="18"/>
                  </a:cubicBezTo>
                  <a:lnTo>
                    <a:pt x="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A6886FA5-E6A8-4A16-AA3F-CA0679652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7" y="456"/>
              <a:ext cx="22" cy="31"/>
            </a:xfrm>
            <a:custGeom>
              <a:avLst/>
              <a:gdLst>
                <a:gd name="T0" fmla="*/ 0 w 27"/>
                <a:gd name="T1" fmla="*/ 40 h 40"/>
                <a:gd name="T2" fmla="*/ 4 w 27"/>
                <a:gd name="T3" fmla="*/ 40 h 40"/>
                <a:gd name="T4" fmla="*/ 9 w 27"/>
                <a:gd name="T5" fmla="*/ 19 h 40"/>
                <a:gd name="T6" fmla="*/ 23 w 27"/>
                <a:gd name="T7" fmla="*/ 5 h 40"/>
                <a:gd name="T8" fmla="*/ 26 w 27"/>
                <a:gd name="T9" fmla="*/ 5 h 40"/>
                <a:gd name="T10" fmla="*/ 27 w 27"/>
                <a:gd name="T11" fmla="*/ 0 h 40"/>
                <a:gd name="T12" fmla="*/ 24 w 27"/>
                <a:gd name="T13" fmla="*/ 0 h 40"/>
                <a:gd name="T14" fmla="*/ 10 w 27"/>
                <a:gd name="T15" fmla="*/ 10 h 40"/>
                <a:gd name="T16" fmla="*/ 10 w 27"/>
                <a:gd name="T17" fmla="*/ 10 h 40"/>
                <a:gd name="T18" fmla="*/ 12 w 27"/>
                <a:gd name="T19" fmla="*/ 1 h 40"/>
                <a:gd name="T20" fmla="*/ 8 w 27"/>
                <a:gd name="T21" fmla="*/ 1 h 40"/>
                <a:gd name="T22" fmla="*/ 0 w 27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40">
                  <a:moveTo>
                    <a:pt x="0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2"/>
                    <a:pt x="15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17" y="0"/>
                    <a:pt x="13" y="4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C59333C9-91F1-4E75-B509-384D52B4A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4" y="456"/>
              <a:ext cx="33" cy="43"/>
            </a:xfrm>
            <a:custGeom>
              <a:avLst/>
              <a:gdLst>
                <a:gd name="T0" fmla="*/ 8 w 42"/>
                <a:gd name="T1" fmla="*/ 23 h 55"/>
                <a:gd name="T2" fmla="*/ 23 w 42"/>
                <a:gd name="T3" fmla="*/ 4 h 55"/>
                <a:gd name="T4" fmla="*/ 34 w 42"/>
                <a:gd name="T5" fmla="*/ 16 h 55"/>
                <a:gd name="T6" fmla="*/ 18 w 42"/>
                <a:gd name="T7" fmla="*/ 35 h 55"/>
                <a:gd name="T8" fmla="*/ 8 w 42"/>
                <a:gd name="T9" fmla="*/ 23 h 55"/>
                <a:gd name="T10" fmla="*/ 42 w 42"/>
                <a:gd name="T11" fmla="*/ 1 h 55"/>
                <a:gd name="T12" fmla="*/ 37 w 42"/>
                <a:gd name="T13" fmla="*/ 1 h 55"/>
                <a:gd name="T14" fmla="*/ 36 w 42"/>
                <a:gd name="T15" fmla="*/ 9 h 55"/>
                <a:gd name="T16" fmla="*/ 36 w 42"/>
                <a:gd name="T17" fmla="*/ 9 h 55"/>
                <a:gd name="T18" fmla="*/ 23 w 42"/>
                <a:gd name="T19" fmla="*/ 0 h 55"/>
                <a:gd name="T20" fmla="*/ 3 w 42"/>
                <a:gd name="T21" fmla="*/ 23 h 55"/>
                <a:gd name="T22" fmla="*/ 18 w 42"/>
                <a:gd name="T23" fmla="*/ 39 h 55"/>
                <a:gd name="T24" fmla="*/ 31 w 42"/>
                <a:gd name="T25" fmla="*/ 32 h 55"/>
                <a:gd name="T26" fmla="*/ 31 w 42"/>
                <a:gd name="T27" fmla="*/ 32 h 55"/>
                <a:gd name="T28" fmla="*/ 16 w 42"/>
                <a:gd name="T29" fmla="*/ 51 h 55"/>
                <a:gd name="T30" fmla="*/ 5 w 42"/>
                <a:gd name="T31" fmla="*/ 43 h 55"/>
                <a:gd name="T32" fmla="*/ 0 w 42"/>
                <a:gd name="T33" fmla="*/ 43 h 55"/>
                <a:gd name="T34" fmla="*/ 15 w 42"/>
                <a:gd name="T35" fmla="*/ 55 h 55"/>
                <a:gd name="T36" fmla="*/ 34 w 42"/>
                <a:gd name="T37" fmla="*/ 36 h 55"/>
                <a:gd name="T38" fmla="*/ 42 w 42"/>
                <a:gd name="T3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55">
                  <a:moveTo>
                    <a:pt x="8" y="23"/>
                  </a:moveTo>
                  <a:cubicBezTo>
                    <a:pt x="8" y="14"/>
                    <a:pt x="14" y="4"/>
                    <a:pt x="23" y="4"/>
                  </a:cubicBezTo>
                  <a:cubicBezTo>
                    <a:pt x="31" y="4"/>
                    <a:pt x="34" y="9"/>
                    <a:pt x="34" y="16"/>
                  </a:cubicBezTo>
                  <a:cubicBezTo>
                    <a:pt x="34" y="24"/>
                    <a:pt x="28" y="35"/>
                    <a:pt x="18" y="35"/>
                  </a:cubicBezTo>
                  <a:cubicBezTo>
                    <a:pt x="11" y="35"/>
                    <a:pt x="8" y="29"/>
                    <a:pt x="8" y="23"/>
                  </a:cubicBezTo>
                  <a:close/>
                  <a:moveTo>
                    <a:pt x="42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3"/>
                    <a:pt x="29" y="0"/>
                    <a:pt x="23" y="0"/>
                  </a:cubicBezTo>
                  <a:cubicBezTo>
                    <a:pt x="11" y="0"/>
                    <a:pt x="3" y="12"/>
                    <a:pt x="3" y="23"/>
                  </a:cubicBezTo>
                  <a:cubicBezTo>
                    <a:pt x="3" y="32"/>
                    <a:pt x="8" y="39"/>
                    <a:pt x="18" y="39"/>
                  </a:cubicBezTo>
                  <a:cubicBezTo>
                    <a:pt x="23" y="39"/>
                    <a:pt x="28" y="36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8"/>
                    <a:pt x="28" y="51"/>
                    <a:pt x="16" y="51"/>
                  </a:cubicBezTo>
                  <a:cubicBezTo>
                    <a:pt x="10" y="51"/>
                    <a:pt x="5" y="49"/>
                    <a:pt x="5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7" y="55"/>
                    <a:pt x="15" y="55"/>
                  </a:cubicBezTo>
                  <a:cubicBezTo>
                    <a:pt x="27" y="55"/>
                    <a:pt x="32" y="49"/>
                    <a:pt x="34" y="36"/>
                  </a:cubicBezTo>
                  <a:lnTo>
                    <a:pt x="4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2192534E-9820-41CF-8121-362300021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" y="457"/>
              <a:ext cx="32" cy="41"/>
            </a:xfrm>
            <a:custGeom>
              <a:avLst/>
              <a:gdLst>
                <a:gd name="T0" fmla="*/ 0 w 41"/>
                <a:gd name="T1" fmla="*/ 53 h 53"/>
                <a:gd name="T2" fmla="*/ 4 w 41"/>
                <a:gd name="T3" fmla="*/ 53 h 53"/>
                <a:gd name="T4" fmla="*/ 14 w 41"/>
                <a:gd name="T5" fmla="*/ 48 h 53"/>
                <a:gd name="T6" fmla="*/ 41 w 41"/>
                <a:gd name="T7" fmla="*/ 0 h 53"/>
                <a:gd name="T8" fmla="*/ 36 w 41"/>
                <a:gd name="T9" fmla="*/ 0 h 53"/>
                <a:gd name="T10" fmla="*/ 18 w 41"/>
                <a:gd name="T11" fmla="*/ 33 h 53"/>
                <a:gd name="T12" fmla="*/ 18 w 41"/>
                <a:gd name="T13" fmla="*/ 33 h 53"/>
                <a:gd name="T14" fmla="*/ 12 w 41"/>
                <a:gd name="T15" fmla="*/ 0 h 53"/>
                <a:gd name="T16" fmla="*/ 7 w 41"/>
                <a:gd name="T17" fmla="*/ 0 h 53"/>
                <a:gd name="T18" fmla="*/ 15 w 41"/>
                <a:gd name="T19" fmla="*/ 39 h 53"/>
                <a:gd name="T20" fmla="*/ 11 w 41"/>
                <a:gd name="T21" fmla="*/ 45 h 53"/>
                <a:gd name="T22" fmla="*/ 5 w 41"/>
                <a:gd name="T23" fmla="*/ 49 h 53"/>
                <a:gd name="T24" fmla="*/ 1 w 41"/>
                <a:gd name="T25" fmla="*/ 49 h 53"/>
                <a:gd name="T26" fmla="*/ 0 w 41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3">
                  <a:moveTo>
                    <a:pt x="0" y="53"/>
                  </a:moveTo>
                  <a:cubicBezTo>
                    <a:pt x="1" y="53"/>
                    <a:pt x="3" y="53"/>
                    <a:pt x="4" y="53"/>
                  </a:cubicBezTo>
                  <a:cubicBezTo>
                    <a:pt x="8" y="53"/>
                    <a:pt x="12" y="51"/>
                    <a:pt x="14" y="4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7"/>
                    <a:pt x="8" y="49"/>
                    <a:pt x="5" y="49"/>
                  </a:cubicBezTo>
                  <a:cubicBezTo>
                    <a:pt x="4" y="49"/>
                    <a:pt x="2" y="49"/>
                    <a:pt x="1" y="49"/>
                  </a:cubicBez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2A9A4825-05F3-417F-A98F-5AEC9D76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" y="444"/>
              <a:ext cx="38" cy="44"/>
            </a:xfrm>
            <a:custGeom>
              <a:avLst/>
              <a:gdLst>
                <a:gd name="T0" fmla="*/ 49 w 49"/>
                <a:gd name="T1" fmla="*/ 18 h 56"/>
                <a:gd name="T2" fmla="*/ 29 w 49"/>
                <a:gd name="T3" fmla="*/ 0 h 56"/>
                <a:gd name="T4" fmla="*/ 0 w 49"/>
                <a:gd name="T5" fmla="*/ 33 h 56"/>
                <a:gd name="T6" fmla="*/ 22 w 49"/>
                <a:gd name="T7" fmla="*/ 56 h 56"/>
                <a:gd name="T8" fmla="*/ 46 w 49"/>
                <a:gd name="T9" fmla="*/ 36 h 56"/>
                <a:gd name="T10" fmla="*/ 41 w 49"/>
                <a:gd name="T11" fmla="*/ 36 h 56"/>
                <a:gd name="T12" fmla="*/ 22 w 49"/>
                <a:gd name="T13" fmla="*/ 51 h 56"/>
                <a:gd name="T14" fmla="*/ 5 w 49"/>
                <a:gd name="T15" fmla="*/ 33 h 56"/>
                <a:gd name="T16" fmla="*/ 29 w 49"/>
                <a:gd name="T17" fmla="*/ 4 h 56"/>
                <a:gd name="T18" fmla="*/ 44 w 49"/>
                <a:gd name="T19" fmla="*/ 18 h 56"/>
                <a:gd name="T20" fmla="*/ 49 w 49"/>
                <a:gd name="T2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9" y="18"/>
                  </a:moveTo>
                  <a:cubicBezTo>
                    <a:pt x="49" y="6"/>
                    <a:pt x="40" y="0"/>
                    <a:pt x="29" y="0"/>
                  </a:cubicBezTo>
                  <a:cubicBezTo>
                    <a:pt x="10" y="0"/>
                    <a:pt x="0" y="16"/>
                    <a:pt x="0" y="33"/>
                  </a:cubicBezTo>
                  <a:cubicBezTo>
                    <a:pt x="0" y="46"/>
                    <a:pt x="8" y="56"/>
                    <a:pt x="22" y="56"/>
                  </a:cubicBezTo>
                  <a:cubicBezTo>
                    <a:pt x="35" y="56"/>
                    <a:pt x="43" y="47"/>
                    <a:pt x="46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8" y="46"/>
                    <a:pt x="31" y="51"/>
                    <a:pt x="22" y="51"/>
                  </a:cubicBezTo>
                  <a:cubicBezTo>
                    <a:pt x="11" y="51"/>
                    <a:pt x="5" y="44"/>
                    <a:pt x="5" y="33"/>
                  </a:cubicBezTo>
                  <a:cubicBezTo>
                    <a:pt x="5" y="19"/>
                    <a:pt x="13" y="4"/>
                    <a:pt x="29" y="4"/>
                  </a:cubicBezTo>
                  <a:cubicBezTo>
                    <a:pt x="37" y="4"/>
                    <a:pt x="43" y="9"/>
                    <a:pt x="44" y="18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EDBAC29D-6EF1-4EAB-A733-A24DE007B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0" y="456"/>
              <a:ext cx="29" cy="32"/>
            </a:xfrm>
            <a:custGeom>
              <a:avLst/>
              <a:gdLst>
                <a:gd name="T0" fmla="*/ 21 w 37"/>
                <a:gd name="T1" fmla="*/ 0 h 41"/>
                <a:gd name="T2" fmla="*/ 0 w 37"/>
                <a:gd name="T3" fmla="*/ 25 h 41"/>
                <a:gd name="T4" fmla="*/ 15 w 37"/>
                <a:gd name="T5" fmla="*/ 41 h 41"/>
                <a:gd name="T6" fmla="*/ 37 w 37"/>
                <a:gd name="T7" fmla="*/ 15 h 41"/>
                <a:gd name="T8" fmla="*/ 21 w 37"/>
                <a:gd name="T9" fmla="*/ 0 h 41"/>
                <a:gd name="T10" fmla="*/ 16 w 37"/>
                <a:gd name="T11" fmla="*/ 37 h 41"/>
                <a:gd name="T12" fmla="*/ 5 w 37"/>
                <a:gd name="T13" fmla="*/ 24 h 41"/>
                <a:gd name="T14" fmla="*/ 21 w 37"/>
                <a:gd name="T15" fmla="*/ 4 h 41"/>
                <a:gd name="T16" fmla="*/ 32 w 37"/>
                <a:gd name="T17" fmla="*/ 16 h 41"/>
                <a:gd name="T18" fmla="*/ 16 w 37"/>
                <a:gd name="T1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1">
                  <a:moveTo>
                    <a:pt x="21" y="0"/>
                  </a:moveTo>
                  <a:cubicBezTo>
                    <a:pt x="8" y="0"/>
                    <a:pt x="0" y="12"/>
                    <a:pt x="0" y="25"/>
                  </a:cubicBezTo>
                  <a:cubicBezTo>
                    <a:pt x="0" y="34"/>
                    <a:pt x="5" y="41"/>
                    <a:pt x="15" y="41"/>
                  </a:cubicBezTo>
                  <a:cubicBezTo>
                    <a:pt x="30" y="41"/>
                    <a:pt x="37" y="28"/>
                    <a:pt x="37" y="15"/>
                  </a:cubicBezTo>
                  <a:cubicBezTo>
                    <a:pt x="37" y="5"/>
                    <a:pt x="30" y="0"/>
                    <a:pt x="21" y="0"/>
                  </a:cubicBezTo>
                  <a:close/>
                  <a:moveTo>
                    <a:pt x="16" y="37"/>
                  </a:moveTo>
                  <a:cubicBezTo>
                    <a:pt x="8" y="37"/>
                    <a:pt x="5" y="32"/>
                    <a:pt x="5" y="24"/>
                  </a:cubicBezTo>
                  <a:cubicBezTo>
                    <a:pt x="5" y="15"/>
                    <a:pt x="10" y="4"/>
                    <a:pt x="21" y="4"/>
                  </a:cubicBezTo>
                  <a:cubicBezTo>
                    <a:pt x="28" y="4"/>
                    <a:pt x="32" y="9"/>
                    <a:pt x="32" y="16"/>
                  </a:cubicBezTo>
                  <a:cubicBezTo>
                    <a:pt x="32" y="25"/>
                    <a:pt x="26" y="37"/>
                    <a:pt x="16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37A9531-7D1D-4ABF-BAF0-1190829C2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" y="456"/>
              <a:ext cx="47" cy="31"/>
            </a:xfrm>
            <a:custGeom>
              <a:avLst/>
              <a:gdLst>
                <a:gd name="T0" fmla="*/ 0 w 59"/>
                <a:gd name="T1" fmla="*/ 40 h 40"/>
                <a:gd name="T2" fmla="*/ 5 w 59"/>
                <a:gd name="T3" fmla="*/ 40 h 40"/>
                <a:gd name="T4" fmla="*/ 9 w 59"/>
                <a:gd name="T5" fmla="*/ 20 h 40"/>
                <a:gd name="T6" fmla="*/ 23 w 59"/>
                <a:gd name="T7" fmla="*/ 4 h 40"/>
                <a:gd name="T8" fmla="*/ 30 w 59"/>
                <a:gd name="T9" fmla="*/ 11 h 40"/>
                <a:gd name="T10" fmla="*/ 29 w 59"/>
                <a:gd name="T11" fmla="*/ 14 h 40"/>
                <a:gd name="T12" fmla="*/ 24 w 59"/>
                <a:gd name="T13" fmla="*/ 40 h 40"/>
                <a:gd name="T14" fmla="*/ 29 w 59"/>
                <a:gd name="T15" fmla="*/ 40 h 40"/>
                <a:gd name="T16" fmla="*/ 33 w 59"/>
                <a:gd name="T17" fmla="*/ 22 h 40"/>
                <a:gd name="T18" fmla="*/ 47 w 59"/>
                <a:gd name="T19" fmla="*/ 4 h 40"/>
                <a:gd name="T20" fmla="*/ 54 w 59"/>
                <a:gd name="T21" fmla="*/ 10 h 40"/>
                <a:gd name="T22" fmla="*/ 54 w 59"/>
                <a:gd name="T23" fmla="*/ 14 h 40"/>
                <a:gd name="T24" fmla="*/ 48 w 59"/>
                <a:gd name="T25" fmla="*/ 40 h 40"/>
                <a:gd name="T26" fmla="*/ 53 w 59"/>
                <a:gd name="T27" fmla="*/ 40 h 40"/>
                <a:gd name="T28" fmla="*/ 58 w 59"/>
                <a:gd name="T29" fmla="*/ 14 h 40"/>
                <a:gd name="T30" fmla="*/ 59 w 59"/>
                <a:gd name="T31" fmla="*/ 10 h 40"/>
                <a:gd name="T32" fmla="*/ 48 w 59"/>
                <a:gd name="T33" fmla="*/ 0 h 40"/>
                <a:gd name="T34" fmla="*/ 34 w 59"/>
                <a:gd name="T35" fmla="*/ 8 h 40"/>
                <a:gd name="T36" fmla="*/ 34 w 59"/>
                <a:gd name="T37" fmla="*/ 8 h 40"/>
                <a:gd name="T38" fmla="*/ 25 w 59"/>
                <a:gd name="T39" fmla="*/ 0 h 40"/>
                <a:gd name="T40" fmla="*/ 11 w 59"/>
                <a:gd name="T41" fmla="*/ 8 h 40"/>
                <a:gd name="T42" fmla="*/ 11 w 59"/>
                <a:gd name="T43" fmla="*/ 8 h 40"/>
                <a:gd name="T44" fmla="*/ 13 w 59"/>
                <a:gd name="T45" fmla="*/ 1 h 40"/>
                <a:gd name="T46" fmla="*/ 8 w 59"/>
                <a:gd name="T47" fmla="*/ 1 h 40"/>
                <a:gd name="T48" fmla="*/ 0 w 59"/>
                <a:gd name="T4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40">
                  <a:moveTo>
                    <a:pt x="0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11"/>
                    <a:pt x="17" y="4"/>
                    <a:pt x="23" y="4"/>
                  </a:cubicBezTo>
                  <a:cubicBezTo>
                    <a:pt x="28" y="4"/>
                    <a:pt x="30" y="7"/>
                    <a:pt x="30" y="11"/>
                  </a:cubicBezTo>
                  <a:cubicBezTo>
                    <a:pt x="30" y="12"/>
                    <a:pt x="30" y="13"/>
                    <a:pt x="29" y="1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12"/>
                    <a:pt x="38" y="4"/>
                    <a:pt x="47" y="4"/>
                  </a:cubicBezTo>
                  <a:cubicBezTo>
                    <a:pt x="52" y="4"/>
                    <a:pt x="54" y="7"/>
                    <a:pt x="54" y="10"/>
                  </a:cubicBezTo>
                  <a:cubicBezTo>
                    <a:pt x="54" y="12"/>
                    <a:pt x="54" y="13"/>
                    <a:pt x="54" y="14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3"/>
                    <a:pt x="59" y="11"/>
                    <a:pt x="59" y="10"/>
                  </a:cubicBezTo>
                  <a:cubicBezTo>
                    <a:pt x="59" y="4"/>
                    <a:pt x="55" y="0"/>
                    <a:pt x="48" y="0"/>
                  </a:cubicBezTo>
                  <a:cubicBezTo>
                    <a:pt x="42" y="0"/>
                    <a:pt x="37" y="3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"/>
                    <a:pt x="30" y="0"/>
                    <a:pt x="25" y="0"/>
                  </a:cubicBezTo>
                  <a:cubicBezTo>
                    <a:pt x="19" y="0"/>
                    <a:pt x="14" y="3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68AEB9C3-37FC-4A39-ABB9-B0784CA84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" y="456"/>
              <a:ext cx="34" cy="42"/>
            </a:xfrm>
            <a:custGeom>
              <a:avLst/>
              <a:gdLst>
                <a:gd name="T0" fmla="*/ 28 w 43"/>
                <a:gd name="T1" fmla="*/ 4 h 54"/>
                <a:gd name="T2" fmla="*/ 39 w 43"/>
                <a:gd name="T3" fmla="*/ 15 h 54"/>
                <a:gd name="T4" fmla="*/ 22 w 43"/>
                <a:gd name="T5" fmla="*/ 37 h 54"/>
                <a:gd name="T6" fmla="*/ 11 w 43"/>
                <a:gd name="T7" fmla="*/ 26 h 54"/>
                <a:gd name="T8" fmla="*/ 28 w 43"/>
                <a:gd name="T9" fmla="*/ 4 h 54"/>
                <a:gd name="T10" fmla="*/ 0 w 43"/>
                <a:gd name="T11" fmla="*/ 54 h 54"/>
                <a:gd name="T12" fmla="*/ 5 w 43"/>
                <a:gd name="T13" fmla="*/ 54 h 54"/>
                <a:gd name="T14" fmla="*/ 10 w 43"/>
                <a:gd name="T15" fmla="*/ 32 h 54"/>
                <a:gd name="T16" fmla="*/ 10 w 43"/>
                <a:gd name="T17" fmla="*/ 32 h 54"/>
                <a:gd name="T18" fmla="*/ 22 w 43"/>
                <a:gd name="T19" fmla="*/ 41 h 54"/>
                <a:gd name="T20" fmla="*/ 43 w 43"/>
                <a:gd name="T21" fmla="*/ 16 h 54"/>
                <a:gd name="T22" fmla="*/ 29 w 43"/>
                <a:gd name="T23" fmla="*/ 0 h 54"/>
                <a:gd name="T24" fmla="*/ 15 w 43"/>
                <a:gd name="T25" fmla="*/ 8 h 54"/>
                <a:gd name="T26" fmla="*/ 14 w 43"/>
                <a:gd name="T27" fmla="*/ 8 h 54"/>
                <a:gd name="T28" fmla="*/ 16 w 43"/>
                <a:gd name="T29" fmla="*/ 1 h 54"/>
                <a:gd name="T30" fmla="*/ 12 w 43"/>
                <a:gd name="T31" fmla="*/ 1 h 54"/>
                <a:gd name="T32" fmla="*/ 0 w 43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4">
                  <a:moveTo>
                    <a:pt x="28" y="4"/>
                  </a:moveTo>
                  <a:cubicBezTo>
                    <a:pt x="35" y="4"/>
                    <a:pt x="39" y="9"/>
                    <a:pt x="39" y="15"/>
                  </a:cubicBezTo>
                  <a:cubicBezTo>
                    <a:pt x="39" y="25"/>
                    <a:pt x="33" y="37"/>
                    <a:pt x="22" y="37"/>
                  </a:cubicBezTo>
                  <a:cubicBezTo>
                    <a:pt x="15" y="37"/>
                    <a:pt x="11" y="32"/>
                    <a:pt x="11" y="26"/>
                  </a:cubicBezTo>
                  <a:cubicBezTo>
                    <a:pt x="11" y="16"/>
                    <a:pt x="17" y="4"/>
                    <a:pt x="28" y="4"/>
                  </a:cubicBezTo>
                  <a:close/>
                  <a:moveTo>
                    <a:pt x="0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8"/>
                    <a:pt x="16" y="41"/>
                    <a:pt x="22" y="41"/>
                  </a:cubicBezTo>
                  <a:cubicBezTo>
                    <a:pt x="35" y="41"/>
                    <a:pt x="43" y="27"/>
                    <a:pt x="43" y="16"/>
                  </a:cubicBezTo>
                  <a:cubicBezTo>
                    <a:pt x="43" y="6"/>
                    <a:pt x="39" y="0"/>
                    <a:pt x="29" y="0"/>
                  </a:cubicBezTo>
                  <a:cubicBezTo>
                    <a:pt x="22" y="0"/>
                    <a:pt x="18" y="3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514D557-937E-4AB6-83FD-1BC1E00A7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9" y="456"/>
              <a:ext cx="28" cy="32"/>
            </a:xfrm>
            <a:custGeom>
              <a:avLst/>
              <a:gdLst>
                <a:gd name="T0" fmla="*/ 26 w 35"/>
                <a:gd name="T1" fmla="*/ 25 h 41"/>
                <a:gd name="T2" fmla="*/ 12 w 35"/>
                <a:gd name="T3" fmla="*/ 37 h 41"/>
                <a:gd name="T4" fmla="*/ 3 w 35"/>
                <a:gd name="T5" fmla="*/ 30 h 41"/>
                <a:gd name="T6" fmla="*/ 18 w 35"/>
                <a:gd name="T7" fmla="*/ 21 h 41"/>
                <a:gd name="T8" fmla="*/ 27 w 35"/>
                <a:gd name="T9" fmla="*/ 19 h 41"/>
                <a:gd name="T10" fmla="*/ 27 w 35"/>
                <a:gd name="T11" fmla="*/ 19 h 41"/>
                <a:gd name="T12" fmla="*/ 26 w 35"/>
                <a:gd name="T13" fmla="*/ 25 h 41"/>
                <a:gd name="T14" fmla="*/ 10 w 35"/>
                <a:gd name="T15" fmla="*/ 12 h 41"/>
                <a:gd name="T16" fmla="*/ 22 w 35"/>
                <a:gd name="T17" fmla="*/ 4 h 41"/>
                <a:gd name="T18" fmla="*/ 30 w 35"/>
                <a:gd name="T19" fmla="*/ 9 h 41"/>
                <a:gd name="T20" fmla="*/ 26 w 35"/>
                <a:gd name="T21" fmla="*/ 17 h 41"/>
                <a:gd name="T22" fmla="*/ 13 w 35"/>
                <a:gd name="T23" fmla="*/ 18 h 41"/>
                <a:gd name="T24" fmla="*/ 0 w 35"/>
                <a:gd name="T25" fmla="*/ 30 h 41"/>
                <a:gd name="T26" fmla="*/ 12 w 35"/>
                <a:gd name="T27" fmla="*/ 41 h 41"/>
                <a:gd name="T28" fmla="*/ 26 w 35"/>
                <a:gd name="T29" fmla="*/ 34 h 41"/>
                <a:gd name="T30" fmla="*/ 26 w 35"/>
                <a:gd name="T31" fmla="*/ 34 h 41"/>
                <a:gd name="T32" fmla="*/ 26 w 35"/>
                <a:gd name="T33" fmla="*/ 36 h 41"/>
                <a:gd name="T34" fmla="*/ 30 w 35"/>
                <a:gd name="T35" fmla="*/ 40 h 41"/>
                <a:gd name="T36" fmla="*/ 34 w 35"/>
                <a:gd name="T37" fmla="*/ 40 h 41"/>
                <a:gd name="T38" fmla="*/ 34 w 35"/>
                <a:gd name="T39" fmla="*/ 36 h 41"/>
                <a:gd name="T40" fmla="*/ 32 w 35"/>
                <a:gd name="T41" fmla="*/ 36 h 41"/>
                <a:gd name="T42" fmla="*/ 30 w 35"/>
                <a:gd name="T43" fmla="*/ 34 h 41"/>
                <a:gd name="T44" fmla="*/ 33 w 35"/>
                <a:gd name="T45" fmla="*/ 21 h 41"/>
                <a:gd name="T46" fmla="*/ 35 w 35"/>
                <a:gd name="T47" fmla="*/ 8 h 41"/>
                <a:gd name="T48" fmla="*/ 22 w 35"/>
                <a:gd name="T49" fmla="*/ 0 h 41"/>
                <a:gd name="T50" fmla="*/ 5 w 35"/>
                <a:gd name="T51" fmla="*/ 12 h 41"/>
                <a:gd name="T52" fmla="*/ 10 w 35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41">
                  <a:moveTo>
                    <a:pt x="26" y="25"/>
                  </a:moveTo>
                  <a:cubicBezTo>
                    <a:pt x="24" y="32"/>
                    <a:pt x="19" y="37"/>
                    <a:pt x="12" y="37"/>
                  </a:cubicBezTo>
                  <a:cubicBezTo>
                    <a:pt x="7" y="37"/>
                    <a:pt x="3" y="35"/>
                    <a:pt x="3" y="30"/>
                  </a:cubicBezTo>
                  <a:cubicBezTo>
                    <a:pt x="3" y="22"/>
                    <a:pt x="13" y="21"/>
                    <a:pt x="18" y="21"/>
                  </a:cubicBezTo>
                  <a:cubicBezTo>
                    <a:pt x="21" y="21"/>
                    <a:pt x="25" y="21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lnTo>
                    <a:pt x="26" y="25"/>
                  </a:lnTo>
                  <a:close/>
                  <a:moveTo>
                    <a:pt x="10" y="12"/>
                  </a:moveTo>
                  <a:cubicBezTo>
                    <a:pt x="11" y="6"/>
                    <a:pt x="16" y="4"/>
                    <a:pt x="22" y="4"/>
                  </a:cubicBezTo>
                  <a:cubicBezTo>
                    <a:pt x="26" y="4"/>
                    <a:pt x="30" y="5"/>
                    <a:pt x="30" y="9"/>
                  </a:cubicBezTo>
                  <a:cubicBezTo>
                    <a:pt x="30" y="14"/>
                    <a:pt x="29" y="16"/>
                    <a:pt x="26" y="17"/>
                  </a:cubicBezTo>
                  <a:cubicBezTo>
                    <a:pt x="23" y="18"/>
                    <a:pt x="18" y="17"/>
                    <a:pt x="13" y="18"/>
                  </a:cubicBezTo>
                  <a:cubicBezTo>
                    <a:pt x="6" y="19"/>
                    <a:pt x="0" y="22"/>
                    <a:pt x="0" y="30"/>
                  </a:cubicBezTo>
                  <a:cubicBezTo>
                    <a:pt x="0" y="38"/>
                    <a:pt x="5" y="41"/>
                    <a:pt x="12" y="41"/>
                  </a:cubicBezTo>
                  <a:cubicBezTo>
                    <a:pt x="18" y="41"/>
                    <a:pt x="23" y="38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5"/>
                    <a:pt x="26" y="36"/>
                  </a:cubicBezTo>
                  <a:cubicBezTo>
                    <a:pt x="26" y="38"/>
                    <a:pt x="27" y="40"/>
                    <a:pt x="30" y="40"/>
                  </a:cubicBezTo>
                  <a:cubicBezTo>
                    <a:pt x="31" y="40"/>
                    <a:pt x="33" y="40"/>
                    <a:pt x="34" y="4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2" y="36"/>
                  </a:cubicBezTo>
                  <a:cubicBezTo>
                    <a:pt x="31" y="36"/>
                    <a:pt x="30" y="36"/>
                    <a:pt x="30" y="34"/>
                  </a:cubicBezTo>
                  <a:cubicBezTo>
                    <a:pt x="30" y="32"/>
                    <a:pt x="31" y="30"/>
                    <a:pt x="33" y="21"/>
                  </a:cubicBezTo>
                  <a:cubicBezTo>
                    <a:pt x="33" y="18"/>
                    <a:pt x="35" y="12"/>
                    <a:pt x="35" y="8"/>
                  </a:cubicBezTo>
                  <a:cubicBezTo>
                    <a:pt x="35" y="2"/>
                    <a:pt x="27" y="0"/>
                    <a:pt x="22" y="0"/>
                  </a:cubicBezTo>
                  <a:cubicBezTo>
                    <a:pt x="13" y="0"/>
                    <a:pt x="6" y="4"/>
                    <a:pt x="5" y="12"/>
                  </a:cubicBezTo>
                  <a:lnTo>
                    <a:pt x="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1D9FF9FF-2390-48A6-A3E2-F855A7750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" y="456"/>
              <a:ext cx="29" cy="31"/>
            </a:xfrm>
            <a:custGeom>
              <a:avLst/>
              <a:gdLst>
                <a:gd name="T0" fmla="*/ 0 w 37"/>
                <a:gd name="T1" fmla="*/ 40 h 40"/>
                <a:gd name="T2" fmla="*/ 5 w 37"/>
                <a:gd name="T3" fmla="*/ 40 h 40"/>
                <a:gd name="T4" fmla="*/ 9 w 37"/>
                <a:gd name="T5" fmla="*/ 20 h 40"/>
                <a:gd name="T6" fmla="*/ 25 w 37"/>
                <a:gd name="T7" fmla="*/ 4 h 40"/>
                <a:gd name="T8" fmla="*/ 33 w 37"/>
                <a:gd name="T9" fmla="*/ 11 h 40"/>
                <a:gd name="T10" fmla="*/ 32 w 37"/>
                <a:gd name="T11" fmla="*/ 15 h 40"/>
                <a:gd name="T12" fmla="*/ 27 w 37"/>
                <a:gd name="T13" fmla="*/ 40 h 40"/>
                <a:gd name="T14" fmla="*/ 31 w 37"/>
                <a:gd name="T15" fmla="*/ 40 h 40"/>
                <a:gd name="T16" fmla="*/ 37 w 37"/>
                <a:gd name="T17" fmla="*/ 15 h 40"/>
                <a:gd name="T18" fmla="*/ 37 w 37"/>
                <a:gd name="T19" fmla="*/ 10 h 40"/>
                <a:gd name="T20" fmla="*/ 26 w 37"/>
                <a:gd name="T21" fmla="*/ 0 h 40"/>
                <a:gd name="T22" fmla="*/ 12 w 37"/>
                <a:gd name="T23" fmla="*/ 8 h 40"/>
                <a:gd name="T24" fmla="*/ 12 w 37"/>
                <a:gd name="T25" fmla="*/ 8 h 40"/>
                <a:gd name="T26" fmla="*/ 13 w 37"/>
                <a:gd name="T27" fmla="*/ 1 h 40"/>
                <a:gd name="T28" fmla="*/ 9 w 37"/>
                <a:gd name="T29" fmla="*/ 1 h 40"/>
                <a:gd name="T30" fmla="*/ 0 w 37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0"/>
                    <a:pt x="18" y="4"/>
                    <a:pt x="25" y="4"/>
                  </a:cubicBezTo>
                  <a:cubicBezTo>
                    <a:pt x="29" y="4"/>
                    <a:pt x="33" y="6"/>
                    <a:pt x="33" y="11"/>
                  </a:cubicBezTo>
                  <a:cubicBezTo>
                    <a:pt x="33" y="12"/>
                    <a:pt x="32" y="13"/>
                    <a:pt x="32" y="15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3"/>
                    <a:pt x="37" y="11"/>
                    <a:pt x="37" y="10"/>
                  </a:cubicBezTo>
                  <a:cubicBezTo>
                    <a:pt x="37" y="3"/>
                    <a:pt x="32" y="0"/>
                    <a:pt x="26" y="0"/>
                  </a:cubicBezTo>
                  <a:cubicBezTo>
                    <a:pt x="20" y="0"/>
                    <a:pt x="15" y="3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9" y="1"/>
                    <a:pt x="9" y="1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2ACDC4D8-BF4B-47CA-8DF6-3654BAFE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" y="457"/>
              <a:ext cx="32" cy="41"/>
            </a:xfrm>
            <a:custGeom>
              <a:avLst/>
              <a:gdLst>
                <a:gd name="T0" fmla="*/ 0 w 41"/>
                <a:gd name="T1" fmla="*/ 53 h 53"/>
                <a:gd name="T2" fmla="*/ 4 w 41"/>
                <a:gd name="T3" fmla="*/ 53 h 53"/>
                <a:gd name="T4" fmla="*/ 14 w 41"/>
                <a:gd name="T5" fmla="*/ 48 h 53"/>
                <a:gd name="T6" fmla="*/ 41 w 41"/>
                <a:gd name="T7" fmla="*/ 0 h 53"/>
                <a:gd name="T8" fmla="*/ 36 w 41"/>
                <a:gd name="T9" fmla="*/ 0 h 53"/>
                <a:gd name="T10" fmla="*/ 18 w 41"/>
                <a:gd name="T11" fmla="*/ 33 h 53"/>
                <a:gd name="T12" fmla="*/ 18 w 41"/>
                <a:gd name="T13" fmla="*/ 33 h 53"/>
                <a:gd name="T14" fmla="*/ 13 w 41"/>
                <a:gd name="T15" fmla="*/ 0 h 53"/>
                <a:gd name="T16" fmla="*/ 8 w 41"/>
                <a:gd name="T17" fmla="*/ 0 h 53"/>
                <a:gd name="T18" fmla="*/ 15 w 41"/>
                <a:gd name="T19" fmla="*/ 39 h 53"/>
                <a:gd name="T20" fmla="*/ 11 w 41"/>
                <a:gd name="T21" fmla="*/ 45 h 53"/>
                <a:gd name="T22" fmla="*/ 5 w 41"/>
                <a:gd name="T23" fmla="*/ 49 h 53"/>
                <a:gd name="T24" fmla="*/ 1 w 41"/>
                <a:gd name="T25" fmla="*/ 49 h 53"/>
                <a:gd name="T26" fmla="*/ 0 w 41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3">
                  <a:moveTo>
                    <a:pt x="0" y="53"/>
                  </a:moveTo>
                  <a:cubicBezTo>
                    <a:pt x="2" y="53"/>
                    <a:pt x="3" y="53"/>
                    <a:pt x="4" y="53"/>
                  </a:cubicBezTo>
                  <a:cubicBezTo>
                    <a:pt x="8" y="53"/>
                    <a:pt x="12" y="51"/>
                    <a:pt x="14" y="4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7"/>
                    <a:pt x="8" y="49"/>
                    <a:pt x="5" y="49"/>
                  </a:cubicBezTo>
                  <a:cubicBezTo>
                    <a:pt x="4" y="49"/>
                    <a:pt x="2" y="49"/>
                    <a:pt x="1" y="49"/>
                  </a:cubicBez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8486303-0229-487B-8EFF-544EE28E5F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5" y="192"/>
              <a:ext cx="23" cy="23"/>
            </a:xfrm>
            <a:custGeom>
              <a:avLst/>
              <a:gdLst>
                <a:gd name="T0" fmla="*/ 6 w 29"/>
                <a:gd name="T1" fmla="*/ 5 h 29"/>
                <a:gd name="T2" fmla="*/ 2 w 29"/>
                <a:gd name="T3" fmla="*/ 14 h 29"/>
                <a:gd name="T4" fmla="*/ 6 w 29"/>
                <a:gd name="T5" fmla="*/ 23 h 29"/>
                <a:gd name="T6" fmla="*/ 15 w 29"/>
                <a:gd name="T7" fmla="*/ 27 h 29"/>
                <a:gd name="T8" fmla="*/ 23 w 29"/>
                <a:gd name="T9" fmla="*/ 23 h 29"/>
                <a:gd name="T10" fmla="*/ 27 w 29"/>
                <a:gd name="T11" fmla="*/ 14 h 29"/>
                <a:gd name="T12" fmla="*/ 23 w 29"/>
                <a:gd name="T13" fmla="*/ 5 h 29"/>
                <a:gd name="T14" fmla="*/ 15 w 29"/>
                <a:gd name="T15" fmla="*/ 2 h 29"/>
                <a:gd name="T16" fmla="*/ 6 w 29"/>
                <a:gd name="T17" fmla="*/ 5 h 29"/>
                <a:gd name="T18" fmla="*/ 6 w 29"/>
                <a:gd name="T19" fmla="*/ 5 h 29"/>
                <a:gd name="T20" fmla="*/ 25 w 29"/>
                <a:gd name="T21" fmla="*/ 24 h 29"/>
                <a:gd name="T22" fmla="*/ 15 w 29"/>
                <a:gd name="T23" fmla="*/ 29 h 29"/>
                <a:gd name="T24" fmla="*/ 4 w 29"/>
                <a:gd name="T25" fmla="*/ 24 h 29"/>
                <a:gd name="T26" fmla="*/ 0 w 29"/>
                <a:gd name="T27" fmla="*/ 14 h 29"/>
                <a:gd name="T28" fmla="*/ 4 w 29"/>
                <a:gd name="T29" fmla="*/ 4 h 29"/>
                <a:gd name="T30" fmla="*/ 15 w 29"/>
                <a:gd name="T31" fmla="*/ 0 h 29"/>
                <a:gd name="T32" fmla="*/ 25 w 29"/>
                <a:gd name="T33" fmla="*/ 4 h 29"/>
                <a:gd name="T34" fmla="*/ 29 w 29"/>
                <a:gd name="T35" fmla="*/ 14 h 29"/>
                <a:gd name="T36" fmla="*/ 25 w 29"/>
                <a:gd name="T37" fmla="*/ 24 h 29"/>
                <a:gd name="T38" fmla="*/ 25 w 29"/>
                <a:gd name="T39" fmla="*/ 24 h 29"/>
                <a:gd name="T40" fmla="*/ 17 w 29"/>
                <a:gd name="T41" fmla="*/ 9 h 29"/>
                <a:gd name="T42" fmla="*/ 14 w 29"/>
                <a:gd name="T43" fmla="*/ 8 h 29"/>
                <a:gd name="T44" fmla="*/ 12 w 29"/>
                <a:gd name="T45" fmla="*/ 8 h 29"/>
                <a:gd name="T46" fmla="*/ 12 w 29"/>
                <a:gd name="T47" fmla="*/ 14 h 29"/>
                <a:gd name="T48" fmla="*/ 14 w 29"/>
                <a:gd name="T49" fmla="*/ 14 h 29"/>
                <a:gd name="T50" fmla="*/ 17 w 29"/>
                <a:gd name="T51" fmla="*/ 14 h 29"/>
                <a:gd name="T52" fmla="*/ 18 w 29"/>
                <a:gd name="T53" fmla="*/ 11 h 29"/>
                <a:gd name="T54" fmla="*/ 17 w 29"/>
                <a:gd name="T55" fmla="*/ 9 h 29"/>
                <a:gd name="T56" fmla="*/ 17 w 29"/>
                <a:gd name="T57" fmla="*/ 9 h 29"/>
                <a:gd name="T58" fmla="*/ 14 w 29"/>
                <a:gd name="T59" fmla="*/ 6 h 29"/>
                <a:gd name="T60" fmla="*/ 19 w 29"/>
                <a:gd name="T61" fmla="*/ 7 h 29"/>
                <a:gd name="T62" fmla="*/ 21 w 29"/>
                <a:gd name="T63" fmla="*/ 11 h 29"/>
                <a:gd name="T64" fmla="*/ 19 w 29"/>
                <a:gd name="T65" fmla="*/ 14 h 29"/>
                <a:gd name="T66" fmla="*/ 17 w 29"/>
                <a:gd name="T67" fmla="*/ 15 h 29"/>
                <a:gd name="T68" fmla="*/ 20 w 29"/>
                <a:gd name="T69" fmla="*/ 16 h 29"/>
                <a:gd name="T70" fmla="*/ 21 w 29"/>
                <a:gd name="T71" fmla="*/ 19 h 29"/>
                <a:gd name="T72" fmla="*/ 21 w 29"/>
                <a:gd name="T73" fmla="*/ 20 h 29"/>
                <a:gd name="T74" fmla="*/ 21 w 29"/>
                <a:gd name="T75" fmla="*/ 21 h 29"/>
                <a:gd name="T76" fmla="*/ 21 w 29"/>
                <a:gd name="T77" fmla="*/ 22 h 29"/>
                <a:gd name="T78" fmla="*/ 21 w 29"/>
                <a:gd name="T79" fmla="*/ 22 h 29"/>
                <a:gd name="T80" fmla="*/ 18 w 29"/>
                <a:gd name="T81" fmla="*/ 22 h 29"/>
                <a:gd name="T82" fmla="*/ 18 w 29"/>
                <a:gd name="T83" fmla="*/ 22 h 29"/>
                <a:gd name="T84" fmla="*/ 18 w 29"/>
                <a:gd name="T85" fmla="*/ 22 h 29"/>
                <a:gd name="T86" fmla="*/ 18 w 29"/>
                <a:gd name="T87" fmla="*/ 21 h 29"/>
                <a:gd name="T88" fmla="*/ 18 w 29"/>
                <a:gd name="T89" fmla="*/ 20 h 29"/>
                <a:gd name="T90" fmla="*/ 17 w 29"/>
                <a:gd name="T91" fmla="*/ 16 h 29"/>
                <a:gd name="T92" fmla="*/ 14 w 29"/>
                <a:gd name="T93" fmla="*/ 16 h 29"/>
                <a:gd name="T94" fmla="*/ 12 w 29"/>
                <a:gd name="T95" fmla="*/ 16 h 29"/>
                <a:gd name="T96" fmla="*/ 12 w 29"/>
                <a:gd name="T97" fmla="*/ 22 h 29"/>
                <a:gd name="T98" fmla="*/ 9 w 29"/>
                <a:gd name="T99" fmla="*/ 22 h 29"/>
                <a:gd name="T100" fmla="*/ 9 w 29"/>
                <a:gd name="T101" fmla="*/ 6 h 29"/>
                <a:gd name="T102" fmla="*/ 14 w 29"/>
                <a:gd name="T103" fmla="*/ 6 h 29"/>
                <a:gd name="T104" fmla="*/ 14 w 29"/>
                <a:gd name="T10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6" y="5"/>
                  </a:moveTo>
                  <a:cubicBezTo>
                    <a:pt x="3" y="8"/>
                    <a:pt x="2" y="11"/>
                    <a:pt x="2" y="14"/>
                  </a:cubicBezTo>
                  <a:cubicBezTo>
                    <a:pt x="2" y="18"/>
                    <a:pt x="3" y="21"/>
                    <a:pt x="6" y="23"/>
                  </a:cubicBezTo>
                  <a:cubicBezTo>
                    <a:pt x="8" y="25"/>
                    <a:pt x="11" y="27"/>
                    <a:pt x="15" y="27"/>
                  </a:cubicBezTo>
                  <a:cubicBezTo>
                    <a:pt x="18" y="27"/>
                    <a:pt x="21" y="25"/>
                    <a:pt x="23" y="23"/>
                  </a:cubicBezTo>
                  <a:cubicBezTo>
                    <a:pt x="26" y="21"/>
                    <a:pt x="27" y="18"/>
                    <a:pt x="27" y="14"/>
                  </a:cubicBezTo>
                  <a:cubicBezTo>
                    <a:pt x="27" y="11"/>
                    <a:pt x="26" y="8"/>
                    <a:pt x="23" y="5"/>
                  </a:cubicBezTo>
                  <a:cubicBezTo>
                    <a:pt x="21" y="3"/>
                    <a:pt x="18" y="2"/>
                    <a:pt x="15" y="2"/>
                  </a:cubicBezTo>
                  <a:cubicBezTo>
                    <a:pt x="11" y="2"/>
                    <a:pt x="8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lose/>
                  <a:moveTo>
                    <a:pt x="25" y="24"/>
                  </a:moveTo>
                  <a:cubicBezTo>
                    <a:pt x="22" y="27"/>
                    <a:pt x="19" y="29"/>
                    <a:pt x="15" y="29"/>
                  </a:cubicBezTo>
                  <a:cubicBezTo>
                    <a:pt x="11" y="29"/>
                    <a:pt x="7" y="27"/>
                    <a:pt x="4" y="24"/>
                  </a:cubicBezTo>
                  <a:cubicBezTo>
                    <a:pt x="2" y="22"/>
                    <a:pt x="0" y="18"/>
                    <a:pt x="0" y="14"/>
                  </a:cubicBezTo>
                  <a:cubicBezTo>
                    <a:pt x="0" y="10"/>
                    <a:pt x="2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7"/>
                    <a:pt x="29" y="10"/>
                    <a:pt x="29" y="14"/>
                  </a:cubicBezTo>
                  <a:cubicBezTo>
                    <a:pt x="29" y="18"/>
                    <a:pt x="28" y="22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  <a:moveTo>
                    <a:pt x="17" y="9"/>
                  </a:moveTo>
                  <a:cubicBezTo>
                    <a:pt x="17" y="8"/>
                    <a:pt x="15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0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14" y="6"/>
                  </a:moveTo>
                  <a:cubicBezTo>
                    <a:pt x="16" y="6"/>
                    <a:pt x="18" y="6"/>
                    <a:pt x="19" y="7"/>
                  </a:cubicBezTo>
                  <a:cubicBezTo>
                    <a:pt x="20" y="8"/>
                    <a:pt x="21" y="9"/>
                    <a:pt x="21" y="11"/>
                  </a:cubicBezTo>
                  <a:cubicBezTo>
                    <a:pt x="21" y="12"/>
                    <a:pt x="21" y="13"/>
                    <a:pt x="19" y="14"/>
                  </a:cubicBezTo>
                  <a:cubicBezTo>
                    <a:pt x="19" y="14"/>
                    <a:pt x="18" y="15"/>
                    <a:pt x="17" y="15"/>
                  </a:cubicBezTo>
                  <a:cubicBezTo>
                    <a:pt x="18" y="15"/>
                    <a:pt x="19" y="15"/>
                    <a:pt x="20" y="16"/>
                  </a:cubicBezTo>
                  <a:cubicBezTo>
                    <a:pt x="20" y="17"/>
                    <a:pt x="21" y="18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8"/>
                    <a:pt x="18" y="17"/>
                    <a:pt x="17" y="16"/>
                  </a:cubicBezTo>
                  <a:cubicBezTo>
                    <a:pt x="16" y="16"/>
                    <a:pt x="15" y="16"/>
                    <a:pt x="1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299">
            <a:extLst>
              <a:ext uri="{FF2B5EF4-FFF2-40B4-BE49-F238E27FC236}">
                <a16:creationId xmlns:a16="http://schemas.microsoft.com/office/drawing/2014/main" id="{B5A1B72F-8981-4B74-B7EA-0542B99755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708240" y="6348252"/>
            <a:ext cx="1551828" cy="364834"/>
            <a:chOff x="4380" y="405"/>
            <a:chExt cx="1215" cy="28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Freeform 300">
              <a:extLst>
                <a:ext uri="{FF2B5EF4-FFF2-40B4-BE49-F238E27FC236}">
                  <a16:creationId xmlns:a16="http://schemas.microsoft.com/office/drawing/2014/main" id="{EB7A25C0-CEDD-47A6-95D1-08C4D84A3CC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80" y="572"/>
              <a:ext cx="1074" cy="120"/>
            </a:xfrm>
            <a:custGeom>
              <a:avLst/>
              <a:gdLst>
                <a:gd name="T0" fmla="*/ 0 w 2743"/>
                <a:gd name="T1" fmla="*/ 3 h 308"/>
                <a:gd name="T2" fmla="*/ 65 w 2743"/>
                <a:gd name="T3" fmla="*/ 5 h 308"/>
                <a:gd name="T4" fmla="*/ 64 w 2743"/>
                <a:gd name="T5" fmla="*/ 7 h 308"/>
                <a:gd name="T6" fmla="*/ 0 w 2743"/>
                <a:gd name="T7" fmla="*/ 3 h 3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43" h="308">
                  <a:moveTo>
                    <a:pt x="0" y="131"/>
                  </a:moveTo>
                  <a:cubicBezTo>
                    <a:pt x="796" y="64"/>
                    <a:pt x="2257" y="0"/>
                    <a:pt x="2743" y="222"/>
                  </a:cubicBezTo>
                  <a:cubicBezTo>
                    <a:pt x="2728" y="308"/>
                    <a:pt x="2728" y="308"/>
                    <a:pt x="2728" y="308"/>
                  </a:cubicBezTo>
                  <a:cubicBezTo>
                    <a:pt x="2208" y="18"/>
                    <a:pt x="109" y="125"/>
                    <a:pt x="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01">
              <a:extLst>
                <a:ext uri="{FF2B5EF4-FFF2-40B4-BE49-F238E27FC236}">
                  <a16:creationId xmlns:a16="http://schemas.microsoft.com/office/drawing/2014/main" id="{D67CF892-89D3-4B2D-9CB1-FC1713BA95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574" y="456"/>
              <a:ext cx="48" cy="124"/>
            </a:xfrm>
            <a:custGeom>
              <a:avLst/>
              <a:gdLst>
                <a:gd name="T0" fmla="*/ 0 w 48"/>
                <a:gd name="T1" fmla="*/ 124 h 124"/>
                <a:gd name="T2" fmla="*/ 31 w 48"/>
                <a:gd name="T3" fmla="*/ 124 h 124"/>
                <a:gd name="T4" fmla="*/ 48 w 48"/>
                <a:gd name="T5" fmla="*/ 0 h 124"/>
                <a:gd name="T6" fmla="*/ 17 w 48"/>
                <a:gd name="T7" fmla="*/ 0 h 124"/>
                <a:gd name="T8" fmla="*/ 0 w 48"/>
                <a:gd name="T9" fmla="*/ 124 h 124"/>
                <a:gd name="T10" fmla="*/ 0 w 48"/>
                <a:gd name="T11" fmla="*/ 124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124">
                  <a:moveTo>
                    <a:pt x="0" y="124"/>
                  </a:moveTo>
                  <a:lnTo>
                    <a:pt x="31" y="124"/>
                  </a:lnTo>
                  <a:lnTo>
                    <a:pt x="48" y="0"/>
                  </a:lnTo>
                  <a:lnTo>
                    <a:pt x="17" y="0"/>
                  </a:lnTo>
                  <a:lnTo>
                    <a:pt x="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02">
              <a:extLst>
                <a:ext uri="{FF2B5EF4-FFF2-40B4-BE49-F238E27FC236}">
                  <a16:creationId xmlns:a16="http://schemas.microsoft.com/office/drawing/2014/main" id="{4B6FCD4E-63E7-414B-83D3-D61B22076C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16" y="453"/>
              <a:ext cx="90" cy="127"/>
            </a:xfrm>
            <a:custGeom>
              <a:avLst/>
              <a:gdLst>
                <a:gd name="T0" fmla="*/ 0 w 229"/>
                <a:gd name="T1" fmla="*/ 8 h 323"/>
                <a:gd name="T2" fmla="*/ 2 w 229"/>
                <a:gd name="T3" fmla="*/ 8 h 323"/>
                <a:gd name="T4" fmla="*/ 2 w 229"/>
                <a:gd name="T5" fmla="*/ 4 h 323"/>
                <a:gd name="T6" fmla="*/ 5 w 229"/>
                <a:gd name="T7" fmla="*/ 2 h 323"/>
                <a:gd name="T8" fmla="*/ 6 w 229"/>
                <a:gd name="T9" fmla="*/ 0 h 323"/>
                <a:gd name="T10" fmla="*/ 3 w 229"/>
                <a:gd name="T11" fmla="*/ 1 h 323"/>
                <a:gd name="T12" fmla="*/ 3 w 229"/>
                <a:gd name="T13" fmla="*/ 1 h 323"/>
                <a:gd name="T14" fmla="*/ 3 w 229"/>
                <a:gd name="T15" fmla="*/ 0 h 323"/>
                <a:gd name="T16" fmla="*/ 1 w 229"/>
                <a:gd name="T17" fmla="*/ 0 h 323"/>
                <a:gd name="T18" fmla="*/ 0 w 229"/>
                <a:gd name="T19" fmla="*/ 8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9" h="323">
                  <a:moveTo>
                    <a:pt x="0" y="323"/>
                  </a:moveTo>
                  <a:cubicBezTo>
                    <a:pt x="80" y="323"/>
                    <a:pt x="80" y="323"/>
                    <a:pt x="80" y="323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111" y="102"/>
                    <a:pt x="164" y="78"/>
                    <a:pt x="218" y="78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82" y="0"/>
                    <a:pt x="144" y="15"/>
                    <a:pt x="120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323"/>
                    <a:pt x="0" y="323"/>
                    <a:pt x="0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03">
              <a:extLst>
                <a:ext uri="{FF2B5EF4-FFF2-40B4-BE49-F238E27FC236}">
                  <a16:creationId xmlns:a16="http://schemas.microsoft.com/office/drawing/2014/main" id="{4C242BD3-5EC4-4F46-B1F5-56908B6B6FF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82" y="451"/>
              <a:ext cx="130" cy="129"/>
            </a:xfrm>
            <a:custGeom>
              <a:avLst/>
              <a:gdLst>
                <a:gd name="T0" fmla="*/ 8 w 332"/>
                <a:gd name="T1" fmla="*/ 2 h 331"/>
                <a:gd name="T2" fmla="*/ 5 w 332"/>
                <a:gd name="T3" fmla="*/ 0 h 331"/>
                <a:gd name="T4" fmla="*/ 1 w 332"/>
                <a:gd name="T5" fmla="*/ 2 h 331"/>
                <a:gd name="T6" fmla="*/ 5 w 332"/>
                <a:gd name="T7" fmla="*/ 5 h 331"/>
                <a:gd name="T8" fmla="*/ 4 w 332"/>
                <a:gd name="T9" fmla="*/ 6 h 331"/>
                <a:gd name="T10" fmla="*/ 2 w 332"/>
                <a:gd name="T11" fmla="*/ 5 h 331"/>
                <a:gd name="T12" fmla="*/ 0 w 332"/>
                <a:gd name="T13" fmla="*/ 6 h 331"/>
                <a:gd name="T14" fmla="*/ 4 w 332"/>
                <a:gd name="T15" fmla="*/ 7 h 331"/>
                <a:gd name="T16" fmla="*/ 7 w 332"/>
                <a:gd name="T17" fmla="*/ 5 h 331"/>
                <a:gd name="T18" fmla="*/ 3 w 332"/>
                <a:gd name="T19" fmla="*/ 2 h 331"/>
                <a:gd name="T20" fmla="*/ 4 w 332"/>
                <a:gd name="T21" fmla="*/ 2 h 331"/>
                <a:gd name="T22" fmla="*/ 6 w 332"/>
                <a:gd name="T23" fmla="*/ 2 h 331"/>
                <a:gd name="T24" fmla="*/ 8 w 332"/>
                <a:gd name="T25" fmla="*/ 2 h 3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" h="331">
                  <a:moveTo>
                    <a:pt x="329" y="58"/>
                  </a:moveTo>
                  <a:cubicBezTo>
                    <a:pt x="315" y="39"/>
                    <a:pt x="279" y="0"/>
                    <a:pt x="200" y="0"/>
                  </a:cubicBezTo>
                  <a:cubicBezTo>
                    <a:pt x="118" y="0"/>
                    <a:pt x="49" y="32"/>
                    <a:pt x="39" y="103"/>
                  </a:cubicBezTo>
                  <a:cubicBezTo>
                    <a:pt x="22" y="222"/>
                    <a:pt x="233" y="178"/>
                    <a:pt x="226" y="232"/>
                  </a:cubicBezTo>
                  <a:cubicBezTo>
                    <a:pt x="223" y="248"/>
                    <a:pt x="194" y="268"/>
                    <a:pt x="156" y="268"/>
                  </a:cubicBezTo>
                  <a:cubicBezTo>
                    <a:pt x="114" y="268"/>
                    <a:pt x="81" y="255"/>
                    <a:pt x="66" y="229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25" y="305"/>
                    <a:pt x="74" y="331"/>
                    <a:pt x="152" y="331"/>
                  </a:cubicBezTo>
                  <a:cubicBezTo>
                    <a:pt x="228" y="331"/>
                    <a:pt x="304" y="296"/>
                    <a:pt x="315" y="220"/>
                  </a:cubicBezTo>
                  <a:cubicBezTo>
                    <a:pt x="332" y="101"/>
                    <a:pt x="116" y="148"/>
                    <a:pt x="124" y="93"/>
                  </a:cubicBezTo>
                  <a:cubicBezTo>
                    <a:pt x="127" y="75"/>
                    <a:pt x="152" y="62"/>
                    <a:pt x="189" y="63"/>
                  </a:cubicBezTo>
                  <a:cubicBezTo>
                    <a:pt x="236" y="63"/>
                    <a:pt x="259" y="87"/>
                    <a:pt x="266" y="108"/>
                  </a:cubicBezTo>
                  <a:cubicBezTo>
                    <a:pt x="329" y="58"/>
                    <a:pt x="329" y="58"/>
                    <a:pt x="3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04">
              <a:extLst>
                <a:ext uri="{FF2B5EF4-FFF2-40B4-BE49-F238E27FC236}">
                  <a16:creationId xmlns:a16="http://schemas.microsoft.com/office/drawing/2014/main" id="{AB64BE3C-A7B5-4500-9E29-02E95C77E3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805" y="418"/>
              <a:ext cx="75" cy="162"/>
            </a:xfrm>
            <a:custGeom>
              <a:avLst/>
              <a:gdLst>
                <a:gd name="T0" fmla="*/ 0 w 193"/>
                <a:gd name="T1" fmla="*/ 8 h 413"/>
                <a:gd name="T2" fmla="*/ 2 w 193"/>
                <a:gd name="T3" fmla="*/ 10 h 413"/>
                <a:gd name="T4" fmla="*/ 3 w 193"/>
                <a:gd name="T5" fmla="*/ 9 h 413"/>
                <a:gd name="T6" fmla="*/ 3 w 193"/>
                <a:gd name="T7" fmla="*/ 8 h 413"/>
                <a:gd name="T8" fmla="*/ 3 w 193"/>
                <a:gd name="T9" fmla="*/ 8 h 413"/>
                <a:gd name="T10" fmla="*/ 2 w 193"/>
                <a:gd name="T11" fmla="*/ 7 h 413"/>
                <a:gd name="T12" fmla="*/ 3 w 193"/>
                <a:gd name="T13" fmla="*/ 4 h 413"/>
                <a:gd name="T14" fmla="*/ 4 w 193"/>
                <a:gd name="T15" fmla="*/ 4 h 413"/>
                <a:gd name="T16" fmla="*/ 4 w 193"/>
                <a:gd name="T17" fmla="*/ 2 h 413"/>
                <a:gd name="T18" fmla="*/ 3 w 193"/>
                <a:gd name="T19" fmla="*/ 2 h 413"/>
                <a:gd name="T20" fmla="*/ 3 w 193"/>
                <a:gd name="T21" fmla="*/ 0 h 413"/>
                <a:gd name="T22" fmla="*/ 1 w 193"/>
                <a:gd name="T23" fmla="*/ 0 h 413"/>
                <a:gd name="T24" fmla="*/ 0 w 193"/>
                <a:gd name="T25" fmla="*/ 8 h 4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3" h="413">
                  <a:moveTo>
                    <a:pt x="7" y="337"/>
                  </a:moveTo>
                  <a:cubicBezTo>
                    <a:pt x="0" y="384"/>
                    <a:pt x="19" y="413"/>
                    <a:pt x="84" y="413"/>
                  </a:cubicBezTo>
                  <a:cubicBezTo>
                    <a:pt x="109" y="413"/>
                    <a:pt x="129" y="409"/>
                    <a:pt x="149" y="405"/>
                  </a:cubicBezTo>
                  <a:cubicBezTo>
                    <a:pt x="157" y="343"/>
                    <a:pt x="157" y="343"/>
                    <a:pt x="157" y="343"/>
                  </a:cubicBezTo>
                  <a:cubicBezTo>
                    <a:pt x="146" y="344"/>
                    <a:pt x="133" y="346"/>
                    <a:pt x="122" y="346"/>
                  </a:cubicBezTo>
                  <a:cubicBezTo>
                    <a:pt x="91" y="346"/>
                    <a:pt x="88" y="333"/>
                    <a:pt x="91" y="308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" y="337"/>
                    <a:pt x="7" y="337"/>
                    <a:pt x="7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05">
              <a:extLst>
                <a:ext uri="{FF2B5EF4-FFF2-40B4-BE49-F238E27FC236}">
                  <a16:creationId xmlns:a16="http://schemas.microsoft.com/office/drawing/2014/main" id="{F06F44EF-7614-415D-9E20-20D964EDDF0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445" y="405"/>
              <a:ext cx="153" cy="175"/>
            </a:xfrm>
            <a:custGeom>
              <a:avLst/>
              <a:gdLst>
                <a:gd name="T0" fmla="*/ 0 w 153"/>
                <a:gd name="T1" fmla="*/ 175 h 175"/>
                <a:gd name="T2" fmla="*/ 34 w 153"/>
                <a:gd name="T3" fmla="*/ 175 h 175"/>
                <a:gd name="T4" fmla="*/ 45 w 153"/>
                <a:gd name="T5" fmla="*/ 99 h 175"/>
                <a:gd name="T6" fmla="*/ 132 w 153"/>
                <a:gd name="T7" fmla="*/ 99 h 175"/>
                <a:gd name="T8" fmla="*/ 136 w 153"/>
                <a:gd name="T9" fmla="*/ 70 h 175"/>
                <a:gd name="T10" fmla="*/ 49 w 153"/>
                <a:gd name="T11" fmla="*/ 70 h 175"/>
                <a:gd name="T12" fmla="*/ 54 w 153"/>
                <a:gd name="T13" fmla="*/ 31 h 175"/>
                <a:gd name="T14" fmla="*/ 149 w 153"/>
                <a:gd name="T15" fmla="*/ 31 h 175"/>
                <a:gd name="T16" fmla="*/ 153 w 153"/>
                <a:gd name="T17" fmla="*/ 0 h 175"/>
                <a:gd name="T18" fmla="*/ 24 w 153"/>
                <a:gd name="T19" fmla="*/ 0 h 175"/>
                <a:gd name="T20" fmla="*/ 0 w 153"/>
                <a:gd name="T21" fmla="*/ 175 h 175"/>
                <a:gd name="T22" fmla="*/ 0 w 153"/>
                <a:gd name="T23" fmla="*/ 175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3" h="175">
                  <a:moveTo>
                    <a:pt x="0" y="175"/>
                  </a:moveTo>
                  <a:lnTo>
                    <a:pt x="34" y="175"/>
                  </a:lnTo>
                  <a:lnTo>
                    <a:pt x="45" y="99"/>
                  </a:lnTo>
                  <a:lnTo>
                    <a:pt x="132" y="99"/>
                  </a:lnTo>
                  <a:lnTo>
                    <a:pt x="136" y="70"/>
                  </a:lnTo>
                  <a:lnTo>
                    <a:pt x="49" y="70"/>
                  </a:lnTo>
                  <a:lnTo>
                    <a:pt x="54" y="31"/>
                  </a:lnTo>
                  <a:lnTo>
                    <a:pt x="149" y="31"/>
                  </a:lnTo>
                  <a:lnTo>
                    <a:pt x="153" y="0"/>
                  </a:lnTo>
                  <a:lnTo>
                    <a:pt x="24" y="0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06">
              <a:extLst>
                <a:ext uri="{FF2B5EF4-FFF2-40B4-BE49-F238E27FC236}">
                  <a16:creationId xmlns:a16="http://schemas.microsoft.com/office/drawing/2014/main" id="{BF5F6A8C-A764-457F-B64D-EAB3862AD9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871" y="406"/>
              <a:ext cx="153" cy="174"/>
            </a:xfrm>
            <a:custGeom>
              <a:avLst/>
              <a:gdLst>
                <a:gd name="T0" fmla="*/ 0 w 153"/>
                <a:gd name="T1" fmla="*/ 174 h 174"/>
                <a:gd name="T2" fmla="*/ 136 w 153"/>
                <a:gd name="T3" fmla="*/ 174 h 174"/>
                <a:gd name="T4" fmla="*/ 140 w 153"/>
                <a:gd name="T5" fmla="*/ 143 h 174"/>
                <a:gd name="T6" fmla="*/ 39 w 153"/>
                <a:gd name="T7" fmla="*/ 143 h 174"/>
                <a:gd name="T8" fmla="*/ 45 w 153"/>
                <a:gd name="T9" fmla="*/ 98 h 174"/>
                <a:gd name="T10" fmla="*/ 132 w 153"/>
                <a:gd name="T11" fmla="*/ 98 h 174"/>
                <a:gd name="T12" fmla="*/ 136 w 153"/>
                <a:gd name="T13" fmla="*/ 70 h 174"/>
                <a:gd name="T14" fmla="*/ 49 w 153"/>
                <a:gd name="T15" fmla="*/ 70 h 174"/>
                <a:gd name="T16" fmla="*/ 54 w 153"/>
                <a:gd name="T17" fmla="*/ 30 h 174"/>
                <a:gd name="T18" fmla="*/ 150 w 153"/>
                <a:gd name="T19" fmla="*/ 30 h 174"/>
                <a:gd name="T20" fmla="*/ 153 w 153"/>
                <a:gd name="T21" fmla="*/ 0 h 174"/>
                <a:gd name="T22" fmla="*/ 25 w 153"/>
                <a:gd name="T23" fmla="*/ 0 h 174"/>
                <a:gd name="T24" fmla="*/ 0 w 153"/>
                <a:gd name="T25" fmla="*/ 174 h 174"/>
                <a:gd name="T26" fmla="*/ 0 w 153"/>
                <a:gd name="T27" fmla="*/ 174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3" h="174">
                  <a:moveTo>
                    <a:pt x="0" y="174"/>
                  </a:moveTo>
                  <a:lnTo>
                    <a:pt x="136" y="174"/>
                  </a:lnTo>
                  <a:lnTo>
                    <a:pt x="140" y="143"/>
                  </a:lnTo>
                  <a:lnTo>
                    <a:pt x="39" y="143"/>
                  </a:lnTo>
                  <a:lnTo>
                    <a:pt x="45" y="98"/>
                  </a:lnTo>
                  <a:lnTo>
                    <a:pt x="132" y="98"/>
                  </a:lnTo>
                  <a:lnTo>
                    <a:pt x="136" y="70"/>
                  </a:lnTo>
                  <a:lnTo>
                    <a:pt x="49" y="70"/>
                  </a:lnTo>
                  <a:lnTo>
                    <a:pt x="54" y="30"/>
                  </a:lnTo>
                  <a:lnTo>
                    <a:pt x="150" y="30"/>
                  </a:lnTo>
                  <a:lnTo>
                    <a:pt x="153" y="0"/>
                  </a:lnTo>
                  <a:lnTo>
                    <a:pt x="25" y="0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07">
              <a:extLst>
                <a:ext uri="{FF2B5EF4-FFF2-40B4-BE49-F238E27FC236}">
                  <a16:creationId xmlns:a16="http://schemas.microsoft.com/office/drawing/2014/main" id="{FFBC325A-98EF-4B88-8271-93DA104937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014" y="453"/>
              <a:ext cx="127" cy="127"/>
            </a:xfrm>
            <a:custGeom>
              <a:avLst/>
              <a:gdLst>
                <a:gd name="T0" fmla="*/ 0 w 325"/>
                <a:gd name="T1" fmla="*/ 8 h 323"/>
                <a:gd name="T2" fmla="*/ 2 w 325"/>
                <a:gd name="T3" fmla="*/ 8 h 323"/>
                <a:gd name="T4" fmla="*/ 2 w 325"/>
                <a:gd name="T5" fmla="*/ 4 h 323"/>
                <a:gd name="T6" fmla="*/ 4 w 325"/>
                <a:gd name="T7" fmla="*/ 2 h 323"/>
                <a:gd name="T8" fmla="*/ 5 w 325"/>
                <a:gd name="T9" fmla="*/ 3 h 323"/>
                <a:gd name="T10" fmla="*/ 5 w 325"/>
                <a:gd name="T11" fmla="*/ 8 h 323"/>
                <a:gd name="T12" fmla="*/ 7 w 325"/>
                <a:gd name="T13" fmla="*/ 8 h 323"/>
                <a:gd name="T14" fmla="*/ 7 w 325"/>
                <a:gd name="T15" fmla="*/ 3 h 323"/>
                <a:gd name="T16" fmla="*/ 5 w 325"/>
                <a:gd name="T17" fmla="*/ 0 h 323"/>
                <a:gd name="T18" fmla="*/ 3 w 325"/>
                <a:gd name="T19" fmla="*/ 1 h 323"/>
                <a:gd name="T20" fmla="*/ 3 w 325"/>
                <a:gd name="T21" fmla="*/ 1 h 323"/>
                <a:gd name="T22" fmla="*/ 3 w 325"/>
                <a:gd name="T23" fmla="*/ 0 h 323"/>
                <a:gd name="T24" fmla="*/ 1 w 325"/>
                <a:gd name="T25" fmla="*/ 0 h 323"/>
                <a:gd name="T26" fmla="*/ 0 w 325"/>
                <a:gd name="T27" fmla="*/ 8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5" h="323">
                  <a:moveTo>
                    <a:pt x="0" y="323"/>
                  </a:moveTo>
                  <a:cubicBezTo>
                    <a:pt x="80" y="323"/>
                    <a:pt x="80" y="323"/>
                    <a:pt x="80" y="323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99"/>
                    <a:pt x="147" y="74"/>
                    <a:pt x="185" y="74"/>
                  </a:cubicBezTo>
                  <a:cubicBezTo>
                    <a:pt x="227" y="74"/>
                    <a:pt x="236" y="102"/>
                    <a:pt x="232" y="131"/>
                  </a:cubicBezTo>
                  <a:cubicBezTo>
                    <a:pt x="205" y="323"/>
                    <a:pt x="205" y="323"/>
                    <a:pt x="205" y="323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25" y="38"/>
                    <a:pt x="295" y="0"/>
                    <a:pt x="217" y="0"/>
                  </a:cubicBezTo>
                  <a:cubicBezTo>
                    <a:pt x="185" y="0"/>
                    <a:pt x="148" y="12"/>
                    <a:pt x="121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0" y="323"/>
                    <a:pt x="0" y="323"/>
                    <a:pt x="0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08">
              <a:extLst>
                <a:ext uri="{FF2B5EF4-FFF2-40B4-BE49-F238E27FC236}">
                  <a16:creationId xmlns:a16="http://schemas.microsoft.com/office/drawing/2014/main" id="{7B4FA2D6-288E-473F-B74D-A397295896B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134" y="451"/>
              <a:ext cx="139" cy="129"/>
            </a:xfrm>
            <a:custGeom>
              <a:avLst/>
              <a:gdLst>
                <a:gd name="T0" fmla="*/ 8 w 355"/>
                <a:gd name="T1" fmla="*/ 4 h 331"/>
                <a:gd name="T2" fmla="*/ 5 w 355"/>
                <a:gd name="T3" fmla="*/ 0 h 331"/>
                <a:gd name="T4" fmla="*/ 0 w 355"/>
                <a:gd name="T5" fmla="*/ 4 h 331"/>
                <a:gd name="T6" fmla="*/ 4 w 355"/>
                <a:gd name="T7" fmla="*/ 7 h 331"/>
                <a:gd name="T8" fmla="*/ 8 w 355"/>
                <a:gd name="T9" fmla="*/ 6 h 331"/>
                <a:gd name="T10" fmla="*/ 6 w 355"/>
                <a:gd name="T11" fmla="*/ 5 h 331"/>
                <a:gd name="T12" fmla="*/ 4 w 355"/>
                <a:gd name="T13" fmla="*/ 6 h 331"/>
                <a:gd name="T14" fmla="*/ 2 w 355"/>
                <a:gd name="T15" fmla="*/ 4 h 331"/>
                <a:gd name="T16" fmla="*/ 8 w 355"/>
                <a:gd name="T17" fmla="*/ 4 h 331"/>
                <a:gd name="T18" fmla="*/ 2 w 355"/>
                <a:gd name="T19" fmla="*/ 3 h 331"/>
                <a:gd name="T20" fmla="*/ 5 w 355"/>
                <a:gd name="T21" fmla="*/ 2 h 331"/>
                <a:gd name="T22" fmla="*/ 6 w 355"/>
                <a:gd name="T23" fmla="*/ 3 h 331"/>
                <a:gd name="T24" fmla="*/ 2 w 355"/>
                <a:gd name="T25" fmla="*/ 3 h 3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5" h="331">
                  <a:moveTo>
                    <a:pt x="339" y="184"/>
                  </a:moveTo>
                  <a:cubicBezTo>
                    <a:pt x="355" y="71"/>
                    <a:pt x="317" y="0"/>
                    <a:pt x="206" y="0"/>
                  </a:cubicBezTo>
                  <a:cubicBezTo>
                    <a:pt x="99" y="0"/>
                    <a:pt x="27" y="71"/>
                    <a:pt x="13" y="166"/>
                  </a:cubicBezTo>
                  <a:cubicBezTo>
                    <a:pt x="0" y="260"/>
                    <a:pt x="52" y="331"/>
                    <a:pt x="160" y="331"/>
                  </a:cubicBezTo>
                  <a:cubicBezTo>
                    <a:pt x="250" y="331"/>
                    <a:pt x="304" y="290"/>
                    <a:pt x="334" y="253"/>
                  </a:cubicBezTo>
                  <a:cubicBezTo>
                    <a:pt x="271" y="216"/>
                    <a:pt x="271" y="216"/>
                    <a:pt x="271" y="216"/>
                  </a:cubicBezTo>
                  <a:cubicBezTo>
                    <a:pt x="262" y="227"/>
                    <a:pt x="232" y="261"/>
                    <a:pt x="170" y="261"/>
                  </a:cubicBezTo>
                  <a:cubicBezTo>
                    <a:pt x="126" y="261"/>
                    <a:pt x="89" y="230"/>
                    <a:pt x="95" y="184"/>
                  </a:cubicBezTo>
                  <a:cubicBezTo>
                    <a:pt x="339" y="184"/>
                    <a:pt x="339" y="184"/>
                    <a:pt x="339" y="184"/>
                  </a:cubicBezTo>
                  <a:close/>
                  <a:moveTo>
                    <a:pt x="103" y="131"/>
                  </a:moveTo>
                  <a:cubicBezTo>
                    <a:pt x="116" y="97"/>
                    <a:pt x="151" y="69"/>
                    <a:pt x="197" y="69"/>
                  </a:cubicBezTo>
                  <a:cubicBezTo>
                    <a:pt x="251" y="69"/>
                    <a:pt x="266" y="114"/>
                    <a:pt x="264" y="131"/>
                  </a:cubicBezTo>
                  <a:cubicBezTo>
                    <a:pt x="103" y="131"/>
                    <a:pt x="103" y="131"/>
                    <a:pt x="10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09">
              <a:extLst>
                <a:ext uri="{FF2B5EF4-FFF2-40B4-BE49-F238E27FC236}">
                  <a16:creationId xmlns:a16="http://schemas.microsoft.com/office/drawing/2014/main" id="{96EA23F2-0F0C-4C49-B113-72933D065A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66" y="453"/>
              <a:ext cx="89" cy="127"/>
            </a:xfrm>
            <a:custGeom>
              <a:avLst/>
              <a:gdLst>
                <a:gd name="T0" fmla="*/ 0 w 228"/>
                <a:gd name="T1" fmla="*/ 8 h 323"/>
                <a:gd name="T2" fmla="*/ 2 w 228"/>
                <a:gd name="T3" fmla="*/ 8 h 323"/>
                <a:gd name="T4" fmla="*/ 2 w 228"/>
                <a:gd name="T5" fmla="*/ 4 h 323"/>
                <a:gd name="T6" fmla="*/ 5 w 228"/>
                <a:gd name="T7" fmla="*/ 2 h 323"/>
                <a:gd name="T8" fmla="*/ 5 w 228"/>
                <a:gd name="T9" fmla="*/ 0 h 323"/>
                <a:gd name="T10" fmla="*/ 3 w 228"/>
                <a:gd name="T11" fmla="*/ 1 h 323"/>
                <a:gd name="T12" fmla="*/ 3 w 228"/>
                <a:gd name="T13" fmla="*/ 1 h 323"/>
                <a:gd name="T14" fmla="*/ 3 w 228"/>
                <a:gd name="T15" fmla="*/ 0 h 323"/>
                <a:gd name="T16" fmla="*/ 1 w 228"/>
                <a:gd name="T17" fmla="*/ 0 h 323"/>
                <a:gd name="T18" fmla="*/ 0 w 228"/>
                <a:gd name="T19" fmla="*/ 8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" h="323">
                  <a:moveTo>
                    <a:pt x="0" y="323"/>
                  </a:moveTo>
                  <a:cubicBezTo>
                    <a:pt x="79" y="323"/>
                    <a:pt x="79" y="323"/>
                    <a:pt x="79" y="323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10" y="102"/>
                    <a:pt x="163" y="78"/>
                    <a:pt x="217" y="7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82" y="0"/>
                    <a:pt x="143" y="15"/>
                    <a:pt x="119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0" y="323"/>
                    <a:pt x="0" y="323"/>
                    <a:pt x="0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10">
              <a:extLst>
                <a:ext uri="{FF2B5EF4-FFF2-40B4-BE49-F238E27FC236}">
                  <a16:creationId xmlns:a16="http://schemas.microsoft.com/office/drawing/2014/main" id="{D0097BBC-67D0-4ECA-AD92-751202FC9D6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329" y="453"/>
              <a:ext cx="140" cy="168"/>
            </a:xfrm>
            <a:custGeom>
              <a:avLst/>
              <a:gdLst>
                <a:gd name="T0" fmla="*/ 9 w 358"/>
                <a:gd name="T1" fmla="*/ 0 h 428"/>
                <a:gd name="T2" fmla="*/ 7 w 358"/>
                <a:gd name="T3" fmla="*/ 0 h 428"/>
                <a:gd name="T4" fmla="*/ 6 w 358"/>
                <a:gd name="T5" fmla="*/ 1 h 428"/>
                <a:gd name="T6" fmla="*/ 6 w 358"/>
                <a:gd name="T7" fmla="*/ 1 h 428"/>
                <a:gd name="T8" fmla="*/ 4 w 358"/>
                <a:gd name="T9" fmla="*/ 0 h 428"/>
                <a:gd name="T10" fmla="*/ 0 w 358"/>
                <a:gd name="T11" fmla="*/ 4 h 428"/>
                <a:gd name="T12" fmla="*/ 4 w 358"/>
                <a:gd name="T13" fmla="*/ 7 h 428"/>
                <a:gd name="T14" fmla="*/ 5 w 358"/>
                <a:gd name="T15" fmla="*/ 6 h 428"/>
                <a:gd name="T16" fmla="*/ 5 w 358"/>
                <a:gd name="T17" fmla="*/ 7 h 428"/>
                <a:gd name="T18" fmla="*/ 4 w 358"/>
                <a:gd name="T19" fmla="*/ 9 h 428"/>
                <a:gd name="T20" fmla="*/ 2 w 358"/>
                <a:gd name="T21" fmla="*/ 8 h 428"/>
                <a:gd name="T22" fmla="*/ 0 w 358"/>
                <a:gd name="T23" fmla="*/ 8 h 428"/>
                <a:gd name="T24" fmla="*/ 3 w 358"/>
                <a:gd name="T25" fmla="*/ 10 h 428"/>
                <a:gd name="T26" fmla="*/ 7 w 358"/>
                <a:gd name="T27" fmla="*/ 7 h 428"/>
                <a:gd name="T28" fmla="*/ 9 w 358"/>
                <a:gd name="T29" fmla="*/ 0 h 428"/>
                <a:gd name="T30" fmla="*/ 6 w 358"/>
                <a:gd name="T31" fmla="*/ 4 h 428"/>
                <a:gd name="T32" fmla="*/ 4 w 358"/>
                <a:gd name="T33" fmla="*/ 6 h 428"/>
                <a:gd name="T34" fmla="*/ 2 w 358"/>
                <a:gd name="T35" fmla="*/ 4 h 428"/>
                <a:gd name="T36" fmla="*/ 5 w 358"/>
                <a:gd name="T37" fmla="*/ 2 h 428"/>
                <a:gd name="T38" fmla="*/ 6 w 358"/>
                <a:gd name="T39" fmla="*/ 4 h 4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8" h="428">
                  <a:moveTo>
                    <a:pt x="358" y="8"/>
                  </a:moveTo>
                  <a:cubicBezTo>
                    <a:pt x="278" y="8"/>
                    <a:pt x="278" y="8"/>
                    <a:pt x="278" y="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3" y="38"/>
                    <a:pt x="273" y="38"/>
                    <a:pt x="273" y="38"/>
                  </a:cubicBezTo>
                  <a:cubicBezTo>
                    <a:pt x="256" y="16"/>
                    <a:pt x="233" y="0"/>
                    <a:pt x="185" y="0"/>
                  </a:cubicBezTo>
                  <a:cubicBezTo>
                    <a:pt x="103" y="0"/>
                    <a:pt x="33" y="59"/>
                    <a:pt x="20" y="154"/>
                  </a:cubicBezTo>
                  <a:cubicBezTo>
                    <a:pt x="6" y="248"/>
                    <a:pt x="60" y="307"/>
                    <a:pt x="142" y="307"/>
                  </a:cubicBezTo>
                  <a:cubicBezTo>
                    <a:pt x="171" y="307"/>
                    <a:pt x="212" y="298"/>
                    <a:pt x="241" y="272"/>
                  </a:cubicBezTo>
                  <a:cubicBezTo>
                    <a:pt x="236" y="306"/>
                    <a:pt x="236" y="306"/>
                    <a:pt x="236" y="306"/>
                  </a:cubicBezTo>
                  <a:cubicBezTo>
                    <a:pt x="231" y="344"/>
                    <a:pt x="204" y="369"/>
                    <a:pt x="152" y="369"/>
                  </a:cubicBezTo>
                  <a:cubicBezTo>
                    <a:pt x="112" y="369"/>
                    <a:pt x="92" y="352"/>
                    <a:pt x="90" y="330"/>
                  </a:cubicBezTo>
                  <a:cubicBezTo>
                    <a:pt x="6" y="330"/>
                    <a:pt x="6" y="330"/>
                    <a:pt x="6" y="330"/>
                  </a:cubicBezTo>
                  <a:cubicBezTo>
                    <a:pt x="0" y="369"/>
                    <a:pt x="22" y="428"/>
                    <a:pt x="127" y="428"/>
                  </a:cubicBezTo>
                  <a:cubicBezTo>
                    <a:pt x="228" y="428"/>
                    <a:pt x="302" y="406"/>
                    <a:pt x="315" y="316"/>
                  </a:cubicBezTo>
                  <a:cubicBezTo>
                    <a:pt x="358" y="8"/>
                    <a:pt x="358" y="8"/>
                    <a:pt x="358" y="8"/>
                  </a:cubicBezTo>
                  <a:close/>
                  <a:moveTo>
                    <a:pt x="260" y="154"/>
                  </a:moveTo>
                  <a:cubicBezTo>
                    <a:pt x="255" y="187"/>
                    <a:pt x="230" y="237"/>
                    <a:pt x="170" y="237"/>
                  </a:cubicBezTo>
                  <a:cubicBezTo>
                    <a:pt x="110" y="237"/>
                    <a:pt x="99" y="187"/>
                    <a:pt x="103" y="154"/>
                  </a:cubicBezTo>
                  <a:cubicBezTo>
                    <a:pt x="109" y="120"/>
                    <a:pt x="133" y="70"/>
                    <a:pt x="194" y="70"/>
                  </a:cubicBezTo>
                  <a:cubicBezTo>
                    <a:pt x="254" y="70"/>
                    <a:pt x="264" y="120"/>
                    <a:pt x="260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11">
              <a:extLst>
                <a:ext uri="{FF2B5EF4-FFF2-40B4-BE49-F238E27FC236}">
                  <a16:creationId xmlns:a16="http://schemas.microsoft.com/office/drawing/2014/main" id="{9390C90F-15E7-4B5B-97C1-F196591D4D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59" y="456"/>
              <a:ext cx="125" cy="165"/>
            </a:xfrm>
            <a:custGeom>
              <a:avLst/>
              <a:gdLst>
                <a:gd name="T0" fmla="*/ 7 w 319"/>
                <a:gd name="T1" fmla="*/ 0 h 420"/>
                <a:gd name="T2" fmla="*/ 5 w 319"/>
                <a:gd name="T3" fmla="*/ 0 h 420"/>
                <a:gd name="T4" fmla="*/ 4 w 319"/>
                <a:gd name="T5" fmla="*/ 6 h 420"/>
                <a:gd name="T6" fmla="*/ 4 w 319"/>
                <a:gd name="T7" fmla="*/ 6 h 420"/>
                <a:gd name="T8" fmla="*/ 2 w 319"/>
                <a:gd name="T9" fmla="*/ 0 h 420"/>
                <a:gd name="T10" fmla="*/ 0 w 319"/>
                <a:gd name="T11" fmla="*/ 0 h 420"/>
                <a:gd name="T12" fmla="*/ 2 w 319"/>
                <a:gd name="T13" fmla="*/ 8 h 420"/>
                <a:gd name="T14" fmla="*/ 1 w 319"/>
                <a:gd name="T15" fmla="*/ 8 h 420"/>
                <a:gd name="T16" fmla="*/ 0 w 319"/>
                <a:gd name="T17" fmla="*/ 8 h 420"/>
                <a:gd name="T18" fmla="*/ 0 w 319"/>
                <a:gd name="T19" fmla="*/ 10 h 420"/>
                <a:gd name="T20" fmla="*/ 1 w 319"/>
                <a:gd name="T21" fmla="*/ 10 h 420"/>
                <a:gd name="T22" fmla="*/ 4 w 319"/>
                <a:gd name="T23" fmla="*/ 8 h 420"/>
                <a:gd name="T24" fmla="*/ 7 w 319"/>
                <a:gd name="T25" fmla="*/ 0 h 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9" h="420">
                  <a:moveTo>
                    <a:pt x="319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142" y="229"/>
                    <a:pt x="142" y="229"/>
                    <a:pt x="142" y="229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9" y="323"/>
                    <a:pt x="89" y="323"/>
                    <a:pt x="89" y="323"/>
                  </a:cubicBezTo>
                  <a:cubicBezTo>
                    <a:pt x="77" y="343"/>
                    <a:pt x="67" y="350"/>
                    <a:pt x="41" y="350"/>
                  </a:cubicBezTo>
                  <a:cubicBezTo>
                    <a:pt x="10" y="351"/>
                    <a:pt x="10" y="351"/>
                    <a:pt x="10" y="351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48" y="420"/>
                    <a:pt x="48" y="420"/>
                    <a:pt x="48" y="420"/>
                  </a:cubicBezTo>
                  <a:cubicBezTo>
                    <a:pt x="105" y="420"/>
                    <a:pt x="135" y="401"/>
                    <a:pt x="162" y="343"/>
                  </a:cubicBezTo>
                  <a:cubicBezTo>
                    <a:pt x="319" y="0"/>
                    <a:pt x="319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12">
              <a:extLst>
                <a:ext uri="{FF2B5EF4-FFF2-40B4-BE49-F238E27FC236}">
                  <a16:creationId xmlns:a16="http://schemas.microsoft.com/office/drawing/2014/main" id="{CE449260-CAD7-4022-B7F6-21CFA20CA39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551" y="580"/>
              <a:ext cx="44" cy="44"/>
            </a:xfrm>
            <a:custGeom>
              <a:avLst/>
              <a:gdLst>
                <a:gd name="T0" fmla="*/ 2 w 111"/>
                <a:gd name="T1" fmla="*/ 0 h 111"/>
                <a:gd name="T2" fmla="*/ 2 w 111"/>
                <a:gd name="T3" fmla="*/ 0 h 111"/>
                <a:gd name="T4" fmla="*/ 2 w 111"/>
                <a:gd name="T5" fmla="*/ 1 h 111"/>
                <a:gd name="T6" fmla="*/ 3 w 111"/>
                <a:gd name="T7" fmla="*/ 2 h 111"/>
                <a:gd name="T8" fmla="*/ 2 w 111"/>
                <a:gd name="T9" fmla="*/ 2 h 111"/>
                <a:gd name="T10" fmla="*/ 2 w 111"/>
                <a:gd name="T11" fmla="*/ 2 h 111"/>
                <a:gd name="T12" fmla="*/ 2 w 111"/>
                <a:gd name="T13" fmla="*/ 3 h 111"/>
                <a:gd name="T14" fmla="*/ 1 w 111"/>
                <a:gd name="T15" fmla="*/ 2 h 111"/>
                <a:gd name="T16" fmla="*/ 0 w 111"/>
                <a:gd name="T17" fmla="*/ 2 h 111"/>
                <a:gd name="T18" fmla="*/ 0 w 111"/>
                <a:gd name="T19" fmla="*/ 2 h 111"/>
                <a:gd name="T20" fmla="*/ 0 w 111"/>
                <a:gd name="T21" fmla="*/ 1 h 111"/>
                <a:gd name="T22" fmla="*/ 1 w 111"/>
                <a:gd name="T23" fmla="*/ 0 h 111"/>
                <a:gd name="T24" fmla="*/ 2 w 111"/>
                <a:gd name="T25" fmla="*/ 0 h 111"/>
                <a:gd name="T26" fmla="*/ 2 w 111"/>
                <a:gd name="T27" fmla="*/ 0 h 111"/>
                <a:gd name="T28" fmla="*/ 1 w 111"/>
                <a:gd name="T29" fmla="*/ 0 h 111"/>
                <a:gd name="T30" fmla="*/ 0 w 111"/>
                <a:gd name="T31" fmla="*/ 1 h 111"/>
                <a:gd name="T32" fmla="*/ 0 w 111"/>
                <a:gd name="T33" fmla="*/ 2 h 111"/>
                <a:gd name="T34" fmla="*/ 0 w 111"/>
                <a:gd name="T35" fmla="*/ 2 h 111"/>
                <a:gd name="T36" fmla="*/ 1 w 111"/>
                <a:gd name="T37" fmla="*/ 2 h 111"/>
                <a:gd name="T38" fmla="*/ 2 w 111"/>
                <a:gd name="T39" fmla="*/ 2 h 111"/>
                <a:gd name="T40" fmla="*/ 2 w 111"/>
                <a:gd name="T41" fmla="*/ 2 h 111"/>
                <a:gd name="T42" fmla="*/ 2 w 111"/>
                <a:gd name="T43" fmla="*/ 2 h 111"/>
                <a:gd name="T44" fmla="*/ 2 w 111"/>
                <a:gd name="T45" fmla="*/ 2 h 111"/>
                <a:gd name="T46" fmla="*/ 2 w 111"/>
                <a:gd name="T47" fmla="*/ 1 h 111"/>
                <a:gd name="T48" fmla="*/ 2 w 111"/>
                <a:gd name="T49" fmla="*/ 0 h 111"/>
                <a:gd name="T50" fmla="*/ 2 w 111"/>
                <a:gd name="T51" fmla="*/ 0 h 111"/>
                <a:gd name="T52" fmla="*/ 1 w 111"/>
                <a:gd name="T53" fmla="*/ 2 h 111"/>
                <a:gd name="T54" fmla="*/ 1 w 111"/>
                <a:gd name="T55" fmla="*/ 1 h 111"/>
                <a:gd name="T56" fmla="*/ 1 w 111"/>
                <a:gd name="T57" fmla="*/ 1 h 111"/>
                <a:gd name="T58" fmla="*/ 2 w 111"/>
                <a:gd name="T59" fmla="*/ 1 h 111"/>
                <a:gd name="T60" fmla="*/ 2 w 111"/>
                <a:gd name="T61" fmla="*/ 1 h 111"/>
                <a:gd name="T62" fmla="*/ 2 w 111"/>
                <a:gd name="T63" fmla="*/ 1 h 111"/>
                <a:gd name="T64" fmla="*/ 2 w 111"/>
                <a:gd name="T65" fmla="*/ 1 h 111"/>
                <a:gd name="T66" fmla="*/ 2 w 111"/>
                <a:gd name="T67" fmla="*/ 2 h 111"/>
                <a:gd name="T68" fmla="*/ 2 w 111"/>
                <a:gd name="T69" fmla="*/ 2 h 111"/>
                <a:gd name="T70" fmla="*/ 2 w 111"/>
                <a:gd name="T71" fmla="*/ 2 h 111"/>
                <a:gd name="T72" fmla="*/ 2 w 111"/>
                <a:gd name="T73" fmla="*/ 2 h 111"/>
                <a:gd name="T74" fmla="*/ 2 w 111"/>
                <a:gd name="T75" fmla="*/ 2 h 111"/>
                <a:gd name="T76" fmla="*/ 2 w 111"/>
                <a:gd name="T77" fmla="*/ 2 h 111"/>
                <a:gd name="T78" fmla="*/ 1 w 111"/>
                <a:gd name="T79" fmla="*/ 2 h 111"/>
                <a:gd name="T80" fmla="*/ 1 w 111"/>
                <a:gd name="T81" fmla="*/ 2 h 111"/>
                <a:gd name="T82" fmla="*/ 1 w 111"/>
                <a:gd name="T83" fmla="*/ 2 h 111"/>
                <a:gd name="T84" fmla="*/ 1 w 111"/>
                <a:gd name="T85" fmla="*/ 2 h 111"/>
                <a:gd name="T86" fmla="*/ 1 w 111"/>
                <a:gd name="T87" fmla="*/ 2 h 111"/>
                <a:gd name="T88" fmla="*/ 1 w 111"/>
                <a:gd name="T89" fmla="*/ 1 h 111"/>
                <a:gd name="T90" fmla="*/ 1 w 111"/>
                <a:gd name="T91" fmla="*/ 1 h 111"/>
                <a:gd name="T92" fmla="*/ 2 w 111"/>
                <a:gd name="T93" fmla="*/ 1 h 111"/>
                <a:gd name="T94" fmla="*/ 2 w 111"/>
                <a:gd name="T95" fmla="*/ 1 h 111"/>
                <a:gd name="T96" fmla="*/ 2 w 111"/>
                <a:gd name="T97" fmla="*/ 1 h 111"/>
                <a:gd name="T98" fmla="*/ 2 w 111"/>
                <a:gd name="T99" fmla="*/ 1 h 111"/>
                <a:gd name="T100" fmla="*/ 1 w 111"/>
                <a:gd name="T101" fmla="*/ 1 h 111"/>
                <a:gd name="T102" fmla="*/ 1 w 111"/>
                <a:gd name="T103" fmla="*/ 1 h 111"/>
                <a:gd name="T104" fmla="*/ 1 w 111"/>
                <a:gd name="T105" fmla="*/ 1 h 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cubicBezTo>
                    <a:pt x="65" y="0"/>
                    <a:pt x="74" y="2"/>
                    <a:pt x="83" y="7"/>
                  </a:cubicBezTo>
                  <a:cubicBezTo>
                    <a:pt x="92" y="12"/>
                    <a:pt x="99" y="19"/>
                    <a:pt x="104" y="28"/>
                  </a:cubicBezTo>
                  <a:cubicBezTo>
                    <a:pt x="109" y="36"/>
                    <a:pt x="111" y="46"/>
                    <a:pt x="111" y="55"/>
                  </a:cubicBezTo>
                  <a:cubicBezTo>
                    <a:pt x="111" y="65"/>
                    <a:pt x="109" y="74"/>
                    <a:pt x="104" y="83"/>
                  </a:cubicBezTo>
                  <a:cubicBezTo>
                    <a:pt x="99" y="92"/>
                    <a:pt x="92" y="99"/>
                    <a:pt x="83" y="104"/>
                  </a:cubicBezTo>
                  <a:cubicBezTo>
                    <a:pt x="74" y="109"/>
                    <a:pt x="65" y="111"/>
                    <a:pt x="55" y="111"/>
                  </a:cubicBezTo>
                  <a:cubicBezTo>
                    <a:pt x="46" y="111"/>
                    <a:pt x="37" y="109"/>
                    <a:pt x="28" y="104"/>
                  </a:cubicBezTo>
                  <a:cubicBezTo>
                    <a:pt x="19" y="99"/>
                    <a:pt x="12" y="92"/>
                    <a:pt x="7" y="83"/>
                  </a:cubicBezTo>
                  <a:cubicBezTo>
                    <a:pt x="2" y="74"/>
                    <a:pt x="0" y="65"/>
                    <a:pt x="0" y="55"/>
                  </a:cubicBezTo>
                  <a:cubicBezTo>
                    <a:pt x="0" y="46"/>
                    <a:pt x="2" y="36"/>
                    <a:pt x="7" y="28"/>
                  </a:cubicBezTo>
                  <a:cubicBezTo>
                    <a:pt x="12" y="19"/>
                    <a:pt x="19" y="12"/>
                    <a:pt x="28" y="7"/>
                  </a:cubicBezTo>
                  <a:cubicBezTo>
                    <a:pt x="37" y="2"/>
                    <a:pt x="46" y="0"/>
                    <a:pt x="55" y="0"/>
                  </a:cubicBezTo>
                  <a:close/>
                  <a:moveTo>
                    <a:pt x="55" y="9"/>
                  </a:moveTo>
                  <a:cubicBezTo>
                    <a:pt x="48" y="9"/>
                    <a:pt x="40" y="11"/>
                    <a:pt x="33" y="15"/>
                  </a:cubicBezTo>
                  <a:cubicBezTo>
                    <a:pt x="25" y="19"/>
                    <a:pt x="19" y="25"/>
                    <a:pt x="15" y="32"/>
                  </a:cubicBezTo>
                  <a:cubicBezTo>
                    <a:pt x="11" y="40"/>
                    <a:pt x="9" y="47"/>
                    <a:pt x="9" y="55"/>
                  </a:cubicBezTo>
                  <a:cubicBezTo>
                    <a:pt x="9" y="63"/>
                    <a:pt x="11" y="71"/>
                    <a:pt x="15" y="79"/>
                  </a:cubicBezTo>
                  <a:cubicBezTo>
                    <a:pt x="19" y="86"/>
                    <a:pt x="25" y="92"/>
                    <a:pt x="32" y="96"/>
                  </a:cubicBezTo>
                  <a:cubicBezTo>
                    <a:pt x="40" y="100"/>
                    <a:pt x="47" y="102"/>
                    <a:pt x="55" y="102"/>
                  </a:cubicBezTo>
                  <a:cubicBezTo>
                    <a:pt x="63" y="102"/>
                    <a:pt x="71" y="100"/>
                    <a:pt x="79" y="96"/>
                  </a:cubicBezTo>
                  <a:cubicBezTo>
                    <a:pt x="86" y="92"/>
                    <a:pt x="92" y="86"/>
                    <a:pt x="96" y="79"/>
                  </a:cubicBezTo>
                  <a:cubicBezTo>
                    <a:pt x="100" y="71"/>
                    <a:pt x="102" y="63"/>
                    <a:pt x="102" y="55"/>
                  </a:cubicBezTo>
                  <a:cubicBezTo>
                    <a:pt x="102" y="47"/>
                    <a:pt x="100" y="40"/>
                    <a:pt x="96" y="32"/>
                  </a:cubicBezTo>
                  <a:cubicBezTo>
                    <a:pt x="91" y="25"/>
                    <a:pt x="86" y="19"/>
                    <a:pt x="78" y="15"/>
                  </a:cubicBezTo>
                  <a:cubicBezTo>
                    <a:pt x="71" y="11"/>
                    <a:pt x="63" y="9"/>
                    <a:pt x="55" y="9"/>
                  </a:cubicBezTo>
                  <a:close/>
                  <a:moveTo>
                    <a:pt x="31" y="8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9" y="26"/>
                    <a:pt x="64" y="27"/>
                    <a:pt x="67" y="28"/>
                  </a:cubicBezTo>
                  <a:cubicBezTo>
                    <a:pt x="70" y="29"/>
                    <a:pt x="73" y="31"/>
                    <a:pt x="75" y="34"/>
                  </a:cubicBezTo>
                  <a:cubicBezTo>
                    <a:pt x="76" y="37"/>
                    <a:pt x="77" y="39"/>
                    <a:pt x="77" y="43"/>
                  </a:cubicBezTo>
                  <a:cubicBezTo>
                    <a:pt x="77" y="47"/>
                    <a:pt x="76" y="51"/>
                    <a:pt x="73" y="54"/>
                  </a:cubicBezTo>
                  <a:cubicBezTo>
                    <a:pt x="69" y="57"/>
                    <a:pt x="65" y="59"/>
                    <a:pt x="60" y="59"/>
                  </a:cubicBezTo>
                  <a:cubicBezTo>
                    <a:pt x="62" y="60"/>
                    <a:pt x="64" y="61"/>
                    <a:pt x="65" y="63"/>
                  </a:cubicBezTo>
                  <a:cubicBezTo>
                    <a:pt x="68" y="65"/>
                    <a:pt x="71" y="69"/>
                    <a:pt x="74" y="7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0" y="69"/>
                    <a:pt x="57" y="65"/>
                    <a:pt x="54" y="63"/>
                  </a:cubicBezTo>
                  <a:cubicBezTo>
                    <a:pt x="52" y="61"/>
                    <a:pt x="50" y="61"/>
                    <a:pt x="46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86"/>
                    <a:pt x="41" y="86"/>
                    <a:pt x="41" y="86"/>
                  </a:cubicBezTo>
                  <a:lnTo>
                    <a:pt x="31" y="86"/>
                  </a:lnTo>
                  <a:close/>
                  <a:moveTo>
                    <a:pt x="4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8" y="53"/>
                    <a:pt x="62" y="52"/>
                    <a:pt x="64" y="50"/>
                  </a:cubicBezTo>
                  <a:cubicBezTo>
                    <a:pt x="66" y="48"/>
                    <a:pt x="67" y="46"/>
                    <a:pt x="67" y="43"/>
                  </a:cubicBezTo>
                  <a:cubicBezTo>
                    <a:pt x="67" y="42"/>
                    <a:pt x="67" y="40"/>
                    <a:pt x="66" y="39"/>
                  </a:cubicBezTo>
                  <a:cubicBezTo>
                    <a:pt x="65" y="37"/>
                    <a:pt x="63" y="36"/>
                    <a:pt x="61" y="35"/>
                  </a:cubicBezTo>
                  <a:cubicBezTo>
                    <a:pt x="60" y="35"/>
                    <a:pt x="56" y="34"/>
                    <a:pt x="52" y="34"/>
                  </a:cubicBezTo>
                  <a:cubicBezTo>
                    <a:pt x="41" y="34"/>
                    <a:pt x="41" y="34"/>
                    <a:pt x="41" y="34"/>
                  </a:cubicBezTo>
                  <a:lnTo>
                    <a:pt x="4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67B51B2-1BF1-48BA-B6F9-23CC8B184AD6}"/>
              </a:ext>
            </a:extLst>
          </p:cNvPr>
          <p:cNvSpPr txBox="1"/>
          <p:nvPr userDrawn="1"/>
        </p:nvSpPr>
        <p:spPr>
          <a:xfrm>
            <a:off x="10628334" y="6379327"/>
            <a:ext cx="1288559" cy="215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</a:rPr>
              <a:t>Transmission</a:t>
            </a:r>
          </a:p>
        </p:txBody>
      </p:sp>
      <p:sp>
        <p:nvSpPr>
          <p:cNvPr id="60" name="Line 457">
            <a:extLst>
              <a:ext uri="{FF2B5EF4-FFF2-40B4-BE49-F238E27FC236}">
                <a16:creationId xmlns:a16="http://schemas.microsoft.com/office/drawing/2014/main" id="{7627F167-42B6-447E-ACD5-3929B594B5D3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10446627" y="6307178"/>
            <a:ext cx="0" cy="454757"/>
          </a:xfrm>
          <a:prstGeom prst="lin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5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>
            <a:extLst>
              <a:ext uri="{FF2B5EF4-FFF2-40B4-BE49-F238E27FC236}">
                <a16:creationId xmlns:a16="http://schemas.microsoft.com/office/drawing/2014/main" id="{1EB670F7-7DB3-4113-A003-BD889D8E7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0640" y="1989601"/>
            <a:ext cx="7071361" cy="858477"/>
          </a:xfrm>
          <a:prstGeom prst="rect">
            <a:avLst/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spcBef>
                <a:spcPct val="50000"/>
              </a:spcBef>
              <a:buClr>
                <a:schemeClr val="accent1"/>
              </a:buClr>
              <a:buSzPct val="65000"/>
              <a:buFont typeface="Monotype Sorts" panose="01010601010101010101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066BC5-ED86-4C0E-B3AD-CAF023F3AD6A}"/>
              </a:ext>
            </a:extLst>
          </p:cNvPr>
          <p:cNvGrpSpPr/>
          <p:nvPr/>
        </p:nvGrpSpPr>
        <p:grpSpPr>
          <a:xfrm>
            <a:off x="6295848" y="1524851"/>
            <a:ext cx="4840511" cy="1462189"/>
            <a:chOff x="6087116" y="1524851"/>
            <a:chExt cx="4840511" cy="1462189"/>
          </a:xfrm>
        </p:grpSpPr>
        <p:sp>
          <p:nvSpPr>
            <p:cNvPr id="27" name="WordArt 4">
              <a:extLst>
                <a:ext uri="{FF2B5EF4-FFF2-40B4-BE49-F238E27FC236}">
                  <a16:creationId xmlns:a16="http://schemas.microsoft.com/office/drawing/2014/main" id="{F9099D7B-35E0-4B70-9D13-599B5227F3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flipV="1">
              <a:off x="6087116" y="2241278"/>
              <a:ext cx="4840511" cy="7457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FF">
                        <a:alpha val="70979"/>
                      </a:srgbClr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4">
                          <a:alpha val="49000"/>
                        </a:schemeClr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Thank You</a:t>
              </a:r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9CD41534-F662-418E-9943-DDB67E6A07F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>
              <a:off x="6087116" y="1524851"/>
              <a:ext cx="4840511" cy="7457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accent4"/>
                  </a:solidFill>
                  <a:cs typeface="Arial" panose="020B0604020202020204" pitchFamily="34" charset="0"/>
                </a:rPr>
                <a:t>Thank You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B31258C-5925-45B3-B21A-905701803B1E}"/>
              </a:ext>
            </a:extLst>
          </p:cNvPr>
          <p:cNvSpPr/>
          <p:nvPr/>
        </p:nvSpPr>
        <p:spPr>
          <a:xfrm>
            <a:off x="8395063" y="6065520"/>
            <a:ext cx="3796938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818827-F73C-4BD8-B8A3-57BA1E3E7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541" y="3210150"/>
            <a:ext cx="4695236" cy="268332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A102545-94BF-43A3-BA54-DF30187E05E5}"/>
              </a:ext>
            </a:extLst>
          </p:cNvPr>
          <p:cNvSpPr/>
          <p:nvPr/>
        </p:nvSpPr>
        <p:spPr>
          <a:xfrm>
            <a:off x="1" y="174171"/>
            <a:ext cx="435429" cy="136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D9C3B9-71FF-4214-B6DB-8292CDBD5A52}"/>
              </a:ext>
            </a:extLst>
          </p:cNvPr>
          <p:cNvSpPr/>
          <p:nvPr/>
        </p:nvSpPr>
        <p:spPr bwMode="gray">
          <a:xfrm>
            <a:off x="0" y="174171"/>
            <a:ext cx="435429" cy="136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167211C-A177-40CA-8084-EE35FA436AAC}"/>
              </a:ext>
            </a:extLst>
          </p:cNvPr>
          <p:cNvGrpSpPr/>
          <p:nvPr/>
        </p:nvGrpSpPr>
        <p:grpSpPr>
          <a:xfrm>
            <a:off x="-3165" y="1246671"/>
            <a:ext cx="5221014" cy="3900938"/>
            <a:chOff x="-3165" y="1333761"/>
            <a:chExt cx="5243371" cy="3900938"/>
          </a:xfrm>
        </p:grpSpPr>
        <p:pic>
          <p:nvPicPr>
            <p:cNvPr id="53" name="Picture 52" descr="A picture containing sunset, pylon, outdoor object, power line&#10;&#10;Description automatically generated">
              <a:extLst>
                <a:ext uri="{FF2B5EF4-FFF2-40B4-BE49-F238E27FC236}">
                  <a16:creationId xmlns:a16="http://schemas.microsoft.com/office/drawing/2014/main" id="{76DF7580-DAAC-48A0-873A-4581AA4F3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65" y="1333762"/>
              <a:ext cx="5237744" cy="3900937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29A7D73-AE61-49A0-AD9E-0199622E6766}"/>
                </a:ext>
              </a:extLst>
            </p:cNvPr>
            <p:cNvSpPr/>
            <p:nvPr/>
          </p:nvSpPr>
          <p:spPr bwMode="gray">
            <a:xfrm>
              <a:off x="0" y="4188823"/>
              <a:ext cx="5240206" cy="1045876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Arial Nova" panose="020B0504020202020204" pitchFamily="34" charset="0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AF72E65-BA94-4612-871D-49AC4CC990CC}"/>
                </a:ext>
              </a:extLst>
            </p:cNvPr>
            <p:cNvSpPr/>
            <p:nvPr/>
          </p:nvSpPr>
          <p:spPr bwMode="gray">
            <a:xfrm>
              <a:off x="0" y="1333761"/>
              <a:ext cx="5240206" cy="1677397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Arial Nova" panose="020B0504020202020204" pitchFamily="34" charset="0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6B6AC2F-1F64-4177-880A-7EE965E21161}"/>
              </a:ext>
            </a:extLst>
          </p:cNvPr>
          <p:cNvSpPr/>
          <p:nvPr/>
        </p:nvSpPr>
        <p:spPr bwMode="gray">
          <a:xfrm>
            <a:off x="-3165" y="0"/>
            <a:ext cx="5221014" cy="6858000"/>
          </a:xfrm>
          <a:prstGeom prst="rect">
            <a:avLst/>
          </a:prstGeom>
          <a:gradFill>
            <a:gsLst>
              <a:gs pos="0">
                <a:srgbClr val="17468F">
                  <a:alpha val="69000"/>
                </a:srgbClr>
              </a:gs>
              <a:gs pos="37000">
                <a:srgbClr val="307CBA">
                  <a:alpha val="82000"/>
                </a:srgbClr>
              </a:gs>
              <a:gs pos="100000">
                <a:srgbClr val="76BB30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Arial Nova" panose="020B0504020202020204" pitchFamily="34" charset="0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F13C59-EA28-4F94-B26D-0AD4EADD2872}"/>
              </a:ext>
            </a:extLst>
          </p:cNvPr>
          <p:cNvSpPr txBox="1"/>
          <p:nvPr/>
        </p:nvSpPr>
        <p:spPr>
          <a:xfrm>
            <a:off x="710950" y="5215964"/>
            <a:ext cx="43807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>
                    <a:alpha val="50000"/>
                  </a:schemeClr>
                </a:solidFill>
                <a:latin typeface="Arial Nova" panose="020B0504020202020204" pitchFamily="34" charset="0"/>
              </a:rPr>
              <a:t>Focused</a:t>
            </a:r>
            <a:r>
              <a:rPr lang="en-US" sz="2800" dirty="0">
                <a:solidFill>
                  <a:schemeClr val="bg1">
                    <a:alpha val="50000"/>
                  </a:schemeClr>
                </a:solidFill>
                <a:latin typeface="Arial Nova Light" panose="020B0304020202020204" pitchFamily="34" charset="0"/>
              </a:rPr>
              <a:t> on Our Future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13A337-9173-4FA4-9DD9-FF494DA87DFA}"/>
              </a:ext>
            </a:extLst>
          </p:cNvPr>
          <p:cNvGrpSpPr/>
          <p:nvPr/>
        </p:nvGrpSpPr>
        <p:grpSpPr>
          <a:xfrm>
            <a:off x="518880" y="780925"/>
            <a:ext cx="4219863" cy="492467"/>
            <a:chOff x="725488" y="1307379"/>
            <a:chExt cx="5906812" cy="68933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D750416-FAE3-4FAE-9E5F-AC9CBB166A26}"/>
                </a:ext>
              </a:extLst>
            </p:cNvPr>
            <p:cNvSpPr txBox="1"/>
            <p:nvPr userDrawn="1"/>
          </p:nvSpPr>
          <p:spPr>
            <a:xfrm>
              <a:off x="4186351" y="1418620"/>
              <a:ext cx="2445949" cy="4308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spc="150" baseline="0" dirty="0">
                  <a:solidFill>
                    <a:schemeClr val="bg1"/>
                  </a:solidFill>
                </a:rPr>
                <a:t>Transmission</a:t>
              </a:r>
            </a:p>
          </p:txBody>
        </p:sp>
        <p:sp>
          <p:nvSpPr>
            <p:cNvPr id="60" name="Line 457">
              <a:extLst>
                <a:ext uri="{FF2B5EF4-FFF2-40B4-BE49-F238E27FC236}">
                  <a16:creationId xmlns:a16="http://schemas.microsoft.com/office/drawing/2014/main" id="{27AEA4D0-217F-4475-808A-61BB9A18EDC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3936148" y="1322991"/>
              <a:ext cx="0" cy="658112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noAutofit/>
            </a:bodyPr>
            <a:lstStyle/>
            <a:p>
              <a:endParaRPr lang="en-US"/>
            </a:p>
          </p:txBody>
        </p:sp>
        <p:grpSp>
          <p:nvGrpSpPr>
            <p:cNvPr id="61" name="Group 299">
              <a:extLst>
                <a:ext uri="{FF2B5EF4-FFF2-40B4-BE49-F238E27FC236}">
                  <a16:creationId xmlns:a16="http://schemas.microsoft.com/office/drawing/2014/main" id="{26D22E59-1364-46CF-B399-8E478034140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25488" y="1307379"/>
              <a:ext cx="2932112" cy="689337"/>
              <a:chOff x="4380" y="405"/>
              <a:chExt cx="1215" cy="287"/>
            </a:xfrm>
            <a:solidFill>
              <a:srgbClr val="FFFFFF">
                <a:alpha val="89804"/>
              </a:srgbClr>
            </a:solidFill>
          </p:grpSpPr>
          <p:sp>
            <p:nvSpPr>
              <p:cNvPr id="62" name="Freeform 300">
                <a:extLst>
                  <a:ext uri="{FF2B5EF4-FFF2-40B4-BE49-F238E27FC236}">
                    <a16:creationId xmlns:a16="http://schemas.microsoft.com/office/drawing/2014/main" id="{FA9A1922-5E28-4C65-AAE0-3E25ACD3CD4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380" y="572"/>
                <a:ext cx="1074" cy="120"/>
              </a:xfrm>
              <a:custGeom>
                <a:avLst/>
                <a:gdLst>
                  <a:gd name="T0" fmla="*/ 0 w 2743"/>
                  <a:gd name="T1" fmla="*/ 3 h 308"/>
                  <a:gd name="T2" fmla="*/ 65 w 2743"/>
                  <a:gd name="T3" fmla="*/ 5 h 308"/>
                  <a:gd name="T4" fmla="*/ 64 w 2743"/>
                  <a:gd name="T5" fmla="*/ 7 h 308"/>
                  <a:gd name="T6" fmla="*/ 0 w 2743"/>
                  <a:gd name="T7" fmla="*/ 3 h 3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43" h="308">
                    <a:moveTo>
                      <a:pt x="0" y="131"/>
                    </a:moveTo>
                    <a:cubicBezTo>
                      <a:pt x="796" y="64"/>
                      <a:pt x="2257" y="0"/>
                      <a:pt x="2743" y="222"/>
                    </a:cubicBezTo>
                    <a:cubicBezTo>
                      <a:pt x="2728" y="308"/>
                      <a:pt x="2728" y="308"/>
                      <a:pt x="2728" y="308"/>
                    </a:cubicBezTo>
                    <a:cubicBezTo>
                      <a:pt x="2208" y="18"/>
                      <a:pt x="109" y="125"/>
                      <a:pt x="0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63" name="Freeform 301">
                <a:extLst>
                  <a:ext uri="{FF2B5EF4-FFF2-40B4-BE49-F238E27FC236}">
                    <a16:creationId xmlns:a16="http://schemas.microsoft.com/office/drawing/2014/main" id="{34B43B15-0619-4AAB-B964-83E7BD1A5416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574" y="456"/>
                <a:ext cx="48" cy="124"/>
              </a:xfrm>
              <a:custGeom>
                <a:avLst/>
                <a:gdLst>
                  <a:gd name="T0" fmla="*/ 0 w 48"/>
                  <a:gd name="T1" fmla="*/ 124 h 124"/>
                  <a:gd name="T2" fmla="*/ 31 w 48"/>
                  <a:gd name="T3" fmla="*/ 124 h 124"/>
                  <a:gd name="T4" fmla="*/ 48 w 48"/>
                  <a:gd name="T5" fmla="*/ 0 h 124"/>
                  <a:gd name="T6" fmla="*/ 17 w 48"/>
                  <a:gd name="T7" fmla="*/ 0 h 124"/>
                  <a:gd name="T8" fmla="*/ 0 w 48"/>
                  <a:gd name="T9" fmla="*/ 124 h 124"/>
                  <a:gd name="T10" fmla="*/ 0 w 48"/>
                  <a:gd name="T11" fmla="*/ 124 h 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24">
                    <a:moveTo>
                      <a:pt x="0" y="124"/>
                    </a:moveTo>
                    <a:lnTo>
                      <a:pt x="31" y="124"/>
                    </a:lnTo>
                    <a:lnTo>
                      <a:pt x="48" y="0"/>
                    </a:lnTo>
                    <a:lnTo>
                      <a:pt x="17" y="0"/>
                    </a:lnTo>
                    <a:lnTo>
                      <a:pt x="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64" name="Freeform 302">
                <a:extLst>
                  <a:ext uri="{FF2B5EF4-FFF2-40B4-BE49-F238E27FC236}">
                    <a16:creationId xmlns:a16="http://schemas.microsoft.com/office/drawing/2014/main" id="{5C0223D7-F6F0-407D-B9E6-A08EBA8D782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616" y="453"/>
                <a:ext cx="90" cy="127"/>
              </a:xfrm>
              <a:custGeom>
                <a:avLst/>
                <a:gdLst>
                  <a:gd name="T0" fmla="*/ 0 w 229"/>
                  <a:gd name="T1" fmla="*/ 8 h 323"/>
                  <a:gd name="T2" fmla="*/ 2 w 229"/>
                  <a:gd name="T3" fmla="*/ 8 h 323"/>
                  <a:gd name="T4" fmla="*/ 2 w 229"/>
                  <a:gd name="T5" fmla="*/ 4 h 323"/>
                  <a:gd name="T6" fmla="*/ 5 w 229"/>
                  <a:gd name="T7" fmla="*/ 2 h 323"/>
                  <a:gd name="T8" fmla="*/ 6 w 229"/>
                  <a:gd name="T9" fmla="*/ 0 h 323"/>
                  <a:gd name="T10" fmla="*/ 3 w 229"/>
                  <a:gd name="T11" fmla="*/ 1 h 323"/>
                  <a:gd name="T12" fmla="*/ 3 w 229"/>
                  <a:gd name="T13" fmla="*/ 1 h 323"/>
                  <a:gd name="T14" fmla="*/ 3 w 229"/>
                  <a:gd name="T15" fmla="*/ 0 h 323"/>
                  <a:gd name="T16" fmla="*/ 1 w 229"/>
                  <a:gd name="T17" fmla="*/ 0 h 323"/>
                  <a:gd name="T18" fmla="*/ 0 w 229"/>
                  <a:gd name="T19" fmla="*/ 8 h 3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9" h="323">
                    <a:moveTo>
                      <a:pt x="0" y="323"/>
                    </a:moveTo>
                    <a:cubicBezTo>
                      <a:pt x="80" y="323"/>
                      <a:pt x="80" y="323"/>
                      <a:pt x="80" y="323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111" y="102"/>
                      <a:pt x="164" y="78"/>
                      <a:pt x="218" y="78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82" y="0"/>
                      <a:pt x="144" y="15"/>
                      <a:pt x="120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65" name="Freeform 303">
                <a:extLst>
                  <a:ext uri="{FF2B5EF4-FFF2-40B4-BE49-F238E27FC236}">
                    <a16:creationId xmlns:a16="http://schemas.microsoft.com/office/drawing/2014/main" id="{438E0821-A026-4B01-9048-6A40A2E5270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682" y="451"/>
                <a:ext cx="130" cy="129"/>
              </a:xfrm>
              <a:custGeom>
                <a:avLst/>
                <a:gdLst>
                  <a:gd name="T0" fmla="*/ 8 w 332"/>
                  <a:gd name="T1" fmla="*/ 2 h 331"/>
                  <a:gd name="T2" fmla="*/ 5 w 332"/>
                  <a:gd name="T3" fmla="*/ 0 h 331"/>
                  <a:gd name="T4" fmla="*/ 1 w 332"/>
                  <a:gd name="T5" fmla="*/ 2 h 331"/>
                  <a:gd name="T6" fmla="*/ 5 w 332"/>
                  <a:gd name="T7" fmla="*/ 5 h 331"/>
                  <a:gd name="T8" fmla="*/ 4 w 332"/>
                  <a:gd name="T9" fmla="*/ 6 h 331"/>
                  <a:gd name="T10" fmla="*/ 2 w 332"/>
                  <a:gd name="T11" fmla="*/ 5 h 331"/>
                  <a:gd name="T12" fmla="*/ 0 w 332"/>
                  <a:gd name="T13" fmla="*/ 6 h 331"/>
                  <a:gd name="T14" fmla="*/ 4 w 332"/>
                  <a:gd name="T15" fmla="*/ 7 h 331"/>
                  <a:gd name="T16" fmla="*/ 7 w 332"/>
                  <a:gd name="T17" fmla="*/ 5 h 331"/>
                  <a:gd name="T18" fmla="*/ 3 w 332"/>
                  <a:gd name="T19" fmla="*/ 2 h 331"/>
                  <a:gd name="T20" fmla="*/ 4 w 332"/>
                  <a:gd name="T21" fmla="*/ 2 h 331"/>
                  <a:gd name="T22" fmla="*/ 6 w 332"/>
                  <a:gd name="T23" fmla="*/ 2 h 331"/>
                  <a:gd name="T24" fmla="*/ 8 w 332"/>
                  <a:gd name="T25" fmla="*/ 2 h 3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2" h="331">
                    <a:moveTo>
                      <a:pt x="329" y="58"/>
                    </a:moveTo>
                    <a:cubicBezTo>
                      <a:pt x="315" y="39"/>
                      <a:pt x="279" y="0"/>
                      <a:pt x="200" y="0"/>
                    </a:cubicBezTo>
                    <a:cubicBezTo>
                      <a:pt x="118" y="0"/>
                      <a:pt x="49" y="32"/>
                      <a:pt x="39" y="103"/>
                    </a:cubicBezTo>
                    <a:cubicBezTo>
                      <a:pt x="22" y="222"/>
                      <a:pt x="233" y="178"/>
                      <a:pt x="226" y="232"/>
                    </a:cubicBezTo>
                    <a:cubicBezTo>
                      <a:pt x="223" y="248"/>
                      <a:pt x="194" y="268"/>
                      <a:pt x="156" y="268"/>
                    </a:cubicBezTo>
                    <a:cubicBezTo>
                      <a:pt x="114" y="268"/>
                      <a:pt x="81" y="255"/>
                      <a:pt x="66" y="229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25" y="305"/>
                      <a:pt x="74" y="331"/>
                      <a:pt x="152" y="331"/>
                    </a:cubicBezTo>
                    <a:cubicBezTo>
                      <a:pt x="228" y="331"/>
                      <a:pt x="304" y="296"/>
                      <a:pt x="315" y="220"/>
                    </a:cubicBezTo>
                    <a:cubicBezTo>
                      <a:pt x="332" y="101"/>
                      <a:pt x="116" y="148"/>
                      <a:pt x="124" y="93"/>
                    </a:cubicBezTo>
                    <a:cubicBezTo>
                      <a:pt x="127" y="75"/>
                      <a:pt x="152" y="62"/>
                      <a:pt x="189" y="63"/>
                    </a:cubicBezTo>
                    <a:cubicBezTo>
                      <a:pt x="236" y="63"/>
                      <a:pt x="259" y="87"/>
                      <a:pt x="266" y="108"/>
                    </a:cubicBezTo>
                    <a:cubicBezTo>
                      <a:pt x="329" y="58"/>
                      <a:pt x="329" y="58"/>
                      <a:pt x="32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66" name="Freeform 304">
                <a:extLst>
                  <a:ext uri="{FF2B5EF4-FFF2-40B4-BE49-F238E27FC236}">
                    <a16:creationId xmlns:a16="http://schemas.microsoft.com/office/drawing/2014/main" id="{CBCADD68-D6CB-4CB9-AA58-FE17DCDAACE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805" y="418"/>
                <a:ext cx="75" cy="162"/>
              </a:xfrm>
              <a:custGeom>
                <a:avLst/>
                <a:gdLst>
                  <a:gd name="T0" fmla="*/ 0 w 193"/>
                  <a:gd name="T1" fmla="*/ 8 h 413"/>
                  <a:gd name="T2" fmla="*/ 2 w 193"/>
                  <a:gd name="T3" fmla="*/ 10 h 413"/>
                  <a:gd name="T4" fmla="*/ 3 w 193"/>
                  <a:gd name="T5" fmla="*/ 9 h 413"/>
                  <a:gd name="T6" fmla="*/ 3 w 193"/>
                  <a:gd name="T7" fmla="*/ 8 h 413"/>
                  <a:gd name="T8" fmla="*/ 3 w 193"/>
                  <a:gd name="T9" fmla="*/ 8 h 413"/>
                  <a:gd name="T10" fmla="*/ 2 w 193"/>
                  <a:gd name="T11" fmla="*/ 7 h 413"/>
                  <a:gd name="T12" fmla="*/ 3 w 193"/>
                  <a:gd name="T13" fmla="*/ 4 h 413"/>
                  <a:gd name="T14" fmla="*/ 4 w 193"/>
                  <a:gd name="T15" fmla="*/ 4 h 413"/>
                  <a:gd name="T16" fmla="*/ 4 w 193"/>
                  <a:gd name="T17" fmla="*/ 2 h 413"/>
                  <a:gd name="T18" fmla="*/ 3 w 193"/>
                  <a:gd name="T19" fmla="*/ 2 h 413"/>
                  <a:gd name="T20" fmla="*/ 3 w 193"/>
                  <a:gd name="T21" fmla="*/ 0 h 413"/>
                  <a:gd name="T22" fmla="*/ 1 w 193"/>
                  <a:gd name="T23" fmla="*/ 0 h 413"/>
                  <a:gd name="T24" fmla="*/ 0 w 193"/>
                  <a:gd name="T25" fmla="*/ 8 h 4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3" h="413">
                    <a:moveTo>
                      <a:pt x="7" y="337"/>
                    </a:moveTo>
                    <a:cubicBezTo>
                      <a:pt x="0" y="384"/>
                      <a:pt x="19" y="413"/>
                      <a:pt x="84" y="413"/>
                    </a:cubicBezTo>
                    <a:cubicBezTo>
                      <a:pt x="109" y="413"/>
                      <a:pt x="129" y="409"/>
                      <a:pt x="149" y="405"/>
                    </a:cubicBezTo>
                    <a:cubicBezTo>
                      <a:pt x="157" y="343"/>
                      <a:pt x="157" y="343"/>
                      <a:pt x="157" y="343"/>
                    </a:cubicBezTo>
                    <a:cubicBezTo>
                      <a:pt x="146" y="344"/>
                      <a:pt x="133" y="346"/>
                      <a:pt x="122" y="346"/>
                    </a:cubicBezTo>
                    <a:cubicBezTo>
                      <a:pt x="91" y="346"/>
                      <a:pt x="88" y="333"/>
                      <a:pt x="91" y="308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85" y="148"/>
                      <a:pt x="185" y="148"/>
                      <a:pt x="185" y="148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7" y="337"/>
                      <a:pt x="7" y="337"/>
                      <a:pt x="7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67" name="Freeform 305">
                <a:extLst>
                  <a:ext uri="{FF2B5EF4-FFF2-40B4-BE49-F238E27FC236}">
                    <a16:creationId xmlns:a16="http://schemas.microsoft.com/office/drawing/2014/main" id="{D387AB03-F896-4C9C-A827-724A81D82946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445" y="405"/>
                <a:ext cx="153" cy="175"/>
              </a:xfrm>
              <a:custGeom>
                <a:avLst/>
                <a:gdLst>
                  <a:gd name="T0" fmla="*/ 0 w 153"/>
                  <a:gd name="T1" fmla="*/ 175 h 175"/>
                  <a:gd name="T2" fmla="*/ 34 w 153"/>
                  <a:gd name="T3" fmla="*/ 175 h 175"/>
                  <a:gd name="T4" fmla="*/ 45 w 153"/>
                  <a:gd name="T5" fmla="*/ 99 h 175"/>
                  <a:gd name="T6" fmla="*/ 132 w 153"/>
                  <a:gd name="T7" fmla="*/ 99 h 175"/>
                  <a:gd name="T8" fmla="*/ 136 w 153"/>
                  <a:gd name="T9" fmla="*/ 70 h 175"/>
                  <a:gd name="T10" fmla="*/ 49 w 153"/>
                  <a:gd name="T11" fmla="*/ 70 h 175"/>
                  <a:gd name="T12" fmla="*/ 54 w 153"/>
                  <a:gd name="T13" fmla="*/ 31 h 175"/>
                  <a:gd name="T14" fmla="*/ 149 w 153"/>
                  <a:gd name="T15" fmla="*/ 31 h 175"/>
                  <a:gd name="T16" fmla="*/ 153 w 153"/>
                  <a:gd name="T17" fmla="*/ 0 h 175"/>
                  <a:gd name="T18" fmla="*/ 24 w 153"/>
                  <a:gd name="T19" fmla="*/ 0 h 175"/>
                  <a:gd name="T20" fmla="*/ 0 w 153"/>
                  <a:gd name="T21" fmla="*/ 175 h 175"/>
                  <a:gd name="T22" fmla="*/ 0 w 153"/>
                  <a:gd name="T23" fmla="*/ 175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3" h="175">
                    <a:moveTo>
                      <a:pt x="0" y="175"/>
                    </a:moveTo>
                    <a:lnTo>
                      <a:pt x="34" y="175"/>
                    </a:lnTo>
                    <a:lnTo>
                      <a:pt x="45" y="99"/>
                    </a:lnTo>
                    <a:lnTo>
                      <a:pt x="132" y="99"/>
                    </a:lnTo>
                    <a:lnTo>
                      <a:pt x="136" y="70"/>
                    </a:lnTo>
                    <a:lnTo>
                      <a:pt x="49" y="70"/>
                    </a:lnTo>
                    <a:lnTo>
                      <a:pt x="54" y="31"/>
                    </a:lnTo>
                    <a:lnTo>
                      <a:pt x="149" y="31"/>
                    </a:lnTo>
                    <a:lnTo>
                      <a:pt x="153" y="0"/>
                    </a:lnTo>
                    <a:lnTo>
                      <a:pt x="24" y="0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68" name="Freeform 306">
                <a:extLst>
                  <a:ext uri="{FF2B5EF4-FFF2-40B4-BE49-F238E27FC236}">
                    <a16:creationId xmlns:a16="http://schemas.microsoft.com/office/drawing/2014/main" id="{7CD7413E-60D9-40CA-896B-5B96F4D6907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871" y="406"/>
                <a:ext cx="153" cy="174"/>
              </a:xfrm>
              <a:custGeom>
                <a:avLst/>
                <a:gdLst>
                  <a:gd name="T0" fmla="*/ 0 w 153"/>
                  <a:gd name="T1" fmla="*/ 174 h 174"/>
                  <a:gd name="T2" fmla="*/ 136 w 153"/>
                  <a:gd name="T3" fmla="*/ 174 h 174"/>
                  <a:gd name="T4" fmla="*/ 140 w 153"/>
                  <a:gd name="T5" fmla="*/ 143 h 174"/>
                  <a:gd name="T6" fmla="*/ 39 w 153"/>
                  <a:gd name="T7" fmla="*/ 143 h 174"/>
                  <a:gd name="T8" fmla="*/ 45 w 153"/>
                  <a:gd name="T9" fmla="*/ 98 h 174"/>
                  <a:gd name="T10" fmla="*/ 132 w 153"/>
                  <a:gd name="T11" fmla="*/ 98 h 174"/>
                  <a:gd name="T12" fmla="*/ 136 w 153"/>
                  <a:gd name="T13" fmla="*/ 70 h 174"/>
                  <a:gd name="T14" fmla="*/ 49 w 153"/>
                  <a:gd name="T15" fmla="*/ 70 h 174"/>
                  <a:gd name="T16" fmla="*/ 54 w 153"/>
                  <a:gd name="T17" fmla="*/ 30 h 174"/>
                  <a:gd name="T18" fmla="*/ 150 w 153"/>
                  <a:gd name="T19" fmla="*/ 30 h 174"/>
                  <a:gd name="T20" fmla="*/ 153 w 153"/>
                  <a:gd name="T21" fmla="*/ 0 h 174"/>
                  <a:gd name="T22" fmla="*/ 25 w 153"/>
                  <a:gd name="T23" fmla="*/ 0 h 174"/>
                  <a:gd name="T24" fmla="*/ 0 w 153"/>
                  <a:gd name="T25" fmla="*/ 174 h 174"/>
                  <a:gd name="T26" fmla="*/ 0 w 153"/>
                  <a:gd name="T27" fmla="*/ 174 h 1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3" h="174">
                    <a:moveTo>
                      <a:pt x="0" y="174"/>
                    </a:moveTo>
                    <a:lnTo>
                      <a:pt x="136" y="174"/>
                    </a:lnTo>
                    <a:lnTo>
                      <a:pt x="140" y="143"/>
                    </a:lnTo>
                    <a:lnTo>
                      <a:pt x="39" y="143"/>
                    </a:lnTo>
                    <a:lnTo>
                      <a:pt x="45" y="98"/>
                    </a:lnTo>
                    <a:lnTo>
                      <a:pt x="132" y="98"/>
                    </a:lnTo>
                    <a:lnTo>
                      <a:pt x="136" y="70"/>
                    </a:lnTo>
                    <a:lnTo>
                      <a:pt x="49" y="70"/>
                    </a:lnTo>
                    <a:lnTo>
                      <a:pt x="54" y="30"/>
                    </a:lnTo>
                    <a:lnTo>
                      <a:pt x="150" y="30"/>
                    </a:lnTo>
                    <a:lnTo>
                      <a:pt x="153" y="0"/>
                    </a:lnTo>
                    <a:lnTo>
                      <a:pt x="25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69" name="Freeform 307">
                <a:extLst>
                  <a:ext uri="{FF2B5EF4-FFF2-40B4-BE49-F238E27FC236}">
                    <a16:creationId xmlns:a16="http://schemas.microsoft.com/office/drawing/2014/main" id="{7A6AA602-FF91-44AD-BCE8-4F205B2072A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014" y="453"/>
                <a:ext cx="127" cy="127"/>
              </a:xfrm>
              <a:custGeom>
                <a:avLst/>
                <a:gdLst>
                  <a:gd name="T0" fmla="*/ 0 w 325"/>
                  <a:gd name="T1" fmla="*/ 8 h 323"/>
                  <a:gd name="T2" fmla="*/ 2 w 325"/>
                  <a:gd name="T3" fmla="*/ 8 h 323"/>
                  <a:gd name="T4" fmla="*/ 2 w 325"/>
                  <a:gd name="T5" fmla="*/ 4 h 323"/>
                  <a:gd name="T6" fmla="*/ 4 w 325"/>
                  <a:gd name="T7" fmla="*/ 2 h 323"/>
                  <a:gd name="T8" fmla="*/ 5 w 325"/>
                  <a:gd name="T9" fmla="*/ 3 h 323"/>
                  <a:gd name="T10" fmla="*/ 5 w 325"/>
                  <a:gd name="T11" fmla="*/ 8 h 323"/>
                  <a:gd name="T12" fmla="*/ 7 w 325"/>
                  <a:gd name="T13" fmla="*/ 8 h 323"/>
                  <a:gd name="T14" fmla="*/ 7 w 325"/>
                  <a:gd name="T15" fmla="*/ 3 h 323"/>
                  <a:gd name="T16" fmla="*/ 5 w 325"/>
                  <a:gd name="T17" fmla="*/ 0 h 323"/>
                  <a:gd name="T18" fmla="*/ 3 w 325"/>
                  <a:gd name="T19" fmla="*/ 1 h 323"/>
                  <a:gd name="T20" fmla="*/ 3 w 325"/>
                  <a:gd name="T21" fmla="*/ 1 h 323"/>
                  <a:gd name="T22" fmla="*/ 3 w 325"/>
                  <a:gd name="T23" fmla="*/ 0 h 323"/>
                  <a:gd name="T24" fmla="*/ 1 w 325"/>
                  <a:gd name="T25" fmla="*/ 0 h 323"/>
                  <a:gd name="T26" fmla="*/ 0 w 325"/>
                  <a:gd name="T27" fmla="*/ 8 h 3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5" h="323">
                    <a:moveTo>
                      <a:pt x="0" y="323"/>
                    </a:moveTo>
                    <a:cubicBezTo>
                      <a:pt x="80" y="323"/>
                      <a:pt x="80" y="323"/>
                      <a:pt x="80" y="32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11" y="99"/>
                      <a:pt x="147" y="74"/>
                      <a:pt x="185" y="74"/>
                    </a:cubicBezTo>
                    <a:cubicBezTo>
                      <a:pt x="227" y="74"/>
                      <a:pt x="236" y="102"/>
                      <a:pt x="232" y="131"/>
                    </a:cubicBezTo>
                    <a:cubicBezTo>
                      <a:pt x="205" y="323"/>
                      <a:pt x="205" y="323"/>
                      <a:pt x="205" y="323"/>
                    </a:cubicBezTo>
                    <a:cubicBezTo>
                      <a:pt x="285" y="323"/>
                      <a:pt x="285" y="323"/>
                      <a:pt x="285" y="323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25" y="38"/>
                      <a:pt x="295" y="0"/>
                      <a:pt x="217" y="0"/>
                    </a:cubicBezTo>
                    <a:cubicBezTo>
                      <a:pt x="185" y="0"/>
                      <a:pt x="148" y="12"/>
                      <a:pt x="121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70" name="Freeform 308">
                <a:extLst>
                  <a:ext uri="{FF2B5EF4-FFF2-40B4-BE49-F238E27FC236}">
                    <a16:creationId xmlns:a16="http://schemas.microsoft.com/office/drawing/2014/main" id="{8A772A6F-D2BC-4E07-B9AD-43A094F2F5E7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134" y="451"/>
                <a:ext cx="139" cy="129"/>
              </a:xfrm>
              <a:custGeom>
                <a:avLst/>
                <a:gdLst>
                  <a:gd name="T0" fmla="*/ 8 w 355"/>
                  <a:gd name="T1" fmla="*/ 4 h 331"/>
                  <a:gd name="T2" fmla="*/ 5 w 355"/>
                  <a:gd name="T3" fmla="*/ 0 h 331"/>
                  <a:gd name="T4" fmla="*/ 0 w 355"/>
                  <a:gd name="T5" fmla="*/ 4 h 331"/>
                  <a:gd name="T6" fmla="*/ 4 w 355"/>
                  <a:gd name="T7" fmla="*/ 7 h 331"/>
                  <a:gd name="T8" fmla="*/ 8 w 355"/>
                  <a:gd name="T9" fmla="*/ 6 h 331"/>
                  <a:gd name="T10" fmla="*/ 6 w 355"/>
                  <a:gd name="T11" fmla="*/ 5 h 331"/>
                  <a:gd name="T12" fmla="*/ 4 w 355"/>
                  <a:gd name="T13" fmla="*/ 6 h 331"/>
                  <a:gd name="T14" fmla="*/ 2 w 355"/>
                  <a:gd name="T15" fmla="*/ 4 h 331"/>
                  <a:gd name="T16" fmla="*/ 8 w 355"/>
                  <a:gd name="T17" fmla="*/ 4 h 331"/>
                  <a:gd name="T18" fmla="*/ 2 w 355"/>
                  <a:gd name="T19" fmla="*/ 3 h 331"/>
                  <a:gd name="T20" fmla="*/ 5 w 355"/>
                  <a:gd name="T21" fmla="*/ 2 h 331"/>
                  <a:gd name="T22" fmla="*/ 6 w 355"/>
                  <a:gd name="T23" fmla="*/ 3 h 331"/>
                  <a:gd name="T24" fmla="*/ 2 w 355"/>
                  <a:gd name="T25" fmla="*/ 3 h 3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5" h="331">
                    <a:moveTo>
                      <a:pt x="339" y="184"/>
                    </a:moveTo>
                    <a:cubicBezTo>
                      <a:pt x="355" y="71"/>
                      <a:pt x="317" y="0"/>
                      <a:pt x="206" y="0"/>
                    </a:cubicBezTo>
                    <a:cubicBezTo>
                      <a:pt x="99" y="0"/>
                      <a:pt x="27" y="71"/>
                      <a:pt x="13" y="166"/>
                    </a:cubicBezTo>
                    <a:cubicBezTo>
                      <a:pt x="0" y="260"/>
                      <a:pt x="52" y="331"/>
                      <a:pt x="160" y="331"/>
                    </a:cubicBezTo>
                    <a:cubicBezTo>
                      <a:pt x="250" y="331"/>
                      <a:pt x="304" y="290"/>
                      <a:pt x="334" y="253"/>
                    </a:cubicBezTo>
                    <a:cubicBezTo>
                      <a:pt x="271" y="216"/>
                      <a:pt x="271" y="216"/>
                      <a:pt x="271" y="216"/>
                    </a:cubicBezTo>
                    <a:cubicBezTo>
                      <a:pt x="262" y="227"/>
                      <a:pt x="232" y="261"/>
                      <a:pt x="170" y="261"/>
                    </a:cubicBezTo>
                    <a:cubicBezTo>
                      <a:pt x="126" y="261"/>
                      <a:pt x="89" y="230"/>
                      <a:pt x="95" y="184"/>
                    </a:cubicBezTo>
                    <a:cubicBezTo>
                      <a:pt x="339" y="184"/>
                      <a:pt x="339" y="184"/>
                      <a:pt x="339" y="184"/>
                    </a:cubicBezTo>
                    <a:close/>
                    <a:moveTo>
                      <a:pt x="103" y="131"/>
                    </a:moveTo>
                    <a:cubicBezTo>
                      <a:pt x="116" y="97"/>
                      <a:pt x="151" y="69"/>
                      <a:pt x="197" y="69"/>
                    </a:cubicBezTo>
                    <a:cubicBezTo>
                      <a:pt x="251" y="69"/>
                      <a:pt x="266" y="114"/>
                      <a:pt x="264" y="131"/>
                    </a:cubicBezTo>
                    <a:cubicBezTo>
                      <a:pt x="103" y="131"/>
                      <a:pt x="103" y="131"/>
                      <a:pt x="10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71" name="Freeform 309">
                <a:extLst>
                  <a:ext uri="{FF2B5EF4-FFF2-40B4-BE49-F238E27FC236}">
                    <a16:creationId xmlns:a16="http://schemas.microsoft.com/office/drawing/2014/main" id="{62DDDA31-5392-485E-9B8E-E62B6F0C7408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266" y="453"/>
                <a:ext cx="89" cy="127"/>
              </a:xfrm>
              <a:custGeom>
                <a:avLst/>
                <a:gdLst>
                  <a:gd name="T0" fmla="*/ 0 w 228"/>
                  <a:gd name="T1" fmla="*/ 8 h 323"/>
                  <a:gd name="T2" fmla="*/ 2 w 228"/>
                  <a:gd name="T3" fmla="*/ 8 h 323"/>
                  <a:gd name="T4" fmla="*/ 2 w 228"/>
                  <a:gd name="T5" fmla="*/ 4 h 323"/>
                  <a:gd name="T6" fmla="*/ 5 w 228"/>
                  <a:gd name="T7" fmla="*/ 2 h 323"/>
                  <a:gd name="T8" fmla="*/ 5 w 228"/>
                  <a:gd name="T9" fmla="*/ 0 h 323"/>
                  <a:gd name="T10" fmla="*/ 3 w 228"/>
                  <a:gd name="T11" fmla="*/ 1 h 323"/>
                  <a:gd name="T12" fmla="*/ 3 w 228"/>
                  <a:gd name="T13" fmla="*/ 1 h 323"/>
                  <a:gd name="T14" fmla="*/ 3 w 228"/>
                  <a:gd name="T15" fmla="*/ 0 h 323"/>
                  <a:gd name="T16" fmla="*/ 1 w 228"/>
                  <a:gd name="T17" fmla="*/ 0 h 323"/>
                  <a:gd name="T18" fmla="*/ 0 w 228"/>
                  <a:gd name="T19" fmla="*/ 8 h 3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8" h="323">
                    <a:moveTo>
                      <a:pt x="0" y="323"/>
                    </a:moveTo>
                    <a:cubicBezTo>
                      <a:pt x="79" y="323"/>
                      <a:pt x="79" y="323"/>
                      <a:pt x="79" y="323"/>
                    </a:cubicBezTo>
                    <a:cubicBezTo>
                      <a:pt x="101" y="171"/>
                      <a:pt x="101" y="171"/>
                      <a:pt x="101" y="171"/>
                    </a:cubicBezTo>
                    <a:cubicBezTo>
                      <a:pt x="110" y="102"/>
                      <a:pt x="163" y="78"/>
                      <a:pt x="217" y="78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182" y="0"/>
                      <a:pt x="143" y="15"/>
                      <a:pt x="119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0" y="323"/>
                      <a:pt x="0" y="323"/>
                      <a:pt x="0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72" name="Freeform 310">
                <a:extLst>
                  <a:ext uri="{FF2B5EF4-FFF2-40B4-BE49-F238E27FC236}">
                    <a16:creationId xmlns:a16="http://schemas.microsoft.com/office/drawing/2014/main" id="{E69B7309-AB0D-4399-9006-47C53C108EFD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329" y="453"/>
                <a:ext cx="140" cy="168"/>
              </a:xfrm>
              <a:custGeom>
                <a:avLst/>
                <a:gdLst>
                  <a:gd name="T0" fmla="*/ 9 w 358"/>
                  <a:gd name="T1" fmla="*/ 0 h 428"/>
                  <a:gd name="T2" fmla="*/ 7 w 358"/>
                  <a:gd name="T3" fmla="*/ 0 h 428"/>
                  <a:gd name="T4" fmla="*/ 6 w 358"/>
                  <a:gd name="T5" fmla="*/ 1 h 428"/>
                  <a:gd name="T6" fmla="*/ 6 w 358"/>
                  <a:gd name="T7" fmla="*/ 1 h 428"/>
                  <a:gd name="T8" fmla="*/ 4 w 358"/>
                  <a:gd name="T9" fmla="*/ 0 h 428"/>
                  <a:gd name="T10" fmla="*/ 0 w 358"/>
                  <a:gd name="T11" fmla="*/ 4 h 428"/>
                  <a:gd name="T12" fmla="*/ 4 w 358"/>
                  <a:gd name="T13" fmla="*/ 7 h 428"/>
                  <a:gd name="T14" fmla="*/ 5 w 358"/>
                  <a:gd name="T15" fmla="*/ 6 h 428"/>
                  <a:gd name="T16" fmla="*/ 5 w 358"/>
                  <a:gd name="T17" fmla="*/ 7 h 428"/>
                  <a:gd name="T18" fmla="*/ 4 w 358"/>
                  <a:gd name="T19" fmla="*/ 9 h 428"/>
                  <a:gd name="T20" fmla="*/ 2 w 358"/>
                  <a:gd name="T21" fmla="*/ 8 h 428"/>
                  <a:gd name="T22" fmla="*/ 0 w 358"/>
                  <a:gd name="T23" fmla="*/ 8 h 428"/>
                  <a:gd name="T24" fmla="*/ 3 w 358"/>
                  <a:gd name="T25" fmla="*/ 10 h 428"/>
                  <a:gd name="T26" fmla="*/ 7 w 358"/>
                  <a:gd name="T27" fmla="*/ 7 h 428"/>
                  <a:gd name="T28" fmla="*/ 9 w 358"/>
                  <a:gd name="T29" fmla="*/ 0 h 428"/>
                  <a:gd name="T30" fmla="*/ 6 w 358"/>
                  <a:gd name="T31" fmla="*/ 4 h 428"/>
                  <a:gd name="T32" fmla="*/ 4 w 358"/>
                  <a:gd name="T33" fmla="*/ 6 h 428"/>
                  <a:gd name="T34" fmla="*/ 2 w 358"/>
                  <a:gd name="T35" fmla="*/ 4 h 428"/>
                  <a:gd name="T36" fmla="*/ 5 w 358"/>
                  <a:gd name="T37" fmla="*/ 2 h 428"/>
                  <a:gd name="T38" fmla="*/ 6 w 358"/>
                  <a:gd name="T39" fmla="*/ 4 h 4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58" h="428">
                    <a:moveTo>
                      <a:pt x="358" y="8"/>
                    </a:moveTo>
                    <a:cubicBezTo>
                      <a:pt x="278" y="8"/>
                      <a:pt x="278" y="8"/>
                      <a:pt x="278" y="8"/>
                    </a:cubicBezTo>
                    <a:cubicBezTo>
                      <a:pt x="274" y="38"/>
                      <a:pt x="274" y="38"/>
                      <a:pt x="274" y="38"/>
                    </a:cubicBezTo>
                    <a:cubicBezTo>
                      <a:pt x="273" y="38"/>
                      <a:pt x="273" y="38"/>
                      <a:pt x="273" y="38"/>
                    </a:cubicBezTo>
                    <a:cubicBezTo>
                      <a:pt x="256" y="16"/>
                      <a:pt x="233" y="0"/>
                      <a:pt x="185" y="0"/>
                    </a:cubicBezTo>
                    <a:cubicBezTo>
                      <a:pt x="103" y="0"/>
                      <a:pt x="33" y="59"/>
                      <a:pt x="20" y="154"/>
                    </a:cubicBezTo>
                    <a:cubicBezTo>
                      <a:pt x="6" y="248"/>
                      <a:pt x="60" y="307"/>
                      <a:pt x="142" y="307"/>
                    </a:cubicBezTo>
                    <a:cubicBezTo>
                      <a:pt x="171" y="307"/>
                      <a:pt x="212" y="298"/>
                      <a:pt x="241" y="272"/>
                    </a:cubicBezTo>
                    <a:cubicBezTo>
                      <a:pt x="236" y="306"/>
                      <a:pt x="236" y="306"/>
                      <a:pt x="236" y="306"/>
                    </a:cubicBezTo>
                    <a:cubicBezTo>
                      <a:pt x="231" y="344"/>
                      <a:pt x="204" y="369"/>
                      <a:pt x="152" y="369"/>
                    </a:cubicBezTo>
                    <a:cubicBezTo>
                      <a:pt x="112" y="369"/>
                      <a:pt x="92" y="352"/>
                      <a:pt x="90" y="330"/>
                    </a:cubicBezTo>
                    <a:cubicBezTo>
                      <a:pt x="6" y="330"/>
                      <a:pt x="6" y="330"/>
                      <a:pt x="6" y="330"/>
                    </a:cubicBezTo>
                    <a:cubicBezTo>
                      <a:pt x="0" y="369"/>
                      <a:pt x="22" y="428"/>
                      <a:pt x="127" y="428"/>
                    </a:cubicBezTo>
                    <a:cubicBezTo>
                      <a:pt x="228" y="428"/>
                      <a:pt x="302" y="406"/>
                      <a:pt x="315" y="316"/>
                    </a:cubicBezTo>
                    <a:cubicBezTo>
                      <a:pt x="358" y="8"/>
                      <a:pt x="358" y="8"/>
                      <a:pt x="358" y="8"/>
                    </a:cubicBezTo>
                    <a:close/>
                    <a:moveTo>
                      <a:pt x="260" y="154"/>
                    </a:moveTo>
                    <a:cubicBezTo>
                      <a:pt x="255" y="187"/>
                      <a:pt x="230" y="237"/>
                      <a:pt x="170" y="237"/>
                    </a:cubicBezTo>
                    <a:cubicBezTo>
                      <a:pt x="110" y="237"/>
                      <a:pt x="99" y="187"/>
                      <a:pt x="103" y="154"/>
                    </a:cubicBezTo>
                    <a:cubicBezTo>
                      <a:pt x="109" y="120"/>
                      <a:pt x="133" y="70"/>
                      <a:pt x="194" y="70"/>
                    </a:cubicBezTo>
                    <a:cubicBezTo>
                      <a:pt x="254" y="70"/>
                      <a:pt x="264" y="120"/>
                      <a:pt x="260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73" name="Freeform 311">
                <a:extLst>
                  <a:ext uri="{FF2B5EF4-FFF2-40B4-BE49-F238E27FC236}">
                    <a16:creationId xmlns:a16="http://schemas.microsoft.com/office/drawing/2014/main" id="{9A322F3E-A7E8-4B4C-AE33-2EDC29F0453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459" y="456"/>
                <a:ext cx="125" cy="165"/>
              </a:xfrm>
              <a:custGeom>
                <a:avLst/>
                <a:gdLst>
                  <a:gd name="T0" fmla="*/ 7 w 319"/>
                  <a:gd name="T1" fmla="*/ 0 h 420"/>
                  <a:gd name="T2" fmla="*/ 5 w 319"/>
                  <a:gd name="T3" fmla="*/ 0 h 420"/>
                  <a:gd name="T4" fmla="*/ 4 w 319"/>
                  <a:gd name="T5" fmla="*/ 6 h 420"/>
                  <a:gd name="T6" fmla="*/ 4 w 319"/>
                  <a:gd name="T7" fmla="*/ 6 h 420"/>
                  <a:gd name="T8" fmla="*/ 2 w 319"/>
                  <a:gd name="T9" fmla="*/ 0 h 420"/>
                  <a:gd name="T10" fmla="*/ 0 w 319"/>
                  <a:gd name="T11" fmla="*/ 0 h 420"/>
                  <a:gd name="T12" fmla="*/ 2 w 319"/>
                  <a:gd name="T13" fmla="*/ 8 h 420"/>
                  <a:gd name="T14" fmla="*/ 1 w 319"/>
                  <a:gd name="T15" fmla="*/ 8 h 420"/>
                  <a:gd name="T16" fmla="*/ 0 w 319"/>
                  <a:gd name="T17" fmla="*/ 8 h 420"/>
                  <a:gd name="T18" fmla="*/ 0 w 319"/>
                  <a:gd name="T19" fmla="*/ 10 h 420"/>
                  <a:gd name="T20" fmla="*/ 1 w 319"/>
                  <a:gd name="T21" fmla="*/ 10 h 420"/>
                  <a:gd name="T22" fmla="*/ 4 w 319"/>
                  <a:gd name="T23" fmla="*/ 8 h 420"/>
                  <a:gd name="T24" fmla="*/ 7 w 319"/>
                  <a:gd name="T25" fmla="*/ 0 h 4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9" h="420">
                    <a:moveTo>
                      <a:pt x="319" y="0"/>
                    </a:moveTo>
                    <a:cubicBezTo>
                      <a:pt x="236" y="0"/>
                      <a:pt x="236" y="0"/>
                      <a:pt x="236" y="0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9" y="323"/>
                      <a:pt x="89" y="323"/>
                      <a:pt x="89" y="323"/>
                    </a:cubicBezTo>
                    <a:cubicBezTo>
                      <a:pt x="77" y="343"/>
                      <a:pt x="67" y="350"/>
                      <a:pt x="41" y="350"/>
                    </a:cubicBezTo>
                    <a:cubicBezTo>
                      <a:pt x="10" y="351"/>
                      <a:pt x="10" y="351"/>
                      <a:pt x="10" y="35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48" y="420"/>
                      <a:pt x="48" y="420"/>
                      <a:pt x="48" y="420"/>
                    </a:cubicBezTo>
                    <a:cubicBezTo>
                      <a:pt x="105" y="420"/>
                      <a:pt x="135" y="401"/>
                      <a:pt x="162" y="343"/>
                    </a:cubicBezTo>
                    <a:cubicBezTo>
                      <a:pt x="319" y="0"/>
                      <a:pt x="319" y="0"/>
                      <a:pt x="3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74" name="Freeform 312">
                <a:extLst>
                  <a:ext uri="{FF2B5EF4-FFF2-40B4-BE49-F238E27FC236}">
                    <a16:creationId xmlns:a16="http://schemas.microsoft.com/office/drawing/2014/main" id="{B57AE50D-30DD-4B18-9B25-16B55D146EE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5551" y="580"/>
                <a:ext cx="44" cy="44"/>
              </a:xfrm>
              <a:custGeom>
                <a:avLst/>
                <a:gdLst>
                  <a:gd name="T0" fmla="*/ 2 w 111"/>
                  <a:gd name="T1" fmla="*/ 0 h 111"/>
                  <a:gd name="T2" fmla="*/ 2 w 111"/>
                  <a:gd name="T3" fmla="*/ 0 h 111"/>
                  <a:gd name="T4" fmla="*/ 2 w 111"/>
                  <a:gd name="T5" fmla="*/ 1 h 111"/>
                  <a:gd name="T6" fmla="*/ 3 w 111"/>
                  <a:gd name="T7" fmla="*/ 2 h 111"/>
                  <a:gd name="T8" fmla="*/ 2 w 111"/>
                  <a:gd name="T9" fmla="*/ 2 h 111"/>
                  <a:gd name="T10" fmla="*/ 2 w 111"/>
                  <a:gd name="T11" fmla="*/ 2 h 111"/>
                  <a:gd name="T12" fmla="*/ 2 w 111"/>
                  <a:gd name="T13" fmla="*/ 3 h 111"/>
                  <a:gd name="T14" fmla="*/ 1 w 111"/>
                  <a:gd name="T15" fmla="*/ 2 h 111"/>
                  <a:gd name="T16" fmla="*/ 0 w 111"/>
                  <a:gd name="T17" fmla="*/ 2 h 111"/>
                  <a:gd name="T18" fmla="*/ 0 w 111"/>
                  <a:gd name="T19" fmla="*/ 2 h 111"/>
                  <a:gd name="T20" fmla="*/ 0 w 111"/>
                  <a:gd name="T21" fmla="*/ 1 h 111"/>
                  <a:gd name="T22" fmla="*/ 1 w 111"/>
                  <a:gd name="T23" fmla="*/ 0 h 111"/>
                  <a:gd name="T24" fmla="*/ 2 w 111"/>
                  <a:gd name="T25" fmla="*/ 0 h 111"/>
                  <a:gd name="T26" fmla="*/ 2 w 111"/>
                  <a:gd name="T27" fmla="*/ 0 h 111"/>
                  <a:gd name="T28" fmla="*/ 1 w 111"/>
                  <a:gd name="T29" fmla="*/ 0 h 111"/>
                  <a:gd name="T30" fmla="*/ 0 w 111"/>
                  <a:gd name="T31" fmla="*/ 1 h 111"/>
                  <a:gd name="T32" fmla="*/ 0 w 111"/>
                  <a:gd name="T33" fmla="*/ 2 h 111"/>
                  <a:gd name="T34" fmla="*/ 0 w 111"/>
                  <a:gd name="T35" fmla="*/ 2 h 111"/>
                  <a:gd name="T36" fmla="*/ 1 w 111"/>
                  <a:gd name="T37" fmla="*/ 2 h 111"/>
                  <a:gd name="T38" fmla="*/ 2 w 111"/>
                  <a:gd name="T39" fmla="*/ 2 h 111"/>
                  <a:gd name="T40" fmla="*/ 2 w 111"/>
                  <a:gd name="T41" fmla="*/ 2 h 111"/>
                  <a:gd name="T42" fmla="*/ 2 w 111"/>
                  <a:gd name="T43" fmla="*/ 2 h 111"/>
                  <a:gd name="T44" fmla="*/ 2 w 111"/>
                  <a:gd name="T45" fmla="*/ 2 h 111"/>
                  <a:gd name="T46" fmla="*/ 2 w 111"/>
                  <a:gd name="T47" fmla="*/ 1 h 111"/>
                  <a:gd name="T48" fmla="*/ 2 w 111"/>
                  <a:gd name="T49" fmla="*/ 0 h 111"/>
                  <a:gd name="T50" fmla="*/ 2 w 111"/>
                  <a:gd name="T51" fmla="*/ 0 h 111"/>
                  <a:gd name="T52" fmla="*/ 1 w 111"/>
                  <a:gd name="T53" fmla="*/ 2 h 111"/>
                  <a:gd name="T54" fmla="*/ 1 w 111"/>
                  <a:gd name="T55" fmla="*/ 1 h 111"/>
                  <a:gd name="T56" fmla="*/ 1 w 111"/>
                  <a:gd name="T57" fmla="*/ 1 h 111"/>
                  <a:gd name="T58" fmla="*/ 2 w 111"/>
                  <a:gd name="T59" fmla="*/ 1 h 111"/>
                  <a:gd name="T60" fmla="*/ 2 w 111"/>
                  <a:gd name="T61" fmla="*/ 1 h 111"/>
                  <a:gd name="T62" fmla="*/ 2 w 111"/>
                  <a:gd name="T63" fmla="*/ 1 h 111"/>
                  <a:gd name="T64" fmla="*/ 2 w 111"/>
                  <a:gd name="T65" fmla="*/ 1 h 111"/>
                  <a:gd name="T66" fmla="*/ 2 w 111"/>
                  <a:gd name="T67" fmla="*/ 2 h 111"/>
                  <a:gd name="T68" fmla="*/ 2 w 111"/>
                  <a:gd name="T69" fmla="*/ 2 h 111"/>
                  <a:gd name="T70" fmla="*/ 2 w 111"/>
                  <a:gd name="T71" fmla="*/ 2 h 111"/>
                  <a:gd name="T72" fmla="*/ 2 w 111"/>
                  <a:gd name="T73" fmla="*/ 2 h 111"/>
                  <a:gd name="T74" fmla="*/ 2 w 111"/>
                  <a:gd name="T75" fmla="*/ 2 h 111"/>
                  <a:gd name="T76" fmla="*/ 2 w 111"/>
                  <a:gd name="T77" fmla="*/ 2 h 111"/>
                  <a:gd name="T78" fmla="*/ 1 w 111"/>
                  <a:gd name="T79" fmla="*/ 2 h 111"/>
                  <a:gd name="T80" fmla="*/ 1 w 111"/>
                  <a:gd name="T81" fmla="*/ 2 h 111"/>
                  <a:gd name="T82" fmla="*/ 1 w 111"/>
                  <a:gd name="T83" fmla="*/ 2 h 111"/>
                  <a:gd name="T84" fmla="*/ 1 w 111"/>
                  <a:gd name="T85" fmla="*/ 2 h 111"/>
                  <a:gd name="T86" fmla="*/ 1 w 111"/>
                  <a:gd name="T87" fmla="*/ 2 h 111"/>
                  <a:gd name="T88" fmla="*/ 1 w 111"/>
                  <a:gd name="T89" fmla="*/ 1 h 111"/>
                  <a:gd name="T90" fmla="*/ 1 w 111"/>
                  <a:gd name="T91" fmla="*/ 1 h 111"/>
                  <a:gd name="T92" fmla="*/ 2 w 111"/>
                  <a:gd name="T93" fmla="*/ 1 h 111"/>
                  <a:gd name="T94" fmla="*/ 2 w 111"/>
                  <a:gd name="T95" fmla="*/ 1 h 111"/>
                  <a:gd name="T96" fmla="*/ 2 w 111"/>
                  <a:gd name="T97" fmla="*/ 1 h 111"/>
                  <a:gd name="T98" fmla="*/ 2 w 111"/>
                  <a:gd name="T99" fmla="*/ 1 h 111"/>
                  <a:gd name="T100" fmla="*/ 1 w 111"/>
                  <a:gd name="T101" fmla="*/ 1 h 111"/>
                  <a:gd name="T102" fmla="*/ 1 w 111"/>
                  <a:gd name="T103" fmla="*/ 1 h 111"/>
                  <a:gd name="T104" fmla="*/ 1 w 111"/>
                  <a:gd name="T105" fmla="*/ 1 h 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1" h="111">
                    <a:moveTo>
                      <a:pt x="55" y="0"/>
                    </a:moveTo>
                    <a:cubicBezTo>
                      <a:pt x="65" y="0"/>
                      <a:pt x="74" y="2"/>
                      <a:pt x="83" y="7"/>
                    </a:cubicBezTo>
                    <a:cubicBezTo>
                      <a:pt x="92" y="12"/>
                      <a:pt x="99" y="19"/>
                      <a:pt x="104" y="28"/>
                    </a:cubicBezTo>
                    <a:cubicBezTo>
                      <a:pt x="109" y="36"/>
                      <a:pt x="111" y="46"/>
                      <a:pt x="111" y="55"/>
                    </a:cubicBezTo>
                    <a:cubicBezTo>
                      <a:pt x="111" y="65"/>
                      <a:pt x="109" y="74"/>
                      <a:pt x="104" y="83"/>
                    </a:cubicBezTo>
                    <a:cubicBezTo>
                      <a:pt x="99" y="92"/>
                      <a:pt x="92" y="99"/>
                      <a:pt x="83" y="104"/>
                    </a:cubicBezTo>
                    <a:cubicBezTo>
                      <a:pt x="74" y="109"/>
                      <a:pt x="65" y="111"/>
                      <a:pt x="55" y="111"/>
                    </a:cubicBezTo>
                    <a:cubicBezTo>
                      <a:pt x="46" y="111"/>
                      <a:pt x="37" y="109"/>
                      <a:pt x="28" y="104"/>
                    </a:cubicBezTo>
                    <a:cubicBezTo>
                      <a:pt x="19" y="99"/>
                      <a:pt x="12" y="92"/>
                      <a:pt x="7" y="83"/>
                    </a:cubicBezTo>
                    <a:cubicBezTo>
                      <a:pt x="2" y="74"/>
                      <a:pt x="0" y="65"/>
                      <a:pt x="0" y="55"/>
                    </a:cubicBezTo>
                    <a:cubicBezTo>
                      <a:pt x="0" y="46"/>
                      <a:pt x="2" y="36"/>
                      <a:pt x="7" y="28"/>
                    </a:cubicBezTo>
                    <a:cubicBezTo>
                      <a:pt x="12" y="19"/>
                      <a:pt x="19" y="12"/>
                      <a:pt x="28" y="7"/>
                    </a:cubicBezTo>
                    <a:cubicBezTo>
                      <a:pt x="37" y="2"/>
                      <a:pt x="46" y="0"/>
                      <a:pt x="55" y="0"/>
                    </a:cubicBezTo>
                    <a:close/>
                    <a:moveTo>
                      <a:pt x="55" y="9"/>
                    </a:moveTo>
                    <a:cubicBezTo>
                      <a:pt x="48" y="9"/>
                      <a:pt x="40" y="11"/>
                      <a:pt x="33" y="15"/>
                    </a:cubicBezTo>
                    <a:cubicBezTo>
                      <a:pt x="25" y="19"/>
                      <a:pt x="19" y="25"/>
                      <a:pt x="15" y="32"/>
                    </a:cubicBezTo>
                    <a:cubicBezTo>
                      <a:pt x="11" y="40"/>
                      <a:pt x="9" y="47"/>
                      <a:pt x="9" y="55"/>
                    </a:cubicBezTo>
                    <a:cubicBezTo>
                      <a:pt x="9" y="63"/>
                      <a:pt x="11" y="71"/>
                      <a:pt x="15" y="79"/>
                    </a:cubicBezTo>
                    <a:cubicBezTo>
                      <a:pt x="19" y="86"/>
                      <a:pt x="25" y="92"/>
                      <a:pt x="32" y="96"/>
                    </a:cubicBezTo>
                    <a:cubicBezTo>
                      <a:pt x="40" y="100"/>
                      <a:pt x="47" y="102"/>
                      <a:pt x="55" y="102"/>
                    </a:cubicBezTo>
                    <a:cubicBezTo>
                      <a:pt x="63" y="102"/>
                      <a:pt x="71" y="100"/>
                      <a:pt x="79" y="96"/>
                    </a:cubicBezTo>
                    <a:cubicBezTo>
                      <a:pt x="86" y="92"/>
                      <a:pt x="92" y="86"/>
                      <a:pt x="96" y="79"/>
                    </a:cubicBezTo>
                    <a:cubicBezTo>
                      <a:pt x="100" y="71"/>
                      <a:pt x="102" y="63"/>
                      <a:pt x="102" y="55"/>
                    </a:cubicBezTo>
                    <a:cubicBezTo>
                      <a:pt x="102" y="47"/>
                      <a:pt x="100" y="40"/>
                      <a:pt x="96" y="32"/>
                    </a:cubicBezTo>
                    <a:cubicBezTo>
                      <a:pt x="91" y="25"/>
                      <a:pt x="86" y="19"/>
                      <a:pt x="78" y="15"/>
                    </a:cubicBezTo>
                    <a:cubicBezTo>
                      <a:pt x="71" y="11"/>
                      <a:pt x="63" y="9"/>
                      <a:pt x="55" y="9"/>
                    </a:cubicBezTo>
                    <a:close/>
                    <a:moveTo>
                      <a:pt x="31" y="86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9" y="26"/>
                      <a:pt x="64" y="27"/>
                      <a:pt x="67" y="28"/>
                    </a:cubicBezTo>
                    <a:cubicBezTo>
                      <a:pt x="70" y="29"/>
                      <a:pt x="73" y="31"/>
                      <a:pt x="75" y="34"/>
                    </a:cubicBezTo>
                    <a:cubicBezTo>
                      <a:pt x="76" y="37"/>
                      <a:pt x="77" y="39"/>
                      <a:pt x="77" y="43"/>
                    </a:cubicBezTo>
                    <a:cubicBezTo>
                      <a:pt x="77" y="47"/>
                      <a:pt x="76" y="51"/>
                      <a:pt x="73" y="54"/>
                    </a:cubicBezTo>
                    <a:cubicBezTo>
                      <a:pt x="69" y="57"/>
                      <a:pt x="65" y="59"/>
                      <a:pt x="60" y="59"/>
                    </a:cubicBezTo>
                    <a:cubicBezTo>
                      <a:pt x="62" y="60"/>
                      <a:pt x="64" y="61"/>
                      <a:pt x="65" y="63"/>
                    </a:cubicBezTo>
                    <a:cubicBezTo>
                      <a:pt x="68" y="65"/>
                      <a:pt x="71" y="69"/>
                      <a:pt x="74" y="75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0" y="69"/>
                      <a:pt x="57" y="65"/>
                      <a:pt x="54" y="63"/>
                    </a:cubicBezTo>
                    <a:cubicBezTo>
                      <a:pt x="52" y="61"/>
                      <a:pt x="50" y="61"/>
                      <a:pt x="46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86"/>
                      <a:pt x="41" y="86"/>
                      <a:pt x="41" y="86"/>
                    </a:cubicBezTo>
                    <a:lnTo>
                      <a:pt x="31" y="86"/>
                    </a:lnTo>
                    <a:close/>
                    <a:moveTo>
                      <a:pt x="4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8" y="53"/>
                      <a:pt x="62" y="52"/>
                      <a:pt x="64" y="50"/>
                    </a:cubicBezTo>
                    <a:cubicBezTo>
                      <a:pt x="66" y="48"/>
                      <a:pt x="67" y="46"/>
                      <a:pt x="67" y="43"/>
                    </a:cubicBezTo>
                    <a:cubicBezTo>
                      <a:pt x="67" y="42"/>
                      <a:pt x="67" y="40"/>
                      <a:pt x="66" y="39"/>
                    </a:cubicBezTo>
                    <a:cubicBezTo>
                      <a:pt x="65" y="37"/>
                      <a:pt x="63" y="36"/>
                      <a:pt x="61" y="35"/>
                    </a:cubicBezTo>
                    <a:cubicBezTo>
                      <a:pt x="60" y="35"/>
                      <a:pt x="56" y="34"/>
                      <a:pt x="52" y="34"/>
                    </a:cubicBezTo>
                    <a:cubicBezTo>
                      <a:pt x="41" y="34"/>
                      <a:pt x="41" y="34"/>
                      <a:pt x="41" y="34"/>
                    </a:cubicBezTo>
                    <a:lnTo>
                      <a:pt x="4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 Nova" panose="020B0504020202020204" pitchFamily="34" charset="0"/>
                </a:endParaRP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1BC3F-83F1-4F4A-BF55-0A5503AC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8484" y="6436314"/>
            <a:ext cx="1450975" cy="138499"/>
          </a:xfrm>
        </p:spPr>
        <p:txBody>
          <a:bodyPr/>
          <a:lstStyle/>
          <a:p>
            <a:r>
              <a:rPr lang="en-US"/>
              <a:t>March 22,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949F4-3D01-41E7-9C6E-80DE2AA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9283" y="6436314"/>
            <a:ext cx="4740570" cy="138499"/>
          </a:xfrm>
        </p:spPr>
        <p:txBody>
          <a:bodyPr/>
          <a:lstStyle/>
          <a:p>
            <a:r>
              <a:rPr lang="en-US" dirty="0"/>
              <a:t>New Jersey BPU Stakeholder Meeting – Offshore Wind Project Integration Proposal Overview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7BD34F7-19AC-4071-9DCB-A69DA7A2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4B644-9D99-44DD-8476-DCF450B907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D28FDD2-BDFD-4DD3-83F7-A4E282AA6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48" y="297774"/>
            <a:ext cx="1443345" cy="4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9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C0C0C"/>
      </a:dk2>
      <a:lt2>
        <a:srgbClr val="777777"/>
      </a:lt2>
      <a:accent1>
        <a:srgbClr val="003B68"/>
      </a:accent1>
      <a:accent2>
        <a:srgbClr val="0062AC"/>
      </a:accent2>
      <a:accent3>
        <a:srgbClr val="63C334"/>
      </a:accent3>
      <a:accent4>
        <a:srgbClr val="ACB0B9"/>
      </a:accent4>
      <a:accent5>
        <a:srgbClr val="6CA8DA"/>
      </a:accent5>
      <a:accent6>
        <a:srgbClr val="58AD2D"/>
      </a:accent6>
      <a:hlink>
        <a:srgbClr val="0070C0"/>
      </a:hlink>
      <a:folHlink>
        <a:srgbClr val="B56A25"/>
      </a:folHlink>
    </a:clrScheme>
    <a:fontScheme name="Office">
      <a:majorFont>
        <a:latin typeface="Arial Nova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>
            <a:latin typeface="Arial Nova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 Nova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</TotalTime>
  <Words>982</Words>
  <Application>Microsoft Office PowerPoint</Application>
  <PresentationFormat>Widescreen</PresentationFormat>
  <Paragraphs>139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Nova Cond</vt:lpstr>
      <vt:lpstr>Arial Nova Light</vt:lpstr>
      <vt:lpstr>Arial</vt:lpstr>
      <vt:lpstr>Arial Nova Cond Light</vt:lpstr>
      <vt:lpstr>Arial Nova</vt:lpstr>
      <vt:lpstr>Calibri</vt:lpstr>
      <vt:lpstr>Office Theme</vt:lpstr>
      <vt:lpstr>New Jersey (JCP&amp;L) Offshore Wind Project Integration Proposal Overview</vt:lpstr>
      <vt:lpstr>Company Introduction – A Strong Presence in N.J.</vt:lpstr>
      <vt:lpstr>Company Introduction – A Strong Presence in N.J.</vt:lpstr>
      <vt:lpstr>Company Introduction – Transmission</vt:lpstr>
      <vt:lpstr>Summary Statement</vt:lpstr>
      <vt:lpstr>Proposed Offshore Wind Injection Points</vt:lpstr>
      <vt:lpstr>Upgrading Infrastructure &amp; Protecting the Environment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Garoutte, Jeffrey A.</dc:creator>
  <cp:lastModifiedBy>Weidel, Kaitlyn B</cp:lastModifiedBy>
  <cp:revision>395</cp:revision>
  <dcterms:created xsi:type="dcterms:W3CDTF">2013-11-04T21:43:47Z</dcterms:created>
  <dcterms:modified xsi:type="dcterms:W3CDTF">2022-03-15T20:39:00Z</dcterms:modified>
</cp:coreProperties>
</file>